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1"/>
  </p:notesMasterIdLst>
  <p:sldIdLst>
    <p:sldId id="256" r:id="rId2"/>
    <p:sldId id="259" r:id="rId3"/>
    <p:sldId id="260" r:id="rId4"/>
    <p:sldId id="262" r:id="rId5"/>
    <p:sldId id="286" r:id="rId6"/>
    <p:sldId id="337" r:id="rId7"/>
    <p:sldId id="263" r:id="rId8"/>
    <p:sldId id="338" r:id="rId9"/>
    <p:sldId id="339" r:id="rId10"/>
  </p:sldIdLst>
  <p:sldSz cx="9144000" cy="5143500" type="screen16x9"/>
  <p:notesSz cx="6858000" cy="9144000"/>
  <p:embeddedFontLst>
    <p:embeddedFont>
      <p:font typeface="Overpass Black" panose="020B0604020202020204" charset="0"/>
      <p:bold r:id="rId12"/>
      <p:boldItalic r:id="rId13"/>
    </p:embeddedFont>
    <p:embeddedFont>
      <p:font typeface="Overpass ExtraBold" panose="020B0604020202020204" charset="0"/>
      <p:bold r:id="rId14"/>
      <p:boldItalic r:id="rId15"/>
    </p:embeddedFont>
    <p:embeddedFont>
      <p:font typeface="Overpass SemiBold" panose="020B0604020202020204" charset="0"/>
      <p:regular r:id="rId16"/>
      <p:bold r:id="rId17"/>
      <p:italic r:id="rId18"/>
      <p:boldItalic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474E42-4E45-462F-B41D-B96F03B36FBB}">
  <a:tblStyle styleId="{20474E42-4E45-462F-B41D-B96F03B36F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bec5cc5d5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bec5cc5d5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8c7ef38d1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8c7ef38d1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8c7ef38d1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8c7ef38d1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86865d4646_0_22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" name="Google Shape;2039;g86865d4646_0_22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5">
          <a:extLst>
            <a:ext uri="{FF2B5EF4-FFF2-40B4-BE49-F238E27FC236}">
              <a16:creationId xmlns:a16="http://schemas.microsoft.com/office/drawing/2014/main" id="{09CBD3C1-E833-A7CE-20A4-382472052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gbee2f40088_0_136:notes">
            <a:extLst>
              <a:ext uri="{FF2B5EF4-FFF2-40B4-BE49-F238E27FC236}">
                <a16:creationId xmlns:a16="http://schemas.microsoft.com/office/drawing/2014/main" id="{0A86A396-2D04-6BD1-9321-CB7E334C99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7" name="Google Shape;2987;gbee2f40088_0_136:notes">
            <a:extLst>
              <a:ext uri="{FF2B5EF4-FFF2-40B4-BE49-F238E27FC236}">
                <a16:creationId xmlns:a16="http://schemas.microsoft.com/office/drawing/2014/main" id="{84A6F998-D6E5-F848-0859-B0A9B5876D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255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ee2f40088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ee2f40088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9">
          <a:extLst>
            <a:ext uri="{FF2B5EF4-FFF2-40B4-BE49-F238E27FC236}">
              <a16:creationId xmlns:a16="http://schemas.microsoft.com/office/drawing/2014/main" id="{06FED756-7916-D8DA-63ED-F8EEF6AB0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86865d4646_0_1015:notes">
            <a:extLst>
              <a:ext uri="{FF2B5EF4-FFF2-40B4-BE49-F238E27FC236}">
                <a16:creationId xmlns:a16="http://schemas.microsoft.com/office/drawing/2014/main" id="{BB7F68C2-678D-7C84-E8EA-1C4D1A9CFE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86865d4646_0_1015:notes">
            <a:extLst>
              <a:ext uri="{FF2B5EF4-FFF2-40B4-BE49-F238E27FC236}">
                <a16:creationId xmlns:a16="http://schemas.microsoft.com/office/drawing/2014/main" id="{CCAAC19E-6AB4-8033-A957-DBF39C89A7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479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3">
          <a:extLst>
            <a:ext uri="{FF2B5EF4-FFF2-40B4-BE49-F238E27FC236}">
              <a16:creationId xmlns:a16="http://schemas.microsoft.com/office/drawing/2014/main" id="{6D358804-74AE-8B41-9A41-EB58DFE7A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gbec5cc5d50_0_191:notes">
            <a:extLst>
              <a:ext uri="{FF2B5EF4-FFF2-40B4-BE49-F238E27FC236}">
                <a16:creationId xmlns:a16="http://schemas.microsoft.com/office/drawing/2014/main" id="{44E409BB-F715-B8C0-B3C1-DCC8CFECE4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5" name="Google Shape;2385;gbec5cc5d50_0_191:notes">
            <a:extLst>
              <a:ext uri="{FF2B5EF4-FFF2-40B4-BE49-F238E27FC236}">
                <a16:creationId xmlns:a16="http://schemas.microsoft.com/office/drawing/2014/main" id="{743B2BBA-9C92-C312-4BF5-AE8B204CC5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18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643491" y="243550"/>
            <a:ext cx="6568991" cy="4899985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81000" y="644450"/>
            <a:ext cx="4353900" cy="27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81000" y="3173500"/>
            <a:ext cx="3867600" cy="13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/>
          <p:nvPr/>
        </p:nvSpPr>
        <p:spPr>
          <a:xfrm flipH="1">
            <a:off x="-103014" y="277900"/>
            <a:ext cx="6568991" cy="4899985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4"/>
          <p:cNvSpPr/>
          <p:nvPr/>
        </p:nvSpPr>
        <p:spPr>
          <a:xfrm rot="308951">
            <a:off x="4919350" y="768038"/>
            <a:ext cx="3664166" cy="251039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 flipH="1">
            <a:off x="691636" y="1952725"/>
            <a:ext cx="3523500" cy="13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2" name="Google Shape;232;p3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91361" y="1107775"/>
            <a:ext cx="1366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34"/>
          <p:cNvSpPr txBox="1">
            <a:spLocks noGrp="1"/>
          </p:cNvSpPr>
          <p:nvPr>
            <p:ph type="subTitle" idx="1"/>
          </p:nvPr>
        </p:nvSpPr>
        <p:spPr>
          <a:xfrm flipH="1">
            <a:off x="691361" y="3578575"/>
            <a:ext cx="2824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/>
          <p:nvPr/>
        </p:nvSpPr>
        <p:spPr>
          <a:xfrm rot="-308984" flipH="1">
            <a:off x="200619" y="1700306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_1_1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/>
          <p:nvPr/>
        </p:nvSpPr>
        <p:spPr>
          <a:xfrm rot="10800000" flipH="1">
            <a:off x="5926348" y="-161"/>
            <a:ext cx="3257067" cy="278893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8"/>
          <p:cNvSpPr/>
          <p:nvPr/>
        </p:nvSpPr>
        <p:spPr>
          <a:xfrm flipH="1">
            <a:off x="-81743" y="1133075"/>
            <a:ext cx="3611465" cy="401055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 flipH="1">
            <a:off x="-32145" y="2948675"/>
            <a:ext cx="3406995" cy="2206336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724875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725625" y="3013925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5023325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024075" y="3013925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486100" y="1496400"/>
            <a:ext cx="293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 flipH="1">
            <a:off x="-74873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5486100" y="2330400"/>
            <a:ext cx="2937900" cy="13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 flipH="1">
            <a:off x="-81775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 rot="-308951" flipH="1">
            <a:off x="366146" y="869650"/>
            <a:ext cx="3664166" cy="251039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72000" y="1092825"/>
            <a:ext cx="38520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4970550" y="3124575"/>
            <a:ext cx="34533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5_1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308984" flipH="1">
            <a:off x="3376794" y="154281"/>
            <a:ext cx="8069112" cy="5528315"/>
          </a:xfrm>
          <a:custGeom>
            <a:avLst/>
            <a:gdLst/>
            <a:ahLst/>
            <a:cxnLst/>
            <a:rect l="l" t="t" r="r" b="b"/>
            <a:pathLst>
              <a:path w="131806" h="90303" extrusionOk="0">
                <a:moveTo>
                  <a:pt x="4737" y="90001"/>
                </a:moveTo>
                <a:cubicBezTo>
                  <a:pt x="1354" y="84087"/>
                  <a:pt x="0" y="77094"/>
                  <a:pt x="602" y="70327"/>
                </a:cubicBezTo>
                <a:cubicBezTo>
                  <a:pt x="928" y="66768"/>
                  <a:pt x="1755" y="63184"/>
                  <a:pt x="3183" y="59926"/>
                </a:cubicBezTo>
                <a:cubicBezTo>
                  <a:pt x="4537" y="56843"/>
                  <a:pt x="6366" y="53986"/>
                  <a:pt x="6216" y="50502"/>
                </a:cubicBezTo>
                <a:cubicBezTo>
                  <a:pt x="6066" y="47069"/>
                  <a:pt x="4035" y="43635"/>
                  <a:pt x="5138" y="40377"/>
                </a:cubicBezTo>
                <a:cubicBezTo>
                  <a:pt x="7143" y="34337"/>
                  <a:pt x="16291" y="34212"/>
                  <a:pt x="21128" y="31881"/>
                </a:cubicBezTo>
                <a:cubicBezTo>
                  <a:pt x="28046" y="28573"/>
                  <a:pt x="29675" y="21931"/>
                  <a:pt x="33309" y="15866"/>
                </a:cubicBezTo>
                <a:cubicBezTo>
                  <a:pt x="36943" y="9826"/>
                  <a:pt x="42482" y="4838"/>
                  <a:pt x="49123" y="2407"/>
                </a:cubicBezTo>
                <a:cubicBezTo>
                  <a:pt x="55765" y="1"/>
                  <a:pt x="63459" y="302"/>
                  <a:pt x="69600" y="3760"/>
                </a:cubicBezTo>
                <a:cubicBezTo>
                  <a:pt x="72632" y="5465"/>
                  <a:pt x="74537" y="7545"/>
                  <a:pt x="76066" y="10653"/>
                </a:cubicBezTo>
                <a:cubicBezTo>
                  <a:pt x="77219" y="12983"/>
                  <a:pt x="78347" y="15490"/>
                  <a:pt x="80502" y="16943"/>
                </a:cubicBezTo>
                <a:cubicBezTo>
                  <a:pt x="83184" y="18748"/>
                  <a:pt x="86467" y="18222"/>
                  <a:pt x="89525" y="18472"/>
                </a:cubicBezTo>
                <a:cubicBezTo>
                  <a:pt x="96392" y="19049"/>
                  <a:pt x="103284" y="21480"/>
                  <a:pt x="108472" y="26116"/>
                </a:cubicBezTo>
                <a:cubicBezTo>
                  <a:pt x="110953" y="28372"/>
                  <a:pt x="112983" y="31129"/>
                  <a:pt x="114312" y="34212"/>
                </a:cubicBezTo>
                <a:cubicBezTo>
                  <a:pt x="115640" y="37269"/>
                  <a:pt x="116292" y="40703"/>
                  <a:pt x="118272" y="43410"/>
                </a:cubicBezTo>
                <a:cubicBezTo>
                  <a:pt x="120202" y="46041"/>
                  <a:pt x="123234" y="47620"/>
                  <a:pt x="125039" y="50352"/>
                </a:cubicBezTo>
                <a:cubicBezTo>
                  <a:pt x="127395" y="53886"/>
                  <a:pt x="125415" y="57771"/>
                  <a:pt x="125941" y="61630"/>
                </a:cubicBezTo>
                <a:cubicBezTo>
                  <a:pt x="126768" y="67746"/>
                  <a:pt x="131806" y="76342"/>
                  <a:pt x="127420" y="82182"/>
                </a:cubicBezTo>
                <a:cubicBezTo>
                  <a:pt x="125665" y="84538"/>
                  <a:pt x="123109" y="84312"/>
                  <a:pt x="120427" y="84287"/>
                </a:cubicBezTo>
                <a:cubicBezTo>
                  <a:pt x="116943" y="84287"/>
                  <a:pt x="113159" y="84011"/>
                  <a:pt x="109826" y="82959"/>
                </a:cubicBezTo>
                <a:cubicBezTo>
                  <a:pt x="106943" y="82031"/>
                  <a:pt x="104161" y="80879"/>
                  <a:pt x="101129" y="80753"/>
                </a:cubicBezTo>
                <a:cubicBezTo>
                  <a:pt x="98898" y="80653"/>
                  <a:pt x="96642" y="80478"/>
                  <a:pt x="94412" y="80453"/>
                </a:cubicBezTo>
                <a:cubicBezTo>
                  <a:pt x="92983" y="80427"/>
                  <a:pt x="91480" y="80854"/>
                  <a:pt x="90026" y="81004"/>
                </a:cubicBezTo>
                <a:lnTo>
                  <a:pt x="80903" y="81956"/>
                </a:lnTo>
                <a:cubicBezTo>
                  <a:pt x="74161" y="82683"/>
                  <a:pt x="67394" y="83385"/>
                  <a:pt x="60652" y="84112"/>
                </a:cubicBezTo>
                <a:cubicBezTo>
                  <a:pt x="47745" y="85465"/>
                  <a:pt x="34863" y="86818"/>
                  <a:pt x="21955" y="88197"/>
                </a:cubicBezTo>
                <a:cubicBezTo>
                  <a:pt x="17795" y="88623"/>
                  <a:pt x="13609" y="89074"/>
                  <a:pt x="9424" y="89525"/>
                </a:cubicBezTo>
                <a:cubicBezTo>
                  <a:pt x="9098" y="89550"/>
                  <a:pt x="4888" y="90302"/>
                  <a:pt x="4737" y="9000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 hasCustomPrompt="1"/>
          </p:nvPr>
        </p:nvSpPr>
        <p:spPr>
          <a:xfrm>
            <a:off x="720001" y="1254513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720025" y="1781025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3"/>
          </p:nvPr>
        </p:nvSpPr>
        <p:spPr>
          <a:xfrm>
            <a:off x="720000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" hasCustomPrompt="1"/>
          </p:nvPr>
        </p:nvSpPr>
        <p:spPr>
          <a:xfrm>
            <a:off x="6009539" y="1254520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5"/>
          </p:nvPr>
        </p:nvSpPr>
        <p:spPr>
          <a:xfrm>
            <a:off x="6009503" y="1781025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6"/>
          </p:nvPr>
        </p:nvSpPr>
        <p:spPr>
          <a:xfrm>
            <a:off x="6009500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2929988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8"/>
          </p:nvPr>
        </p:nvSpPr>
        <p:spPr>
          <a:xfrm>
            <a:off x="720000" y="3456500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9"/>
          </p:nvPr>
        </p:nvSpPr>
        <p:spPr>
          <a:xfrm>
            <a:off x="720000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13" hasCustomPrompt="1"/>
          </p:nvPr>
        </p:nvSpPr>
        <p:spPr>
          <a:xfrm>
            <a:off x="6009510" y="2929995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4"/>
          </p:nvPr>
        </p:nvSpPr>
        <p:spPr>
          <a:xfrm>
            <a:off x="6009500" y="3456500"/>
            <a:ext cx="20913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5"/>
          </p:nvPr>
        </p:nvSpPr>
        <p:spPr>
          <a:xfrm>
            <a:off x="6009500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16" hasCustomPrompt="1"/>
          </p:nvPr>
        </p:nvSpPr>
        <p:spPr>
          <a:xfrm>
            <a:off x="3364763" y="1254513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7"/>
          </p:nvPr>
        </p:nvSpPr>
        <p:spPr>
          <a:xfrm>
            <a:off x="3364796" y="1781025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8"/>
          </p:nvPr>
        </p:nvSpPr>
        <p:spPr>
          <a:xfrm>
            <a:off x="3364763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19" hasCustomPrompt="1"/>
          </p:nvPr>
        </p:nvSpPr>
        <p:spPr>
          <a:xfrm>
            <a:off x="3364763" y="2929988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0"/>
          </p:nvPr>
        </p:nvSpPr>
        <p:spPr>
          <a:xfrm>
            <a:off x="3364763" y="3456500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21"/>
          </p:nvPr>
        </p:nvSpPr>
        <p:spPr>
          <a:xfrm>
            <a:off x="3364763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 rot="10800000" flipH="1">
            <a:off x="6529475" y="0"/>
            <a:ext cx="2650881" cy="226987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 flipH="1">
            <a:off x="-32145" y="2948675"/>
            <a:ext cx="3406995" cy="2206336"/>
          </a:xfrm>
          <a:custGeom>
            <a:avLst/>
            <a:gdLst/>
            <a:ahLst/>
            <a:cxnLst/>
            <a:rect l="l" t="t" r="r" b="b"/>
            <a:pathLst>
              <a:path w="86144" h="55786" extrusionOk="0">
                <a:moveTo>
                  <a:pt x="73909" y="1"/>
                </a:moveTo>
                <a:cubicBezTo>
                  <a:pt x="70234" y="1"/>
                  <a:pt x="66970" y="640"/>
                  <a:pt x="66149" y="2785"/>
                </a:cubicBezTo>
                <a:cubicBezTo>
                  <a:pt x="64154" y="7945"/>
                  <a:pt x="83985" y="13331"/>
                  <a:pt x="52678" y="13331"/>
                </a:cubicBezTo>
                <a:cubicBezTo>
                  <a:pt x="51023" y="13331"/>
                  <a:pt x="49224" y="13316"/>
                  <a:pt x="47272" y="13285"/>
                </a:cubicBezTo>
                <a:cubicBezTo>
                  <a:pt x="46348" y="13271"/>
                  <a:pt x="45442" y="13264"/>
                  <a:pt x="44552" y="13264"/>
                </a:cubicBezTo>
                <a:cubicBezTo>
                  <a:pt x="8006" y="13264"/>
                  <a:pt x="1" y="24880"/>
                  <a:pt x="1" y="24880"/>
                </a:cubicBezTo>
                <a:cubicBezTo>
                  <a:pt x="4383" y="30883"/>
                  <a:pt x="35517" y="22712"/>
                  <a:pt x="37183" y="37936"/>
                </a:cubicBezTo>
                <a:cubicBezTo>
                  <a:pt x="38849" y="53138"/>
                  <a:pt x="5068" y="55786"/>
                  <a:pt x="5068" y="55786"/>
                </a:cubicBezTo>
                <a:lnTo>
                  <a:pt x="86144" y="55786"/>
                </a:lnTo>
                <a:lnTo>
                  <a:pt x="86144" y="1530"/>
                </a:lnTo>
                <a:cubicBezTo>
                  <a:pt x="86144" y="1530"/>
                  <a:pt x="79547" y="1"/>
                  <a:pt x="739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7143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2"/>
          </p:nvPr>
        </p:nvSpPr>
        <p:spPr>
          <a:xfrm>
            <a:off x="715050" y="3016200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3"/>
          </p:nvPr>
        </p:nvSpPr>
        <p:spPr>
          <a:xfrm>
            <a:off x="33741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4"/>
          </p:nvPr>
        </p:nvSpPr>
        <p:spPr>
          <a:xfrm>
            <a:off x="3374850" y="3016200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5"/>
          </p:nvPr>
        </p:nvSpPr>
        <p:spPr>
          <a:xfrm>
            <a:off x="6033900" y="276580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6"/>
          </p:nvPr>
        </p:nvSpPr>
        <p:spPr>
          <a:xfrm>
            <a:off x="6034650" y="3016200"/>
            <a:ext cx="23943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Idea 1">
  <p:cSld name="CUSTOM_17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title"/>
          </p:nvPr>
        </p:nvSpPr>
        <p:spPr>
          <a:xfrm>
            <a:off x="720200" y="1164863"/>
            <a:ext cx="77037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1"/>
          </p:nvPr>
        </p:nvSpPr>
        <p:spPr>
          <a:xfrm>
            <a:off x="1077275" y="2811800"/>
            <a:ext cx="69894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5" name="Google Shape;205;p28"/>
          <p:cNvSpPr/>
          <p:nvPr/>
        </p:nvSpPr>
        <p:spPr>
          <a:xfrm rot="10800000" flipH="1">
            <a:off x="5926348" y="-161"/>
            <a:ext cx="3257067" cy="2788936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8"/>
          <p:cNvSpPr/>
          <p:nvPr/>
        </p:nvSpPr>
        <p:spPr>
          <a:xfrm flipH="1">
            <a:off x="-81629" y="2108226"/>
            <a:ext cx="2588131" cy="3035287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2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/>
          <p:nvPr/>
        </p:nvSpPr>
        <p:spPr>
          <a:xfrm>
            <a:off x="3218002" y="0"/>
            <a:ext cx="6007006" cy="5143633"/>
          </a:xfrm>
          <a:custGeom>
            <a:avLst/>
            <a:gdLst/>
            <a:ahLst/>
            <a:cxnLst/>
            <a:rect l="l" t="t" r="r" b="b"/>
            <a:pathLst>
              <a:path w="157861" h="135172" extrusionOk="0">
                <a:moveTo>
                  <a:pt x="144416" y="32024"/>
                </a:moveTo>
                <a:cubicBezTo>
                  <a:pt x="149529" y="48436"/>
                  <a:pt x="157860" y="81258"/>
                  <a:pt x="121477" y="72699"/>
                </a:cubicBezTo>
                <a:lnTo>
                  <a:pt x="121477" y="72699"/>
                </a:lnTo>
                <a:cubicBezTo>
                  <a:pt x="84386" y="63980"/>
                  <a:pt x="66856" y="57292"/>
                  <a:pt x="69001" y="77287"/>
                </a:cubicBezTo>
                <a:lnTo>
                  <a:pt x="69001" y="77287"/>
                </a:lnTo>
                <a:cubicBezTo>
                  <a:pt x="71010" y="95958"/>
                  <a:pt x="57155" y="92580"/>
                  <a:pt x="46518" y="89795"/>
                </a:cubicBezTo>
                <a:lnTo>
                  <a:pt x="46518" y="89795"/>
                </a:lnTo>
                <a:cubicBezTo>
                  <a:pt x="38050" y="87581"/>
                  <a:pt x="23419" y="86531"/>
                  <a:pt x="20018" y="94451"/>
                </a:cubicBezTo>
                <a:lnTo>
                  <a:pt x="20018" y="94451"/>
                </a:lnTo>
                <a:cubicBezTo>
                  <a:pt x="18671" y="97533"/>
                  <a:pt x="19813" y="102052"/>
                  <a:pt x="25063" y="108489"/>
                </a:cubicBezTo>
                <a:lnTo>
                  <a:pt x="25063" y="108489"/>
                </a:lnTo>
                <a:cubicBezTo>
                  <a:pt x="39716" y="126452"/>
                  <a:pt x="13125" y="135172"/>
                  <a:pt x="0" y="135172"/>
                </a:cubicBezTo>
                <a:lnTo>
                  <a:pt x="0" y="135172"/>
                </a:lnTo>
                <a:lnTo>
                  <a:pt x="155989" y="135172"/>
                </a:lnTo>
                <a:lnTo>
                  <a:pt x="155989" y="0"/>
                </a:lnTo>
                <a:cubicBezTo>
                  <a:pt x="155989" y="0"/>
                  <a:pt x="137568" y="10021"/>
                  <a:pt x="144416" y="320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720000" y="472800"/>
            <a:ext cx="3750000" cy="13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subTitle" idx="1"/>
          </p:nvPr>
        </p:nvSpPr>
        <p:spPr>
          <a:xfrm>
            <a:off x="720000" y="1783875"/>
            <a:ext cx="3750000" cy="28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 Black"/>
              <a:buNone/>
              <a:defRPr sz="30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Black"/>
              <a:buNone/>
              <a:defRPr sz="2800">
                <a:solidFill>
                  <a:schemeClr val="dk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772050"/>
            <a:ext cx="7704000" cy="27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○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Source Sans Pro"/>
              <a:buChar char="■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8" r:id="rId5"/>
    <p:sldLayoutId id="2147483660" r:id="rId6"/>
    <p:sldLayoutId id="2147483661" r:id="rId7"/>
    <p:sldLayoutId id="2147483674" r:id="rId8"/>
    <p:sldLayoutId id="2147483676" r:id="rId9"/>
    <p:sldLayoutId id="2147483680" r:id="rId10"/>
    <p:sldLayoutId id="2147483692" r:id="rId11"/>
    <p:sldLayoutId id="2147483693" r:id="rId12"/>
    <p:sldLayoutId id="214748369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>
            <a:spLocks noGrp="1"/>
          </p:cNvSpPr>
          <p:nvPr>
            <p:ph type="ctrTitle"/>
          </p:nvPr>
        </p:nvSpPr>
        <p:spPr>
          <a:xfrm>
            <a:off x="0" y="1043930"/>
            <a:ext cx="5158740" cy="27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verpass Black"/>
                <a:ea typeface="Overpass Black"/>
                <a:cs typeface="Overpass Black"/>
                <a:sym typeface="Overpass Black"/>
              </a:rPr>
              <a:t>MAYUMI HAVEN HOTEL</a:t>
            </a:r>
            <a:br>
              <a:rPr lang="en" dirty="0">
                <a:latin typeface="Overpass Black"/>
                <a:ea typeface="Overpass Black"/>
                <a:cs typeface="Overpass Black"/>
                <a:sym typeface="Overpass Black"/>
              </a:rPr>
            </a:br>
            <a:br>
              <a:rPr lang="en" dirty="0"/>
            </a:br>
            <a:r>
              <a:rPr lang="en" dirty="0">
                <a:latin typeface="Overpass Black"/>
                <a:ea typeface="Overpass Black"/>
                <a:cs typeface="Overpass Black"/>
                <a:sym typeface="Overpass Black"/>
              </a:rPr>
              <a:t> </a:t>
            </a:r>
            <a:r>
              <a:rPr lang="en" dirty="0">
                <a:solidFill>
                  <a:schemeClr val="accent1"/>
                </a:solidFill>
                <a:latin typeface="Overpass SemiBold"/>
                <a:sym typeface="Overpass SemiBold"/>
              </a:rPr>
              <a:t>REPORT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319" name="Google Shape;319;p51"/>
          <p:cNvSpPr txBox="1">
            <a:spLocks noGrp="1"/>
          </p:cNvSpPr>
          <p:nvPr>
            <p:ph type="subTitle" idx="1"/>
          </p:nvPr>
        </p:nvSpPr>
        <p:spPr>
          <a:xfrm>
            <a:off x="459080" y="4221725"/>
            <a:ext cx="3510940" cy="65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By </a:t>
            </a:r>
            <a:r>
              <a:rPr lang="en-IE" dirty="0" err="1"/>
              <a:t>Chenylle</a:t>
            </a:r>
            <a:r>
              <a:rPr lang="en-IE" dirty="0"/>
              <a:t> Geronimo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10630217</a:t>
            </a:r>
            <a:endParaRPr dirty="0"/>
          </a:p>
        </p:txBody>
      </p:sp>
      <p:grpSp>
        <p:nvGrpSpPr>
          <p:cNvPr id="320" name="Google Shape;320;p51"/>
          <p:cNvGrpSpPr/>
          <p:nvPr/>
        </p:nvGrpSpPr>
        <p:grpSpPr>
          <a:xfrm>
            <a:off x="4621660" y="644449"/>
            <a:ext cx="4224528" cy="4024800"/>
            <a:chOff x="1938100" y="1191125"/>
            <a:chExt cx="3459325" cy="3295775"/>
          </a:xfrm>
        </p:grpSpPr>
        <p:sp>
          <p:nvSpPr>
            <p:cNvPr id="321" name="Google Shape;321;p51"/>
            <p:cNvSpPr/>
            <p:nvPr/>
          </p:nvSpPr>
          <p:spPr>
            <a:xfrm>
              <a:off x="2102275" y="1365300"/>
              <a:ext cx="3295150" cy="2257575"/>
            </a:xfrm>
            <a:custGeom>
              <a:avLst/>
              <a:gdLst/>
              <a:ahLst/>
              <a:cxnLst/>
              <a:rect l="l" t="t" r="r" b="b"/>
              <a:pathLst>
                <a:path w="131806" h="90303" extrusionOk="0">
                  <a:moveTo>
                    <a:pt x="4737" y="90001"/>
                  </a:moveTo>
                  <a:cubicBezTo>
                    <a:pt x="1354" y="84087"/>
                    <a:pt x="0" y="77094"/>
                    <a:pt x="602" y="70327"/>
                  </a:cubicBezTo>
                  <a:cubicBezTo>
                    <a:pt x="928" y="66768"/>
                    <a:pt x="1755" y="63184"/>
                    <a:pt x="3183" y="59926"/>
                  </a:cubicBezTo>
                  <a:cubicBezTo>
                    <a:pt x="4537" y="56843"/>
                    <a:pt x="6366" y="53986"/>
                    <a:pt x="6216" y="50502"/>
                  </a:cubicBezTo>
                  <a:cubicBezTo>
                    <a:pt x="6066" y="47069"/>
                    <a:pt x="4035" y="43635"/>
                    <a:pt x="5138" y="40377"/>
                  </a:cubicBezTo>
                  <a:cubicBezTo>
                    <a:pt x="7143" y="34337"/>
                    <a:pt x="16291" y="34212"/>
                    <a:pt x="21128" y="31881"/>
                  </a:cubicBezTo>
                  <a:cubicBezTo>
                    <a:pt x="28046" y="28573"/>
                    <a:pt x="29675" y="21931"/>
                    <a:pt x="33309" y="15866"/>
                  </a:cubicBezTo>
                  <a:cubicBezTo>
                    <a:pt x="36943" y="9826"/>
                    <a:pt x="42482" y="4838"/>
                    <a:pt x="49123" y="2407"/>
                  </a:cubicBezTo>
                  <a:cubicBezTo>
                    <a:pt x="55765" y="1"/>
                    <a:pt x="63459" y="302"/>
                    <a:pt x="69600" y="3760"/>
                  </a:cubicBezTo>
                  <a:cubicBezTo>
                    <a:pt x="72632" y="5465"/>
                    <a:pt x="74537" y="7545"/>
                    <a:pt x="76066" y="10653"/>
                  </a:cubicBezTo>
                  <a:cubicBezTo>
                    <a:pt x="77219" y="12983"/>
                    <a:pt x="78347" y="15490"/>
                    <a:pt x="80502" y="16943"/>
                  </a:cubicBezTo>
                  <a:cubicBezTo>
                    <a:pt x="83184" y="18748"/>
                    <a:pt x="86467" y="18222"/>
                    <a:pt x="89525" y="18472"/>
                  </a:cubicBezTo>
                  <a:cubicBezTo>
                    <a:pt x="96392" y="19049"/>
                    <a:pt x="103284" y="21480"/>
                    <a:pt x="108472" y="26116"/>
                  </a:cubicBezTo>
                  <a:cubicBezTo>
                    <a:pt x="110953" y="28372"/>
                    <a:pt x="112983" y="31129"/>
                    <a:pt x="114312" y="34212"/>
                  </a:cubicBezTo>
                  <a:cubicBezTo>
                    <a:pt x="115640" y="37269"/>
                    <a:pt x="116292" y="40703"/>
                    <a:pt x="118272" y="43410"/>
                  </a:cubicBezTo>
                  <a:cubicBezTo>
                    <a:pt x="120202" y="46041"/>
                    <a:pt x="123234" y="47620"/>
                    <a:pt x="125039" y="50352"/>
                  </a:cubicBezTo>
                  <a:cubicBezTo>
                    <a:pt x="127395" y="53886"/>
                    <a:pt x="125415" y="57771"/>
                    <a:pt x="125941" y="61630"/>
                  </a:cubicBezTo>
                  <a:cubicBezTo>
                    <a:pt x="126768" y="67746"/>
                    <a:pt x="131806" y="76342"/>
                    <a:pt x="127420" y="82182"/>
                  </a:cubicBezTo>
                  <a:cubicBezTo>
                    <a:pt x="125665" y="84538"/>
                    <a:pt x="123109" y="84312"/>
                    <a:pt x="120427" y="84287"/>
                  </a:cubicBezTo>
                  <a:cubicBezTo>
                    <a:pt x="116943" y="84287"/>
                    <a:pt x="113159" y="84011"/>
                    <a:pt x="109826" y="82959"/>
                  </a:cubicBezTo>
                  <a:cubicBezTo>
                    <a:pt x="106943" y="82031"/>
                    <a:pt x="104161" y="80879"/>
                    <a:pt x="101129" y="80753"/>
                  </a:cubicBezTo>
                  <a:cubicBezTo>
                    <a:pt x="98898" y="80653"/>
                    <a:pt x="96642" y="80478"/>
                    <a:pt x="94412" y="80453"/>
                  </a:cubicBezTo>
                  <a:cubicBezTo>
                    <a:pt x="92983" y="80427"/>
                    <a:pt x="91480" y="80854"/>
                    <a:pt x="90026" y="81004"/>
                  </a:cubicBezTo>
                  <a:lnTo>
                    <a:pt x="80903" y="81956"/>
                  </a:lnTo>
                  <a:cubicBezTo>
                    <a:pt x="74161" y="82683"/>
                    <a:pt x="67394" y="83385"/>
                    <a:pt x="60652" y="84112"/>
                  </a:cubicBezTo>
                  <a:cubicBezTo>
                    <a:pt x="47745" y="85465"/>
                    <a:pt x="34863" y="86818"/>
                    <a:pt x="21955" y="88197"/>
                  </a:cubicBezTo>
                  <a:cubicBezTo>
                    <a:pt x="17795" y="88623"/>
                    <a:pt x="13609" y="89074"/>
                    <a:pt x="9424" y="89525"/>
                  </a:cubicBezTo>
                  <a:cubicBezTo>
                    <a:pt x="9098" y="89550"/>
                    <a:pt x="4888" y="90302"/>
                    <a:pt x="4737" y="900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1"/>
            <p:cNvSpPr/>
            <p:nvPr/>
          </p:nvSpPr>
          <p:spPr>
            <a:xfrm>
              <a:off x="1938100" y="2560175"/>
              <a:ext cx="3390400" cy="1926725"/>
            </a:xfrm>
            <a:custGeom>
              <a:avLst/>
              <a:gdLst/>
              <a:ahLst/>
              <a:cxnLst/>
              <a:rect l="l" t="t" r="r" b="b"/>
              <a:pathLst>
                <a:path w="135616" h="77069" extrusionOk="0">
                  <a:moveTo>
                    <a:pt x="110703" y="61981"/>
                  </a:moveTo>
                  <a:cubicBezTo>
                    <a:pt x="106869" y="63560"/>
                    <a:pt x="102909" y="64888"/>
                    <a:pt x="99275" y="66893"/>
                  </a:cubicBezTo>
                  <a:cubicBezTo>
                    <a:pt x="94688" y="69400"/>
                    <a:pt x="90854" y="72633"/>
                    <a:pt x="85640" y="73961"/>
                  </a:cubicBezTo>
                  <a:cubicBezTo>
                    <a:pt x="82132" y="74863"/>
                    <a:pt x="78397" y="74838"/>
                    <a:pt x="74813" y="75339"/>
                  </a:cubicBezTo>
                  <a:cubicBezTo>
                    <a:pt x="70878" y="75891"/>
                    <a:pt x="66944" y="76542"/>
                    <a:pt x="62984" y="76793"/>
                  </a:cubicBezTo>
                  <a:cubicBezTo>
                    <a:pt x="62733" y="76818"/>
                    <a:pt x="62482" y="76818"/>
                    <a:pt x="62257" y="76818"/>
                  </a:cubicBezTo>
                  <a:cubicBezTo>
                    <a:pt x="61004" y="76893"/>
                    <a:pt x="59776" y="76943"/>
                    <a:pt x="58548" y="76969"/>
                  </a:cubicBezTo>
                  <a:cubicBezTo>
                    <a:pt x="58322" y="76994"/>
                    <a:pt x="58071" y="76994"/>
                    <a:pt x="57846" y="76994"/>
                  </a:cubicBezTo>
                  <a:cubicBezTo>
                    <a:pt x="57595" y="76994"/>
                    <a:pt x="57370" y="76994"/>
                    <a:pt x="57119" y="76994"/>
                  </a:cubicBezTo>
                  <a:cubicBezTo>
                    <a:pt x="56868" y="77019"/>
                    <a:pt x="56618" y="77019"/>
                    <a:pt x="56342" y="77019"/>
                  </a:cubicBezTo>
                  <a:cubicBezTo>
                    <a:pt x="41129" y="77069"/>
                    <a:pt x="25039" y="74262"/>
                    <a:pt x="12582" y="65039"/>
                  </a:cubicBezTo>
                  <a:cubicBezTo>
                    <a:pt x="10753" y="63660"/>
                    <a:pt x="8948" y="62131"/>
                    <a:pt x="7946" y="60076"/>
                  </a:cubicBezTo>
                  <a:cubicBezTo>
                    <a:pt x="7094" y="58322"/>
                    <a:pt x="6918" y="56342"/>
                    <a:pt x="6517" y="54437"/>
                  </a:cubicBezTo>
                  <a:cubicBezTo>
                    <a:pt x="6041" y="52282"/>
                    <a:pt x="5164" y="50302"/>
                    <a:pt x="3435" y="48848"/>
                  </a:cubicBezTo>
                  <a:cubicBezTo>
                    <a:pt x="1104" y="46893"/>
                    <a:pt x="1" y="45916"/>
                    <a:pt x="1229" y="42758"/>
                  </a:cubicBezTo>
                  <a:cubicBezTo>
                    <a:pt x="5089" y="32733"/>
                    <a:pt x="12432" y="24261"/>
                    <a:pt x="21154" y="17996"/>
                  </a:cubicBezTo>
                  <a:cubicBezTo>
                    <a:pt x="33309" y="9249"/>
                    <a:pt x="48172" y="4286"/>
                    <a:pt x="62808" y="1880"/>
                  </a:cubicBezTo>
                  <a:cubicBezTo>
                    <a:pt x="70979" y="527"/>
                    <a:pt x="79300" y="1"/>
                    <a:pt x="87595" y="452"/>
                  </a:cubicBezTo>
                  <a:cubicBezTo>
                    <a:pt x="89575" y="552"/>
                    <a:pt x="91555" y="702"/>
                    <a:pt x="93510" y="928"/>
                  </a:cubicBezTo>
                  <a:cubicBezTo>
                    <a:pt x="95390" y="1129"/>
                    <a:pt x="97295" y="1605"/>
                    <a:pt x="99149" y="1555"/>
                  </a:cubicBezTo>
                  <a:cubicBezTo>
                    <a:pt x="103861" y="1404"/>
                    <a:pt x="108874" y="2306"/>
                    <a:pt x="113360" y="3660"/>
                  </a:cubicBezTo>
                  <a:cubicBezTo>
                    <a:pt x="116367" y="4562"/>
                    <a:pt x="120854" y="5489"/>
                    <a:pt x="122132" y="8773"/>
                  </a:cubicBezTo>
                  <a:cubicBezTo>
                    <a:pt x="122558" y="9825"/>
                    <a:pt x="123009" y="10778"/>
                    <a:pt x="123736" y="11655"/>
                  </a:cubicBezTo>
                  <a:cubicBezTo>
                    <a:pt x="124789" y="13008"/>
                    <a:pt x="126493" y="13184"/>
                    <a:pt x="127871" y="13961"/>
                  </a:cubicBezTo>
                  <a:cubicBezTo>
                    <a:pt x="129400" y="14838"/>
                    <a:pt x="130754" y="16041"/>
                    <a:pt x="131781" y="17469"/>
                  </a:cubicBezTo>
                  <a:cubicBezTo>
                    <a:pt x="133285" y="19500"/>
                    <a:pt x="134137" y="21956"/>
                    <a:pt x="134563" y="24462"/>
                  </a:cubicBezTo>
                  <a:cubicBezTo>
                    <a:pt x="135290" y="28372"/>
                    <a:pt x="135616" y="32833"/>
                    <a:pt x="134638" y="36718"/>
                  </a:cubicBezTo>
                  <a:cubicBezTo>
                    <a:pt x="133636" y="40653"/>
                    <a:pt x="131706" y="44287"/>
                    <a:pt x="129325" y="47520"/>
                  </a:cubicBezTo>
                  <a:cubicBezTo>
                    <a:pt x="125114" y="53209"/>
                    <a:pt x="119701" y="57896"/>
                    <a:pt x="113285" y="60878"/>
                  </a:cubicBezTo>
                  <a:cubicBezTo>
                    <a:pt x="112433" y="61254"/>
                    <a:pt x="111555" y="61630"/>
                    <a:pt x="110703" y="6198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1"/>
            <p:cNvSpPr/>
            <p:nvPr/>
          </p:nvSpPr>
          <p:spPr>
            <a:xfrm>
              <a:off x="4251400" y="3439250"/>
              <a:ext cx="216825" cy="127225"/>
            </a:xfrm>
            <a:custGeom>
              <a:avLst/>
              <a:gdLst/>
              <a:ahLst/>
              <a:cxnLst/>
              <a:rect l="l" t="t" r="r" b="b"/>
              <a:pathLst>
                <a:path w="8673" h="5089" extrusionOk="0">
                  <a:moveTo>
                    <a:pt x="8422" y="1229"/>
                  </a:moveTo>
                  <a:cubicBezTo>
                    <a:pt x="8046" y="878"/>
                    <a:pt x="6993" y="1179"/>
                    <a:pt x="4913" y="577"/>
                  </a:cubicBezTo>
                  <a:cubicBezTo>
                    <a:pt x="2858" y="1"/>
                    <a:pt x="703" y="402"/>
                    <a:pt x="352" y="903"/>
                  </a:cubicBezTo>
                  <a:cubicBezTo>
                    <a:pt x="1" y="1404"/>
                    <a:pt x="2657" y="3359"/>
                    <a:pt x="3660" y="3535"/>
                  </a:cubicBezTo>
                  <a:cubicBezTo>
                    <a:pt x="4662" y="3710"/>
                    <a:pt x="5264" y="5089"/>
                    <a:pt x="6617" y="5063"/>
                  </a:cubicBezTo>
                  <a:cubicBezTo>
                    <a:pt x="7971" y="5063"/>
                    <a:pt x="8672" y="3986"/>
                    <a:pt x="8672" y="398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1"/>
            <p:cNvSpPr/>
            <p:nvPr/>
          </p:nvSpPr>
          <p:spPr>
            <a:xfrm>
              <a:off x="2911175" y="3953675"/>
              <a:ext cx="278225" cy="119700"/>
            </a:xfrm>
            <a:custGeom>
              <a:avLst/>
              <a:gdLst/>
              <a:ahLst/>
              <a:cxnLst/>
              <a:rect l="l" t="t" r="r" b="b"/>
              <a:pathLst>
                <a:path w="11129" h="4788" extrusionOk="0">
                  <a:moveTo>
                    <a:pt x="3384" y="0"/>
                  </a:moveTo>
                  <a:cubicBezTo>
                    <a:pt x="3384" y="0"/>
                    <a:pt x="7444" y="928"/>
                    <a:pt x="8722" y="953"/>
                  </a:cubicBezTo>
                  <a:cubicBezTo>
                    <a:pt x="10026" y="978"/>
                    <a:pt x="11128" y="1905"/>
                    <a:pt x="10326" y="2782"/>
                  </a:cubicBezTo>
                  <a:cubicBezTo>
                    <a:pt x="9524" y="3660"/>
                    <a:pt x="8021" y="4361"/>
                    <a:pt x="6191" y="4487"/>
                  </a:cubicBezTo>
                  <a:cubicBezTo>
                    <a:pt x="4361" y="4612"/>
                    <a:pt x="1805" y="4787"/>
                    <a:pt x="752" y="4637"/>
                  </a:cubicBezTo>
                  <a:cubicBezTo>
                    <a:pt x="76" y="3434"/>
                    <a:pt x="0" y="953"/>
                    <a:pt x="0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1"/>
            <p:cNvSpPr/>
            <p:nvPr/>
          </p:nvSpPr>
          <p:spPr>
            <a:xfrm>
              <a:off x="3995775" y="3594025"/>
              <a:ext cx="278200" cy="119700"/>
            </a:xfrm>
            <a:custGeom>
              <a:avLst/>
              <a:gdLst/>
              <a:ahLst/>
              <a:cxnLst/>
              <a:rect l="l" t="t" r="r" b="b"/>
              <a:pathLst>
                <a:path w="11128" h="4788" extrusionOk="0">
                  <a:moveTo>
                    <a:pt x="7745" y="0"/>
                  </a:moveTo>
                  <a:cubicBezTo>
                    <a:pt x="7745" y="0"/>
                    <a:pt x="3709" y="928"/>
                    <a:pt x="2406" y="953"/>
                  </a:cubicBezTo>
                  <a:cubicBezTo>
                    <a:pt x="1103" y="978"/>
                    <a:pt x="0" y="1880"/>
                    <a:pt x="827" y="2757"/>
                  </a:cubicBezTo>
                  <a:cubicBezTo>
                    <a:pt x="1629" y="3659"/>
                    <a:pt x="3133" y="4361"/>
                    <a:pt x="4937" y="4487"/>
                  </a:cubicBezTo>
                  <a:cubicBezTo>
                    <a:pt x="6767" y="4587"/>
                    <a:pt x="9349" y="4787"/>
                    <a:pt x="10401" y="4637"/>
                  </a:cubicBezTo>
                  <a:cubicBezTo>
                    <a:pt x="11078" y="3434"/>
                    <a:pt x="11128" y="953"/>
                    <a:pt x="11128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1"/>
            <p:cNvSpPr/>
            <p:nvPr/>
          </p:nvSpPr>
          <p:spPr>
            <a:xfrm>
              <a:off x="2710050" y="3847775"/>
              <a:ext cx="216800" cy="127225"/>
            </a:xfrm>
            <a:custGeom>
              <a:avLst/>
              <a:gdLst/>
              <a:ahLst/>
              <a:cxnLst/>
              <a:rect l="l" t="t" r="r" b="b"/>
              <a:pathLst>
                <a:path w="8672" h="5089" extrusionOk="0">
                  <a:moveTo>
                    <a:pt x="251" y="1229"/>
                  </a:moveTo>
                  <a:cubicBezTo>
                    <a:pt x="627" y="878"/>
                    <a:pt x="1679" y="1179"/>
                    <a:pt x="3735" y="602"/>
                  </a:cubicBezTo>
                  <a:cubicBezTo>
                    <a:pt x="5815" y="1"/>
                    <a:pt x="7945" y="402"/>
                    <a:pt x="8321" y="903"/>
                  </a:cubicBezTo>
                  <a:cubicBezTo>
                    <a:pt x="8672" y="1429"/>
                    <a:pt x="6015" y="3359"/>
                    <a:pt x="5013" y="3535"/>
                  </a:cubicBezTo>
                  <a:cubicBezTo>
                    <a:pt x="3985" y="3735"/>
                    <a:pt x="3409" y="5088"/>
                    <a:pt x="2055" y="5088"/>
                  </a:cubicBezTo>
                  <a:cubicBezTo>
                    <a:pt x="677" y="5088"/>
                    <a:pt x="0" y="4011"/>
                    <a:pt x="0" y="401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1"/>
            <p:cNvSpPr/>
            <p:nvPr/>
          </p:nvSpPr>
          <p:spPr>
            <a:xfrm>
              <a:off x="2216925" y="3875975"/>
              <a:ext cx="480625" cy="278225"/>
            </a:xfrm>
            <a:custGeom>
              <a:avLst/>
              <a:gdLst/>
              <a:ahLst/>
              <a:cxnLst/>
              <a:rect l="l" t="t" r="r" b="b"/>
              <a:pathLst>
                <a:path w="19225" h="11129" extrusionOk="0">
                  <a:moveTo>
                    <a:pt x="19224" y="7720"/>
                  </a:moveTo>
                  <a:cubicBezTo>
                    <a:pt x="19224" y="7820"/>
                    <a:pt x="19174" y="7945"/>
                    <a:pt x="19074" y="8046"/>
                  </a:cubicBezTo>
                  <a:cubicBezTo>
                    <a:pt x="18948" y="8196"/>
                    <a:pt x="18748" y="8296"/>
                    <a:pt x="18497" y="8372"/>
                  </a:cubicBezTo>
                  <a:cubicBezTo>
                    <a:pt x="18171" y="8472"/>
                    <a:pt x="17770" y="8497"/>
                    <a:pt x="17394" y="8397"/>
                  </a:cubicBezTo>
                  <a:lnTo>
                    <a:pt x="12808" y="7169"/>
                  </a:lnTo>
                  <a:cubicBezTo>
                    <a:pt x="12056" y="6968"/>
                    <a:pt x="11179" y="7244"/>
                    <a:pt x="11028" y="7720"/>
                  </a:cubicBezTo>
                  <a:lnTo>
                    <a:pt x="10026" y="10527"/>
                  </a:lnTo>
                  <a:cubicBezTo>
                    <a:pt x="9901" y="10878"/>
                    <a:pt x="9374" y="11128"/>
                    <a:pt x="8773" y="11128"/>
                  </a:cubicBezTo>
                  <a:cubicBezTo>
                    <a:pt x="8698" y="11128"/>
                    <a:pt x="8622" y="11128"/>
                    <a:pt x="8572" y="11128"/>
                  </a:cubicBezTo>
                  <a:cubicBezTo>
                    <a:pt x="8171" y="11078"/>
                    <a:pt x="7820" y="10953"/>
                    <a:pt x="7645" y="10753"/>
                  </a:cubicBezTo>
                  <a:cubicBezTo>
                    <a:pt x="7545" y="10652"/>
                    <a:pt x="7495" y="10552"/>
                    <a:pt x="7470" y="10452"/>
                  </a:cubicBezTo>
                  <a:lnTo>
                    <a:pt x="7470" y="10427"/>
                  </a:lnTo>
                  <a:cubicBezTo>
                    <a:pt x="7470" y="10377"/>
                    <a:pt x="7470" y="10352"/>
                    <a:pt x="7470" y="10301"/>
                  </a:cubicBezTo>
                  <a:lnTo>
                    <a:pt x="7846" y="8296"/>
                  </a:lnTo>
                  <a:lnTo>
                    <a:pt x="8021" y="7419"/>
                  </a:lnTo>
                  <a:cubicBezTo>
                    <a:pt x="8121" y="6943"/>
                    <a:pt x="7419" y="6542"/>
                    <a:pt x="6592" y="6592"/>
                  </a:cubicBezTo>
                  <a:lnTo>
                    <a:pt x="1555" y="6918"/>
                  </a:lnTo>
                  <a:cubicBezTo>
                    <a:pt x="1505" y="6918"/>
                    <a:pt x="1454" y="6918"/>
                    <a:pt x="1404" y="6918"/>
                  </a:cubicBezTo>
                  <a:cubicBezTo>
                    <a:pt x="1179" y="6918"/>
                    <a:pt x="978" y="6893"/>
                    <a:pt x="803" y="6818"/>
                  </a:cubicBezTo>
                  <a:cubicBezTo>
                    <a:pt x="452" y="6717"/>
                    <a:pt x="176" y="6517"/>
                    <a:pt x="126" y="6291"/>
                  </a:cubicBezTo>
                  <a:cubicBezTo>
                    <a:pt x="1" y="5890"/>
                    <a:pt x="452" y="5514"/>
                    <a:pt x="1129" y="5439"/>
                  </a:cubicBezTo>
                  <a:lnTo>
                    <a:pt x="6066" y="4863"/>
                  </a:lnTo>
                  <a:cubicBezTo>
                    <a:pt x="6292" y="4838"/>
                    <a:pt x="6467" y="4788"/>
                    <a:pt x="6617" y="4712"/>
                  </a:cubicBezTo>
                  <a:cubicBezTo>
                    <a:pt x="7069" y="4487"/>
                    <a:pt x="7244" y="4136"/>
                    <a:pt x="6993" y="3810"/>
                  </a:cubicBezTo>
                  <a:lnTo>
                    <a:pt x="5239" y="1605"/>
                  </a:lnTo>
                  <a:lnTo>
                    <a:pt x="4888" y="1153"/>
                  </a:lnTo>
                  <a:cubicBezTo>
                    <a:pt x="4813" y="1078"/>
                    <a:pt x="4788" y="1003"/>
                    <a:pt x="4763" y="903"/>
                  </a:cubicBezTo>
                  <a:cubicBezTo>
                    <a:pt x="4763" y="903"/>
                    <a:pt x="4763" y="878"/>
                    <a:pt x="4763" y="853"/>
                  </a:cubicBezTo>
                  <a:cubicBezTo>
                    <a:pt x="4763" y="577"/>
                    <a:pt x="5013" y="326"/>
                    <a:pt x="5465" y="201"/>
                  </a:cubicBezTo>
                  <a:cubicBezTo>
                    <a:pt x="6091" y="1"/>
                    <a:pt x="6843" y="151"/>
                    <a:pt x="7194" y="502"/>
                  </a:cubicBezTo>
                  <a:lnTo>
                    <a:pt x="9675" y="3033"/>
                  </a:lnTo>
                  <a:cubicBezTo>
                    <a:pt x="10101" y="3434"/>
                    <a:pt x="11079" y="3534"/>
                    <a:pt x="11680" y="3209"/>
                  </a:cubicBezTo>
                  <a:lnTo>
                    <a:pt x="15389" y="1254"/>
                  </a:lnTo>
                  <a:cubicBezTo>
                    <a:pt x="15640" y="1128"/>
                    <a:pt x="15941" y="1053"/>
                    <a:pt x="16267" y="1053"/>
                  </a:cubicBezTo>
                  <a:cubicBezTo>
                    <a:pt x="16592" y="1053"/>
                    <a:pt x="16918" y="1128"/>
                    <a:pt x="17194" y="1279"/>
                  </a:cubicBezTo>
                  <a:cubicBezTo>
                    <a:pt x="17445" y="1429"/>
                    <a:pt x="17595" y="1655"/>
                    <a:pt x="17570" y="1855"/>
                  </a:cubicBezTo>
                  <a:cubicBezTo>
                    <a:pt x="17545" y="2006"/>
                    <a:pt x="17445" y="2181"/>
                    <a:pt x="17219" y="2306"/>
                  </a:cubicBezTo>
                  <a:lnTo>
                    <a:pt x="16943" y="2507"/>
                  </a:lnTo>
                  <a:lnTo>
                    <a:pt x="13836" y="4462"/>
                  </a:lnTo>
                  <a:cubicBezTo>
                    <a:pt x="13284" y="4813"/>
                    <a:pt x="13435" y="5364"/>
                    <a:pt x="14136" y="5590"/>
                  </a:cubicBezTo>
                  <a:cubicBezTo>
                    <a:pt x="14136" y="5615"/>
                    <a:pt x="14161" y="5615"/>
                    <a:pt x="14161" y="5615"/>
                  </a:cubicBezTo>
                  <a:lnTo>
                    <a:pt x="18547" y="7068"/>
                  </a:lnTo>
                  <a:cubicBezTo>
                    <a:pt x="18973" y="7194"/>
                    <a:pt x="19224" y="7444"/>
                    <a:pt x="19224" y="772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1"/>
            <p:cNvSpPr/>
            <p:nvPr/>
          </p:nvSpPr>
          <p:spPr>
            <a:xfrm>
              <a:off x="2335975" y="3898525"/>
              <a:ext cx="62050" cy="95275"/>
            </a:xfrm>
            <a:custGeom>
              <a:avLst/>
              <a:gdLst/>
              <a:ahLst/>
              <a:cxnLst/>
              <a:rect l="l" t="t" r="r" b="b"/>
              <a:pathLst>
                <a:path w="2482" h="3811" extrusionOk="0">
                  <a:moveTo>
                    <a:pt x="1855" y="3810"/>
                  </a:moveTo>
                  <a:lnTo>
                    <a:pt x="126" y="1605"/>
                  </a:lnTo>
                  <a:cubicBezTo>
                    <a:pt x="51" y="1505"/>
                    <a:pt x="1" y="1429"/>
                    <a:pt x="1" y="1329"/>
                  </a:cubicBezTo>
                  <a:lnTo>
                    <a:pt x="1" y="1"/>
                  </a:lnTo>
                  <a:cubicBezTo>
                    <a:pt x="26" y="101"/>
                    <a:pt x="51" y="176"/>
                    <a:pt x="126" y="251"/>
                  </a:cubicBezTo>
                  <a:lnTo>
                    <a:pt x="477" y="703"/>
                  </a:lnTo>
                  <a:lnTo>
                    <a:pt x="2231" y="2908"/>
                  </a:lnTo>
                  <a:cubicBezTo>
                    <a:pt x="2482" y="3234"/>
                    <a:pt x="2307" y="3585"/>
                    <a:pt x="1855" y="381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1"/>
            <p:cNvSpPr/>
            <p:nvPr/>
          </p:nvSpPr>
          <p:spPr>
            <a:xfrm>
              <a:off x="2599150" y="399315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0" y="101"/>
                  </a:moveTo>
                  <a:cubicBezTo>
                    <a:pt x="0" y="101"/>
                    <a:pt x="0" y="76"/>
                    <a:pt x="0" y="50"/>
                  </a:cubicBez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1"/>
            <p:cNvSpPr/>
            <p:nvPr/>
          </p:nvSpPr>
          <p:spPr>
            <a:xfrm>
              <a:off x="2219450" y="4033250"/>
              <a:ext cx="200525" cy="50150"/>
            </a:xfrm>
            <a:custGeom>
              <a:avLst/>
              <a:gdLst/>
              <a:ahLst/>
              <a:cxnLst/>
              <a:rect l="l" t="t" r="r" b="b"/>
              <a:pathLst>
                <a:path w="8021" h="2006" extrusionOk="0">
                  <a:moveTo>
                    <a:pt x="7920" y="1128"/>
                  </a:moveTo>
                  <a:lnTo>
                    <a:pt x="7745" y="2005"/>
                  </a:lnTo>
                  <a:cubicBezTo>
                    <a:pt x="7494" y="1755"/>
                    <a:pt x="7018" y="1604"/>
                    <a:pt x="6491" y="1629"/>
                  </a:cubicBezTo>
                  <a:lnTo>
                    <a:pt x="1454" y="1955"/>
                  </a:lnTo>
                  <a:cubicBezTo>
                    <a:pt x="1404" y="1955"/>
                    <a:pt x="1353" y="1955"/>
                    <a:pt x="1303" y="1955"/>
                  </a:cubicBezTo>
                  <a:cubicBezTo>
                    <a:pt x="677" y="1955"/>
                    <a:pt x="125" y="1680"/>
                    <a:pt x="0" y="1329"/>
                  </a:cubicBezTo>
                  <a:lnTo>
                    <a:pt x="0" y="0"/>
                  </a:lnTo>
                  <a:cubicBezTo>
                    <a:pt x="75" y="226"/>
                    <a:pt x="351" y="426"/>
                    <a:pt x="702" y="527"/>
                  </a:cubicBezTo>
                  <a:cubicBezTo>
                    <a:pt x="877" y="602"/>
                    <a:pt x="1078" y="627"/>
                    <a:pt x="1303" y="627"/>
                  </a:cubicBezTo>
                  <a:cubicBezTo>
                    <a:pt x="1353" y="627"/>
                    <a:pt x="1404" y="627"/>
                    <a:pt x="1454" y="627"/>
                  </a:cubicBezTo>
                  <a:lnTo>
                    <a:pt x="6491" y="301"/>
                  </a:lnTo>
                  <a:cubicBezTo>
                    <a:pt x="7318" y="251"/>
                    <a:pt x="8020" y="652"/>
                    <a:pt x="7920" y="11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1"/>
            <p:cNvSpPr/>
            <p:nvPr/>
          </p:nvSpPr>
          <p:spPr>
            <a:xfrm>
              <a:off x="2482600" y="41241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lnTo>
                    <a:pt x="26" y="251"/>
                  </a:lnTo>
                  <a:cubicBezTo>
                    <a:pt x="0" y="176"/>
                    <a:pt x="0" y="76"/>
                    <a:pt x="2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1"/>
            <p:cNvSpPr/>
            <p:nvPr/>
          </p:nvSpPr>
          <p:spPr>
            <a:xfrm>
              <a:off x="2403650" y="4050175"/>
              <a:ext cx="293900" cy="137225"/>
            </a:xfrm>
            <a:custGeom>
              <a:avLst/>
              <a:gdLst/>
              <a:ahLst/>
              <a:cxnLst/>
              <a:rect l="l" t="t" r="r" b="b"/>
              <a:pathLst>
                <a:path w="11756" h="5489" extrusionOk="0">
                  <a:moveTo>
                    <a:pt x="11755" y="752"/>
                  </a:moveTo>
                  <a:lnTo>
                    <a:pt x="11755" y="2080"/>
                  </a:lnTo>
                  <a:cubicBezTo>
                    <a:pt x="11755" y="2206"/>
                    <a:pt x="11705" y="2306"/>
                    <a:pt x="11605" y="2406"/>
                  </a:cubicBezTo>
                  <a:cubicBezTo>
                    <a:pt x="11304" y="2757"/>
                    <a:pt x="10552" y="2907"/>
                    <a:pt x="9925" y="2757"/>
                  </a:cubicBezTo>
                  <a:lnTo>
                    <a:pt x="5339" y="1554"/>
                  </a:lnTo>
                  <a:cubicBezTo>
                    <a:pt x="4587" y="1353"/>
                    <a:pt x="3710" y="1604"/>
                    <a:pt x="3559" y="2080"/>
                  </a:cubicBezTo>
                  <a:lnTo>
                    <a:pt x="2557" y="4887"/>
                  </a:lnTo>
                  <a:cubicBezTo>
                    <a:pt x="2432" y="5238"/>
                    <a:pt x="1905" y="5489"/>
                    <a:pt x="1304" y="5489"/>
                  </a:cubicBezTo>
                  <a:cubicBezTo>
                    <a:pt x="1229" y="5489"/>
                    <a:pt x="1153" y="5489"/>
                    <a:pt x="1103" y="5489"/>
                  </a:cubicBezTo>
                  <a:cubicBezTo>
                    <a:pt x="502" y="5414"/>
                    <a:pt x="51" y="5138"/>
                    <a:pt x="1" y="4812"/>
                  </a:cubicBezTo>
                  <a:lnTo>
                    <a:pt x="1" y="4662"/>
                  </a:lnTo>
                  <a:lnTo>
                    <a:pt x="1" y="3484"/>
                  </a:lnTo>
                  <a:cubicBezTo>
                    <a:pt x="26" y="3584"/>
                    <a:pt x="76" y="3684"/>
                    <a:pt x="176" y="3785"/>
                  </a:cubicBezTo>
                  <a:cubicBezTo>
                    <a:pt x="351" y="3985"/>
                    <a:pt x="702" y="4110"/>
                    <a:pt x="1103" y="4160"/>
                  </a:cubicBezTo>
                  <a:cubicBezTo>
                    <a:pt x="1153" y="4160"/>
                    <a:pt x="1229" y="4160"/>
                    <a:pt x="1304" y="4160"/>
                  </a:cubicBezTo>
                  <a:cubicBezTo>
                    <a:pt x="1905" y="4160"/>
                    <a:pt x="2432" y="3910"/>
                    <a:pt x="2557" y="3559"/>
                  </a:cubicBezTo>
                  <a:lnTo>
                    <a:pt x="3559" y="752"/>
                  </a:lnTo>
                  <a:cubicBezTo>
                    <a:pt x="3710" y="276"/>
                    <a:pt x="4587" y="0"/>
                    <a:pt x="5339" y="201"/>
                  </a:cubicBezTo>
                  <a:lnTo>
                    <a:pt x="9925" y="1429"/>
                  </a:lnTo>
                  <a:cubicBezTo>
                    <a:pt x="10301" y="1529"/>
                    <a:pt x="10702" y="1504"/>
                    <a:pt x="11028" y="1404"/>
                  </a:cubicBezTo>
                  <a:cubicBezTo>
                    <a:pt x="11279" y="1328"/>
                    <a:pt x="11479" y="1228"/>
                    <a:pt x="11605" y="1078"/>
                  </a:cubicBezTo>
                  <a:cubicBezTo>
                    <a:pt x="11705" y="977"/>
                    <a:pt x="11755" y="852"/>
                    <a:pt x="11755" y="75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1"/>
            <p:cNvSpPr/>
            <p:nvPr/>
          </p:nvSpPr>
          <p:spPr>
            <a:xfrm>
              <a:off x="2549025" y="3922350"/>
              <a:ext cx="107150" cy="93375"/>
            </a:xfrm>
            <a:custGeom>
              <a:avLst/>
              <a:gdLst/>
              <a:ahLst/>
              <a:cxnLst/>
              <a:rect l="l" t="t" r="r" b="b"/>
              <a:pathLst>
                <a:path w="4286" h="3735" extrusionOk="0">
                  <a:moveTo>
                    <a:pt x="4286" y="0"/>
                  </a:moveTo>
                  <a:lnTo>
                    <a:pt x="4286" y="1278"/>
                  </a:lnTo>
                  <a:cubicBezTo>
                    <a:pt x="4286" y="1454"/>
                    <a:pt x="4186" y="1654"/>
                    <a:pt x="3935" y="1805"/>
                  </a:cubicBezTo>
                  <a:lnTo>
                    <a:pt x="852" y="3735"/>
                  </a:lnTo>
                  <a:cubicBezTo>
                    <a:pt x="151" y="3509"/>
                    <a:pt x="0" y="2958"/>
                    <a:pt x="552" y="2607"/>
                  </a:cubicBezTo>
                  <a:lnTo>
                    <a:pt x="3659" y="652"/>
                  </a:lnTo>
                  <a:lnTo>
                    <a:pt x="3935" y="451"/>
                  </a:lnTo>
                  <a:cubicBezTo>
                    <a:pt x="4161" y="326"/>
                    <a:pt x="4261" y="151"/>
                    <a:pt x="428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1"/>
            <p:cNvSpPr/>
            <p:nvPr/>
          </p:nvSpPr>
          <p:spPr>
            <a:xfrm>
              <a:off x="2636725" y="409840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2332" y="1254"/>
                  </a:moveTo>
                  <a:cubicBezTo>
                    <a:pt x="2307" y="1906"/>
                    <a:pt x="1755" y="2382"/>
                    <a:pt x="1104" y="2332"/>
                  </a:cubicBezTo>
                  <a:cubicBezTo>
                    <a:pt x="477" y="2282"/>
                    <a:pt x="1" y="1730"/>
                    <a:pt x="26" y="1104"/>
                  </a:cubicBezTo>
                  <a:cubicBezTo>
                    <a:pt x="76" y="477"/>
                    <a:pt x="627" y="1"/>
                    <a:pt x="1254" y="51"/>
                  </a:cubicBezTo>
                  <a:cubicBezTo>
                    <a:pt x="1906" y="76"/>
                    <a:pt x="2382" y="627"/>
                    <a:pt x="2332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1"/>
            <p:cNvSpPr/>
            <p:nvPr/>
          </p:nvSpPr>
          <p:spPr>
            <a:xfrm>
              <a:off x="2406775" y="4169850"/>
              <a:ext cx="59550" cy="59525"/>
            </a:xfrm>
            <a:custGeom>
              <a:avLst/>
              <a:gdLst/>
              <a:ahLst/>
              <a:cxnLst/>
              <a:rect l="l" t="t" r="r" b="b"/>
              <a:pathLst>
                <a:path w="2382" h="2381" extrusionOk="0">
                  <a:moveTo>
                    <a:pt x="2332" y="1278"/>
                  </a:moveTo>
                  <a:cubicBezTo>
                    <a:pt x="2307" y="1905"/>
                    <a:pt x="1755" y="2381"/>
                    <a:pt x="1104" y="2331"/>
                  </a:cubicBezTo>
                  <a:cubicBezTo>
                    <a:pt x="477" y="2281"/>
                    <a:pt x="1" y="1754"/>
                    <a:pt x="26" y="1103"/>
                  </a:cubicBezTo>
                  <a:cubicBezTo>
                    <a:pt x="76" y="476"/>
                    <a:pt x="627" y="0"/>
                    <a:pt x="1254" y="50"/>
                  </a:cubicBezTo>
                  <a:cubicBezTo>
                    <a:pt x="1906" y="100"/>
                    <a:pt x="2382" y="627"/>
                    <a:pt x="2332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1"/>
            <p:cNvSpPr/>
            <p:nvPr/>
          </p:nvSpPr>
          <p:spPr>
            <a:xfrm>
              <a:off x="2218175" y="4065825"/>
              <a:ext cx="60200" cy="59550"/>
            </a:xfrm>
            <a:custGeom>
              <a:avLst/>
              <a:gdLst/>
              <a:ahLst/>
              <a:cxnLst/>
              <a:rect l="l" t="t" r="r" b="b"/>
              <a:pathLst>
                <a:path w="2408" h="2382" extrusionOk="0">
                  <a:moveTo>
                    <a:pt x="2357" y="1279"/>
                  </a:moveTo>
                  <a:cubicBezTo>
                    <a:pt x="2307" y="1905"/>
                    <a:pt x="1755" y="2382"/>
                    <a:pt x="1129" y="2331"/>
                  </a:cubicBezTo>
                  <a:cubicBezTo>
                    <a:pt x="477" y="2306"/>
                    <a:pt x="1" y="1755"/>
                    <a:pt x="51" y="1128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06" y="101"/>
                    <a:pt x="2407" y="652"/>
                    <a:pt x="2357" y="12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1"/>
            <p:cNvSpPr/>
            <p:nvPr/>
          </p:nvSpPr>
          <p:spPr>
            <a:xfrm>
              <a:off x="2324075" y="394552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2331" y="1254"/>
                  </a:moveTo>
                  <a:cubicBezTo>
                    <a:pt x="2306" y="1880"/>
                    <a:pt x="1755" y="2356"/>
                    <a:pt x="1103" y="2306"/>
                  </a:cubicBezTo>
                  <a:cubicBezTo>
                    <a:pt x="477" y="2281"/>
                    <a:pt x="1" y="1730"/>
                    <a:pt x="26" y="1103"/>
                  </a:cubicBezTo>
                  <a:cubicBezTo>
                    <a:pt x="76" y="477"/>
                    <a:pt x="627" y="1"/>
                    <a:pt x="1254" y="26"/>
                  </a:cubicBezTo>
                  <a:cubicBezTo>
                    <a:pt x="1905" y="76"/>
                    <a:pt x="2382" y="627"/>
                    <a:pt x="233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1"/>
            <p:cNvSpPr/>
            <p:nvPr/>
          </p:nvSpPr>
          <p:spPr>
            <a:xfrm>
              <a:off x="2607275" y="39580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2357" y="1254"/>
                  </a:moveTo>
                  <a:cubicBezTo>
                    <a:pt x="2307" y="1906"/>
                    <a:pt x="1755" y="2382"/>
                    <a:pt x="1129" y="2332"/>
                  </a:cubicBezTo>
                  <a:cubicBezTo>
                    <a:pt x="502" y="2282"/>
                    <a:pt x="1" y="1730"/>
                    <a:pt x="51" y="1104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31" y="76"/>
                    <a:pt x="2407" y="627"/>
                    <a:pt x="2357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1"/>
            <p:cNvSpPr/>
            <p:nvPr/>
          </p:nvSpPr>
          <p:spPr>
            <a:xfrm>
              <a:off x="2424325" y="3768200"/>
              <a:ext cx="80850" cy="302675"/>
            </a:xfrm>
            <a:custGeom>
              <a:avLst/>
              <a:gdLst/>
              <a:ahLst/>
              <a:cxnLst/>
              <a:rect l="l" t="t" r="r" b="b"/>
              <a:pathLst>
                <a:path w="3234" h="12107" extrusionOk="0">
                  <a:moveTo>
                    <a:pt x="3234" y="10602"/>
                  </a:moveTo>
                  <a:cubicBezTo>
                    <a:pt x="3234" y="12106"/>
                    <a:pt x="1" y="11805"/>
                    <a:pt x="1" y="10602"/>
                  </a:cubicBezTo>
                  <a:lnTo>
                    <a:pt x="1" y="1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1"/>
            <p:cNvSpPr/>
            <p:nvPr/>
          </p:nvSpPr>
          <p:spPr>
            <a:xfrm>
              <a:off x="2374200" y="3448650"/>
              <a:ext cx="461175" cy="458050"/>
            </a:xfrm>
            <a:custGeom>
              <a:avLst/>
              <a:gdLst/>
              <a:ahLst/>
              <a:cxnLst/>
              <a:rect l="l" t="t" r="r" b="b"/>
              <a:pathLst>
                <a:path w="18447" h="18322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570" y="17971"/>
                    <a:pt x="15464" y="18322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1"/>
            <p:cNvSpPr/>
            <p:nvPr/>
          </p:nvSpPr>
          <p:spPr>
            <a:xfrm>
              <a:off x="2374200" y="3448650"/>
              <a:ext cx="461175" cy="498150"/>
            </a:xfrm>
            <a:custGeom>
              <a:avLst/>
              <a:gdLst/>
              <a:ahLst/>
              <a:cxnLst/>
              <a:rect l="l" t="t" r="r" b="b"/>
              <a:pathLst>
                <a:path w="18447" h="19926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244" y="18622"/>
                    <a:pt x="14687" y="19926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1"/>
            <p:cNvSpPr/>
            <p:nvPr/>
          </p:nvSpPr>
          <p:spPr>
            <a:xfrm>
              <a:off x="2414925" y="3648525"/>
              <a:ext cx="395400" cy="302675"/>
            </a:xfrm>
            <a:custGeom>
              <a:avLst/>
              <a:gdLst/>
              <a:ahLst/>
              <a:cxnLst/>
              <a:rect l="l" t="t" r="r" b="b"/>
              <a:pathLst>
                <a:path w="15816" h="12107" extrusionOk="0">
                  <a:moveTo>
                    <a:pt x="14838" y="4713"/>
                  </a:moveTo>
                  <a:cubicBezTo>
                    <a:pt x="14011" y="5490"/>
                    <a:pt x="4136" y="10953"/>
                    <a:pt x="2281" y="11981"/>
                  </a:cubicBezTo>
                  <a:cubicBezTo>
                    <a:pt x="2056" y="12106"/>
                    <a:pt x="1780" y="12106"/>
                    <a:pt x="1555" y="11981"/>
                  </a:cubicBezTo>
                  <a:cubicBezTo>
                    <a:pt x="1555" y="11981"/>
                    <a:pt x="1555" y="11981"/>
                    <a:pt x="1555" y="11981"/>
                  </a:cubicBezTo>
                  <a:lnTo>
                    <a:pt x="1555" y="11981"/>
                  </a:lnTo>
                  <a:cubicBezTo>
                    <a:pt x="527" y="11304"/>
                    <a:pt x="1" y="8998"/>
                    <a:pt x="1981" y="7520"/>
                  </a:cubicBezTo>
                  <a:cubicBezTo>
                    <a:pt x="2582" y="7068"/>
                    <a:pt x="13109" y="1"/>
                    <a:pt x="14788" y="477"/>
                  </a:cubicBezTo>
                  <a:lnTo>
                    <a:pt x="14788" y="477"/>
                  </a:lnTo>
                  <a:cubicBezTo>
                    <a:pt x="14813" y="477"/>
                    <a:pt x="14838" y="502"/>
                    <a:pt x="14838" y="502"/>
                  </a:cubicBezTo>
                  <a:cubicBezTo>
                    <a:pt x="14888" y="527"/>
                    <a:pt x="14963" y="552"/>
                    <a:pt x="14988" y="602"/>
                  </a:cubicBezTo>
                  <a:cubicBezTo>
                    <a:pt x="15815" y="1254"/>
                    <a:pt x="15715" y="3911"/>
                    <a:pt x="14838" y="47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1"/>
            <p:cNvSpPr/>
            <p:nvPr/>
          </p:nvSpPr>
          <p:spPr>
            <a:xfrm>
              <a:off x="2118550" y="3471850"/>
              <a:ext cx="666075" cy="476200"/>
            </a:xfrm>
            <a:custGeom>
              <a:avLst/>
              <a:gdLst/>
              <a:ahLst/>
              <a:cxnLst/>
              <a:rect l="l" t="t" r="r" b="b"/>
              <a:pathLst>
                <a:path w="26643" h="19048" extrusionOk="0">
                  <a:moveTo>
                    <a:pt x="26643" y="7544"/>
                  </a:moveTo>
                  <a:cubicBezTo>
                    <a:pt x="24964" y="7068"/>
                    <a:pt x="14437" y="14135"/>
                    <a:pt x="13836" y="14587"/>
                  </a:cubicBezTo>
                  <a:cubicBezTo>
                    <a:pt x="11856" y="16065"/>
                    <a:pt x="12382" y="18371"/>
                    <a:pt x="13410" y="19048"/>
                  </a:cubicBezTo>
                  <a:lnTo>
                    <a:pt x="1705" y="12256"/>
                  </a:lnTo>
                  <a:lnTo>
                    <a:pt x="1304" y="12030"/>
                  </a:lnTo>
                  <a:lnTo>
                    <a:pt x="1279" y="12005"/>
                  </a:lnTo>
                  <a:cubicBezTo>
                    <a:pt x="377" y="11228"/>
                    <a:pt x="1" y="9073"/>
                    <a:pt x="1881" y="7669"/>
                  </a:cubicBezTo>
                  <a:cubicBezTo>
                    <a:pt x="2482" y="7243"/>
                    <a:pt x="13259" y="0"/>
                    <a:pt x="14738" y="677"/>
                  </a:cubicBezTo>
                  <a:lnTo>
                    <a:pt x="14838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1"/>
            <p:cNvSpPr/>
            <p:nvPr/>
          </p:nvSpPr>
          <p:spPr>
            <a:xfrm>
              <a:off x="3013300" y="1935500"/>
              <a:ext cx="424850" cy="735600"/>
            </a:xfrm>
            <a:custGeom>
              <a:avLst/>
              <a:gdLst/>
              <a:ahLst/>
              <a:cxnLst/>
              <a:rect l="l" t="t" r="r" b="b"/>
              <a:pathLst>
                <a:path w="16994" h="29424" extrusionOk="0">
                  <a:moveTo>
                    <a:pt x="16818" y="20902"/>
                  </a:moveTo>
                  <a:cubicBezTo>
                    <a:pt x="16492" y="18396"/>
                    <a:pt x="15339" y="3308"/>
                    <a:pt x="13134" y="1604"/>
                  </a:cubicBezTo>
                  <a:cubicBezTo>
                    <a:pt x="13134" y="1604"/>
                    <a:pt x="11630" y="0"/>
                    <a:pt x="10953" y="677"/>
                  </a:cubicBezTo>
                  <a:lnTo>
                    <a:pt x="1" y="7018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890" y="23309"/>
                  </a:lnTo>
                  <a:cubicBezTo>
                    <a:pt x="16567" y="23108"/>
                    <a:pt x="16993" y="22206"/>
                    <a:pt x="16818" y="2090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1"/>
            <p:cNvSpPr/>
            <p:nvPr/>
          </p:nvSpPr>
          <p:spPr>
            <a:xfrm>
              <a:off x="3001400" y="2069575"/>
              <a:ext cx="162925" cy="636625"/>
            </a:xfrm>
            <a:custGeom>
              <a:avLst/>
              <a:gdLst/>
              <a:ahLst/>
              <a:cxnLst/>
              <a:rect l="l" t="t" r="r" b="b"/>
              <a:pathLst>
                <a:path w="6517" h="25465" extrusionOk="0">
                  <a:moveTo>
                    <a:pt x="2507" y="2657"/>
                  </a:moveTo>
                  <a:cubicBezTo>
                    <a:pt x="4712" y="4387"/>
                    <a:pt x="5865" y="19474"/>
                    <a:pt x="6191" y="21956"/>
                  </a:cubicBezTo>
                  <a:cubicBezTo>
                    <a:pt x="6517" y="24462"/>
                    <a:pt x="4712" y="25464"/>
                    <a:pt x="3083" y="22933"/>
                  </a:cubicBezTo>
                  <a:cubicBezTo>
                    <a:pt x="1479" y="20377"/>
                    <a:pt x="0" y="6016"/>
                    <a:pt x="0" y="3008"/>
                  </a:cubicBezTo>
                  <a:cubicBezTo>
                    <a:pt x="0" y="1"/>
                    <a:pt x="2507" y="2657"/>
                    <a:pt x="2507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1"/>
            <p:cNvSpPr/>
            <p:nvPr/>
          </p:nvSpPr>
          <p:spPr>
            <a:xfrm>
              <a:off x="3183725" y="1925475"/>
              <a:ext cx="426100" cy="767575"/>
            </a:xfrm>
            <a:custGeom>
              <a:avLst/>
              <a:gdLst/>
              <a:ahLst/>
              <a:cxnLst/>
              <a:rect l="l" t="t" r="r" b="b"/>
              <a:pathLst>
                <a:path w="17044" h="30703" extrusionOk="0">
                  <a:moveTo>
                    <a:pt x="13008" y="150"/>
                  </a:moveTo>
                  <a:cubicBezTo>
                    <a:pt x="9926" y="0"/>
                    <a:pt x="4713" y="3609"/>
                    <a:pt x="2357" y="6592"/>
                  </a:cubicBezTo>
                  <a:cubicBezTo>
                    <a:pt x="1" y="9574"/>
                    <a:pt x="1454" y="12807"/>
                    <a:pt x="2256" y="15990"/>
                  </a:cubicBezTo>
                  <a:cubicBezTo>
                    <a:pt x="3058" y="19173"/>
                    <a:pt x="1830" y="27143"/>
                    <a:pt x="1830" y="27920"/>
                  </a:cubicBezTo>
                  <a:cubicBezTo>
                    <a:pt x="5439" y="30351"/>
                    <a:pt x="14186" y="30702"/>
                    <a:pt x="15189" y="27118"/>
                  </a:cubicBezTo>
                  <a:cubicBezTo>
                    <a:pt x="15615" y="23208"/>
                    <a:pt x="12758" y="19073"/>
                    <a:pt x="12733" y="16792"/>
                  </a:cubicBezTo>
                  <a:cubicBezTo>
                    <a:pt x="12883" y="11880"/>
                    <a:pt x="17043" y="1629"/>
                    <a:pt x="1300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1"/>
            <p:cNvSpPr/>
            <p:nvPr/>
          </p:nvSpPr>
          <p:spPr>
            <a:xfrm>
              <a:off x="3434350" y="1928600"/>
              <a:ext cx="115950" cy="770700"/>
            </a:xfrm>
            <a:custGeom>
              <a:avLst/>
              <a:gdLst/>
              <a:ahLst/>
              <a:cxnLst/>
              <a:rect l="l" t="t" r="r" b="b"/>
              <a:pathLst>
                <a:path w="4638" h="30828" extrusionOk="0">
                  <a:moveTo>
                    <a:pt x="302" y="727"/>
                  </a:moveTo>
                  <a:cubicBezTo>
                    <a:pt x="1881" y="7670"/>
                    <a:pt x="1379" y="15163"/>
                    <a:pt x="1028" y="18096"/>
                  </a:cubicBezTo>
                  <a:cubicBezTo>
                    <a:pt x="678" y="21053"/>
                    <a:pt x="602" y="30828"/>
                    <a:pt x="602" y="30828"/>
                  </a:cubicBezTo>
                  <a:cubicBezTo>
                    <a:pt x="2983" y="29625"/>
                    <a:pt x="4111" y="27419"/>
                    <a:pt x="4161" y="26417"/>
                  </a:cubicBezTo>
                  <a:cubicBezTo>
                    <a:pt x="4211" y="25414"/>
                    <a:pt x="3309" y="16918"/>
                    <a:pt x="3359" y="16241"/>
                  </a:cubicBezTo>
                  <a:cubicBezTo>
                    <a:pt x="3434" y="15539"/>
                    <a:pt x="4637" y="8998"/>
                    <a:pt x="4512" y="5439"/>
                  </a:cubicBezTo>
                  <a:cubicBezTo>
                    <a:pt x="4387" y="1905"/>
                    <a:pt x="3059" y="1354"/>
                    <a:pt x="3059" y="13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1"/>
            <p:cNvSpPr/>
            <p:nvPr/>
          </p:nvSpPr>
          <p:spPr>
            <a:xfrm>
              <a:off x="3448150" y="1990625"/>
              <a:ext cx="10675" cy="21325"/>
            </a:xfrm>
            <a:custGeom>
              <a:avLst/>
              <a:gdLst/>
              <a:ahLst/>
              <a:cxnLst/>
              <a:rect l="l" t="t" r="r" b="b"/>
              <a:pathLst>
                <a:path w="427" h="853" extrusionOk="0">
                  <a:moveTo>
                    <a:pt x="0" y="1"/>
                  </a:moveTo>
                  <a:lnTo>
                    <a:pt x="426" y="176"/>
                  </a:lnTo>
                  <a:cubicBezTo>
                    <a:pt x="376" y="377"/>
                    <a:pt x="351" y="602"/>
                    <a:pt x="326" y="853"/>
                  </a:cubicBezTo>
                  <a:cubicBezTo>
                    <a:pt x="326" y="803"/>
                    <a:pt x="301" y="753"/>
                    <a:pt x="301" y="7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1"/>
            <p:cNvSpPr/>
            <p:nvPr/>
          </p:nvSpPr>
          <p:spPr>
            <a:xfrm>
              <a:off x="3118575" y="1964950"/>
              <a:ext cx="271325" cy="741250"/>
            </a:xfrm>
            <a:custGeom>
              <a:avLst/>
              <a:gdLst/>
              <a:ahLst/>
              <a:cxnLst/>
              <a:rect l="l" t="t" r="r" b="b"/>
              <a:pathLst>
                <a:path w="10853" h="29650" extrusionOk="0">
                  <a:moveTo>
                    <a:pt x="8471" y="0"/>
                  </a:moveTo>
                  <a:cubicBezTo>
                    <a:pt x="10852" y="5063"/>
                    <a:pt x="9700" y="9674"/>
                    <a:pt x="9599" y="13835"/>
                  </a:cubicBezTo>
                  <a:cubicBezTo>
                    <a:pt x="9499" y="17995"/>
                    <a:pt x="7344" y="29649"/>
                    <a:pt x="7344" y="29649"/>
                  </a:cubicBezTo>
                  <a:cubicBezTo>
                    <a:pt x="3208" y="28622"/>
                    <a:pt x="2707" y="25840"/>
                    <a:pt x="1905" y="24436"/>
                  </a:cubicBezTo>
                  <a:cubicBezTo>
                    <a:pt x="0" y="14712"/>
                    <a:pt x="2406" y="6842"/>
                    <a:pt x="4211" y="3910"/>
                  </a:cubicBezTo>
                  <a:cubicBezTo>
                    <a:pt x="5614" y="1629"/>
                    <a:pt x="8471" y="0"/>
                    <a:pt x="8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1"/>
            <p:cNvSpPr/>
            <p:nvPr/>
          </p:nvSpPr>
          <p:spPr>
            <a:xfrm>
              <a:off x="3169950" y="2101525"/>
              <a:ext cx="187375" cy="401650"/>
            </a:xfrm>
            <a:custGeom>
              <a:avLst/>
              <a:gdLst/>
              <a:ahLst/>
              <a:cxnLst/>
              <a:rect l="l" t="t" r="r" b="b"/>
              <a:pathLst>
                <a:path w="7495" h="16066" extrusionOk="0">
                  <a:moveTo>
                    <a:pt x="3835" y="953"/>
                  </a:moveTo>
                  <a:cubicBezTo>
                    <a:pt x="0" y="1"/>
                    <a:pt x="1930" y="9023"/>
                    <a:pt x="3810" y="12607"/>
                  </a:cubicBezTo>
                  <a:cubicBezTo>
                    <a:pt x="4762" y="14437"/>
                    <a:pt x="5514" y="15490"/>
                    <a:pt x="6667" y="16066"/>
                  </a:cubicBezTo>
                  <a:cubicBezTo>
                    <a:pt x="7043" y="13610"/>
                    <a:pt x="7369" y="11129"/>
                    <a:pt x="7494" y="9374"/>
                  </a:cubicBezTo>
                  <a:cubicBezTo>
                    <a:pt x="6517" y="6116"/>
                    <a:pt x="5790" y="1931"/>
                    <a:pt x="3835" y="953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1"/>
            <p:cNvSpPr/>
            <p:nvPr/>
          </p:nvSpPr>
          <p:spPr>
            <a:xfrm>
              <a:off x="2871075" y="2908550"/>
              <a:ext cx="72075" cy="51400"/>
            </a:xfrm>
            <a:custGeom>
              <a:avLst/>
              <a:gdLst/>
              <a:ahLst/>
              <a:cxnLst/>
              <a:rect l="l" t="t" r="r" b="b"/>
              <a:pathLst>
                <a:path w="2883" h="2056" extrusionOk="0">
                  <a:moveTo>
                    <a:pt x="2156" y="1"/>
                  </a:moveTo>
                  <a:lnTo>
                    <a:pt x="0" y="1529"/>
                  </a:lnTo>
                  <a:lnTo>
                    <a:pt x="276" y="2056"/>
                  </a:lnTo>
                  <a:lnTo>
                    <a:pt x="2582" y="477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1"/>
            <p:cNvSpPr/>
            <p:nvPr/>
          </p:nvSpPr>
          <p:spPr>
            <a:xfrm>
              <a:off x="2366050" y="2247525"/>
              <a:ext cx="424850" cy="735625"/>
            </a:xfrm>
            <a:custGeom>
              <a:avLst/>
              <a:gdLst/>
              <a:ahLst/>
              <a:cxnLst/>
              <a:rect l="l" t="t" r="r" b="b"/>
              <a:pathLst>
                <a:path w="16994" h="29425" extrusionOk="0">
                  <a:moveTo>
                    <a:pt x="16818" y="20903"/>
                  </a:moveTo>
                  <a:cubicBezTo>
                    <a:pt x="16517" y="18396"/>
                    <a:pt x="15339" y="3309"/>
                    <a:pt x="13134" y="1604"/>
                  </a:cubicBezTo>
                  <a:cubicBezTo>
                    <a:pt x="13134" y="1604"/>
                    <a:pt x="11655" y="0"/>
                    <a:pt x="10978" y="677"/>
                  </a:cubicBezTo>
                  <a:lnTo>
                    <a:pt x="1" y="6993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916" y="23284"/>
                  </a:lnTo>
                  <a:cubicBezTo>
                    <a:pt x="16567" y="23108"/>
                    <a:pt x="16993" y="22206"/>
                    <a:pt x="16818" y="2090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1"/>
            <p:cNvSpPr/>
            <p:nvPr/>
          </p:nvSpPr>
          <p:spPr>
            <a:xfrm>
              <a:off x="2354775" y="2381600"/>
              <a:ext cx="162300" cy="636625"/>
            </a:xfrm>
            <a:custGeom>
              <a:avLst/>
              <a:gdLst/>
              <a:ahLst/>
              <a:cxnLst/>
              <a:rect l="l" t="t" r="r" b="b"/>
              <a:pathLst>
                <a:path w="6492" h="25465" extrusionOk="0">
                  <a:moveTo>
                    <a:pt x="2482" y="2657"/>
                  </a:moveTo>
                  <a:cubicBezTo>
                    <a:pt x="4687" y="4387"/>
                    <a:pt x="5865" y="19475"/>
                    <a:pt x="6166" y="21956"/>
                  </a:cubicBezTo>
                  <a:cubicBezTo>
                    <a:pt x="6492" y="24462"/>
                    <a:pt x="4712" y="25465"/>
                    <a:pt x="3083" y="22908"/>
                  </a:cubicBezTo>
                  <a:cubicBezTo>
                    <a:pt x="1454" y="20377"/>
                    <a:pt x="1" y="5991"/>
                    <a:pt x="1" y="3008"/>
                  </a:cubicBezTo>
                  <a:cubicBezTo>
                    <a:pt x="1" y="1"/>
                    <a:pt x="2482" y="2657"/>
                    <a:pt x="2482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1"/>
            <p:cNvSpPr/>
            <p:nvPr/>
          </p:nvSpPr>
          <p:spPr>
            <a:xfrm>
              <a:off x="4326600" y="1505025"/>
              <a:ext cx="234350" cy="410450"/>
            </a:xfrm>
            <a:custGeom>
              <a:avLst/>
              <a:gdLst/>
              <a:ahLst/>
              <a:cxnLst/>
              <a:rect l="l" t="t" r="r" b="b"/>
              <a:pathLst>
                <a:path w="9374" h="16418" extrusionOk="0">
                  <a:moveTo>
                    <a:pt x="7243" y="1"/>
                  </a:moveTo>
                  <a:cubicBezTo>
                    <a:pt x="4687" y="1254"/>
                    <a:pt x="0" y="11580"/>
                    <a:pt x="777" y="14011"/>
                  </a:cubicBezTo>
                  <a:cubicBezTo>
                    <a:pt x="1579" y="16417"/>
                    <a:pt x="3760" y="15089"/>
                    <a:pt x="5238" y="12958"/>
                  </a:cubicBezTo>
                  <a:cubicBezTo>
                    <a:pt x="7294" y="10026"/>
                    <a:pt x="9374" y="3660"/>
                    <a:pt x="9098" y="2056"/>
                  </a:cubicBezTo>
                  <a:cubicBezTo>
                    <a:pt x="8847" y="477"/>
                    <a:pt x="7243" y="1"/>
                    <a:pt x="724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1"/>
            <p:cNvSpPr/>
            <p:nvPr/>
          </p:nvSpPr>
          <p:spPr>
            <a:xfrm>
              <a:off x="4371700" y="2843400"/>
              <a:ext cx="218700" cy="161675"/>
            </a:xfrm>
            <a:custGeom>
              <a:avLst/>
              <a:gdLst/>
              <a:ahLst/>
              <a:cxnLst/>
              <a:rect l="l" t="t" r="r" b="b"/>
              <a:pathLst>
                <a:path w="8748" h="6467" extrusionOk="0">
                  <a:moveTo>
                    <a:pt x="6066" y="0"/>
                  </a:moveTo>
                  <a:cubicBezTo>
                    <a:pt x="6066" y="0"/>
                    <a:pt x="2106" y="4612"/>
                    <a:pt x="1053" y="4912"/>
                  </a:cubicBezTo>
                  <a:cubicBezTo>
                    <a:pt x="1" y="5238"/>
                    <a:pt x="953" y="6316"/>
                    <a:pt x="1755" y="6391"/>
                  </a:cubicBezTo>
                  <a:cubicBezTo>
                    <a:pt x="2557" y="6466"/>
                    <a:pt x="5139" y="6366"/>
                    <a:pt x="5891" y="5639"/>
                  </a:cubicBezTo>
                  <a:cubicBezTo>
                    <a:pt x="6642" y="4887"/>
                    <a:pt x="8748" y="4110"/>
                    <a:pt x="8748" y="4110"/>
                  </a:cubicBezTo>
                  <a:cubicBezTo>
                    <a:pt x="8748" y="1704"/>
                    <a:pt x="8171" y="201"/>
                    <a:pt x="8171" y="2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1"/>
            <p:cNvSpPr/>
            <p:nvPr/>
          </p:nvSpPr>
          <p:spPr>
            <a:xfrm>
              <a:off x="4475725" y="1993125"/>
              <a:ext cx="189875" cy="885375"/>
            </a:xfrm>
            <a:custGeom>
              <a:avLst/>
              <a:gdLst/>
              <a:ahLst/>
              <a:cxnLst/>
              <a:rect l="l" t="t" r="r" b="b"/>
              <a:pathLst>
                <a:path w="7595" h="35415" extrusionOk="0">
                  <a:moveTo>
                    <a:pt x="501" y="1404"/>
                  </a:moveTo>
                  <a:cubicBezTo>
                    <a:pt x="501" y="1404"/>
                    <a:pt x="0" y="11630"/>
                    <a:pt x="176" y="14963"/>
                  </a:cubicBezTo>
                  <a:cubicBezTo>
                    <a:pt x="376" y="18322"/>
                    <a:pt x="1178" y="34938"/>
                    <a:pt x="1178" y="34938"/>
                  </a:cubicBezTo>
                  <a:cubicBezTo>
                    <a:pt x="3359" y="35415"/>
                    <a:pt x="4737" y="34938"/>
                    <a:pt x="4737" y="34938"/>
                  </a:cubicBezTo>
                  <a:cubicBezTo>
                    <a:pt x="5439" y="22207"/>
                    <a:pt x="5414" y="18522"/>
                    <a:pt x="5614" y="16643"/>
                  </a:cubicBezTo>
                  <a:cubicBezTo>
                    <a:pt x="5815" y="14738"/>
                    <a:pt x="6065" y="9249"/>
                    <a:pt x="6065" y="9249"/>
                  </a:cubicBezTo>
                  <a:cubicBezTo>
                    <a:pt x="7594" y="6091"/>
                    <a:pt x="6015" y="1981"/>
                    <a:pt x="5263" y="1003"/>
                  </a:cubicBezTo>
                  <a:cubicBezTo>
                    <a:pt x="4512" y="1"/>
                    <a:pt x="501" y="1404"/>
                    <a:pt x="501" y="140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1"/>
            <p:cNvSpPr/>
            <p:nvPr/>
          </p:nvSpPr>
          <p:spPr>
            <a:xfrm>
              <a:off x="4655550" y="2927975"/>
              <a:ext cx="123450" cy="216200"/>
            </a:xfrm>
            <a:custGeom>
              <a:avLst/>
              <a:gdLst/>
              <a:ahLst/>
              <a:cxnLst/>
              <a:rect l="l" t="t" r="r" b="b"/>
              <a:pathLst>
                <a:path w="4938" h="8648" extrusionOk="0">
                  <a:moveTo>
                    <a:pt x="1153" y="1003"/>
                  </a:moveTo>
                  <a:cubicBezTo>
                    <a:pt x="1028" y="2858"/>
                    <a:pt x="351" y="5063"/>
                    <a:pt x="176" y="6166"/>
                  </a:cubicBezTo>
                  <a:cubicBezTo>
                    <a:pt x="0" y="7294"/>
                    <a:pt x="401" y="7920"/>
                    <a:pt x="677" y="8296"/>
                  </a:cubicBezTo>
                  <a:cubicBezTo>
                    <a:pt x="928" y="8647"/>
                    <a:pt x="4085" y="7595"/>
                    <a:pt x="4512" y="6392"/>
                  </a:cubicBezTo>
                  <a:cubicBezTo>
                    <a:pt x="4938" y="5164"/>
                    <a:pt x="4060" y="4111"/>
                    <a:pt x="3985" y="1830"/>
                  </a:cubicBezTo>
                  <a:cubicBezTo>
                    <a:pt x="2983" y="1"/>
                    <a:pt x="1153" y="1003"/>
                    <a:pt x="1153" y="10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1"/>
            <p:cNvSpPr/>
            <p:nvPr/>
          </p:nvSpPr>
          <p:spPr>
            <a:xfrm>
              <a:off x="4570325" y="2000650"/>
              <a:ext cx="216200" cy="997525"/>
            </a:xfrm>
            <a:custGeom>
              <a:avLst/>
              <a:gdLst/>
              <a:ahLst/>
              <a:cxnLst/>
              <a:rect l="l" t="t" r="r" b="b"/>
              <a:pathLst>
                <a:path w="8648" h="39901" extrusionOk="0">
                  <a:moveTo>
                    <a:pt x="1" y="1905"/>
                  </a:moveTo>
                  <a:cubicBezTo>
                    <a:pt x="1" y="1905"/>
                    <a:pt x="552" y="11204"/>
                    <a:pt x="1404" y="14286"/>
                  </a:cubicBezTo>
                  <a:cubicBezTo>
                    <a:pt x="2256" y="17394"/>
                    <a:pt x="3033" y="26467"/>
                    <a:pt x="3409" y="28046"/>
                  </a:cubicBezTo>
                  <a:cubicBezTo>
                    <a:pt x="3760" y="29625"/>
                    <a:pt x="4211" y="39424"/>
                    <a:pt x="4211" y="39424"/>
                  </a:cubicBezTo>
                  <a:cubicBezTo>
                    <a:pt x="6166" y="39901"/>
                    <a:pt x="7720" y="39424"/>
                    <a:pt x="7720" y="39424"/>
                  </a:cubicBezTo>
                  <a:cubicBezTo>
                    <a:pt x="7670" y="30251"/>
                    <a:pt x="7895" y="22808"/>
                    <a:pt x="7720" y="20301"/>
                  </a:cubicBezTo>
                  <a:cubicBezTo>
                    <a:pt x="7545" y="17795"/>
                    <a:pt x="7795" y="10352"/>
                    <a:pt x="7795" y="10352"/>
                  </a:cubicBezTo>
                  <a:cubicBezTo>
                    <a:pt x="8597" y="6868"/>
                    <a:pt x="8647" y="6442"/>
                    <a:pt x="7795" y="4136"/>
                  </a:cubicBezTo>
                  <a:cubicBezTo>
                    <a:pt x="6918" y="1830"/>
                    <a:pt x="3234" y="1"/>
                    <a:pt x="1" y="190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1"/>
            <p:cNvSpPr/>
            <p:nvPr/>
          </p:nvSpPr>
          <p:spPr>
            <a:xfrm>
              <a:off x="4431225" y="1493750"/>
              <a:ext cx="439875" cy="712450"/>
            </a:xfrm>
            <a:custGeom>
              <a:avLst/>
              <a:gdLst/>
              <a:ahLst/>
              <a:cxnLst/>
              <a:rect l="l" t="t" r="r" b="b"/>
              <a:pathLst>
                <a:path w="17595" h="28498" extrusionOk="0">
                  <a:moveTo>
                    <a:pt x="3785" y="126"/>
                  </a:moveTo>
                  <a:cubicBezTo>
                    <a:pt x="6642" y="1"/>
                    <a:pt x="13234" y="1480"/>
                    <a:pt x="15414" y="4262"/>
                  </a:cubicBezTo>
                  <a:cubicBezTo>
                    <a:pt x="17595" y="7018"/>
                    <a:pt x="14437" y="11931"/>
                    <a:pt x="13660" y="14888"/>
                  </a:cubicBezTo>
                  <a:cubicBezTo>
                    <a:pt x="12908" y="17846"/>
                    <a:pt x="14011" y="25264"/>
                    <a:pt x="14011" y="25966"/>
                  </a:cubicBezTo>
                  <a:cubicBezTo>
                    <a:pt x="10652" y="28196"/>
                    <a:pt x="2507" y="28497"/>
                    <a:pt x="1605" y="25139"/>
                  </a:cubicBezTo>
                  <a:cubicBezTo>
                    <a:pt x="1229" y="21530"/>
                    <a:pt x="2056" y="17194"/>
                    <a:pt x="2106" y="15089"/>
                  </a:cubicBezTo>
                  <a:cubicBezTo>
                    <a:pt x="1981" y="10527"/>
                    <a:pt x="1" y="1480"/>
                    <a:pt x="3785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1"/>
            <p:cNvSpPr/>
            <p:nvPr/>
          </p:nvSpPr>
          <p:spPr>
            <a:xfrm>
              <a:off x="4456925" y="1496900"/>
              <a:ext cx="137250" cy="716175"/>
            </a:xfrm>
            <a:custGeom>
              <a:avLst/>
              <a:gdLst/>
              <a:ahLst/>
              <a:cxnLst/>
              <a:rect l="l" t="t" r="r" b="b"/>
              <a:pathLst>
                <a:path w="5490" h="28647" extrusionOk="0">
                  <a:moveTo>
                    <a:pt x="5188" y="677"/>
                  </a:moveTo>
                  <a:cubicBezTo>
                    <a:pt x="3359" y="7118"/>
                    <a:pt x="2933" y="14336"/>
                    <a:pt x="3108" y="17068"/>
                  </a:cubicBezTo>
                  <a:cubicBezTo>
                    <a:pt x="3284" y="19825"/>
                    <a:pt x="3359" y="28647"/>
                    <a:pt x="3359" y="28647"/>
                  </a:cubicBezTo>
                  <a:cubicBezTo>
                    <a:pt x="1228" y="27519"/>
                    <a:pt x="301" y="25464"/>
                    <a:pt x="301" y="24537"/>
                  </a:cubicBezTo>
                  <a:cubicBezTo>
                    <a:pt x="301" y="23584"/>
                    <a:pt x="1103" y="15589"/>
                    <a:pt x="1078" y="14963"/>
                  </a:cubicBezTo>
                  <a:cubicBezTo>
                    <a:pt x="1053" y="14311"/>
                    <a:pt x="0" y="6968"/>
                    <a:pt x="301" y="3684"/>
                  </a:cubicBezTo>
                  <a:cubicBezTo>
                    <a:pt x="602" y="376"/>
                    <a:pt x="2757" y="0"/>
                    <a:pt x="2757" y="0"/>
                  </a:cubicBezTo>
                  <a:lnTo>
                    <a:pt x="5489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1"/>
            <p:cNvSpPr/>
            <p:nvPr/>
          </p:nvSpPr>
          <p:spPr>
            <a:xfrm>
              <a:off x="4511425" y="1319575"/>
              <a:ext cx="31350" cy="81475"/>
            </a:xfrm>
            <a:custGeom>
              <a:avLst/>
              <a:gdLst/>
              <a:ahLst/>
              <a:cxnLst/>
              <a:rect l="l" t="t" r="r" b="b"/>
              <a:pathLst>
                <a:path w="1254" h="3259" extrusionOk="0">
                  <a:moveTo>
                    <a:pt x="1254" y="0"/>
                  </a:moveTo>
                  <a:cubicBezTo>
                    <a:pt x="1" y="401"/>
                    <a:pt x="1254" y="3259"/>
                    <a:pt x="1254" y="325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1"/>
            <p:cNvSpPr/>
            <p:nvPr/>
          </p:nvSpPr>
          <p:spPr>
            <a:xfrm>
              <a:off x="4528975" y="1261925"/>
              <a:ext cx="195525" cy="279475"/>
            </a:xfrm>
            <a:custGeom>
              <a:avLst/>
              <a:gdLst/>
              <a:ahLst/>
              <a:cxnLst/>
              <a:rect l="l" t="t" r="r" b="b"/>
              <a:pathLst>
                <a:path w="7821" h="11179" extrusionOk="0">
                  <a:moveTo>
                    <a:pt x="477" y="2682"/>
                  </a:moveTo>
                  <a:cubicBezTo>
                    <a:pt x="477" y="2682"/>
                    <a:pt x="1" y="4362"/>
                    <a:pt x="201" y="5640"/>
                  </a:cubicBezTo>
                  <a:cubicBezTo>
                    <a:pt x="377" y="6943"/>
                    <a:pt x="477" y="9524"/>
                    <a:pt x="1630" y="10352"/>
                  </a:cubicBezTo>
                  <a:cubicBezTo>
                    <a:pt x="2783" y="11179"/>
                    <a:pt x="4437" y="10226"/>
                    <a:pt x="5514" y="9299"/>
                  </a:cubicBezTo>
                  <a:cubicBezTo>
                    <a:pt x="6617" y="8372"/>
                    <a:pt x="7770" y="6667"/>
                    <a:pt x="7795" y="4587"/>
                  </a:cubicBezTo>
                  <a:cubicBezTo>
                    <a:pt x="7820" y="2532"/>
                    <a:pt x="7018" y="1"/>
                    <a:pt x="4036" y="126"/>
                  </a:cubicBezTo>
                  <a:cubicBezTo>
                    <a:pt x="1053" y="251"/>
                    <a:pt x="477" y="2682"/>
                    <a:pt x="477" y="2682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1"/>
            <p:cNvSpPr/>
            <p:nvPr/>
          </p:nvSpPr>
          <p:spPr>
            <a:xfrm>
              <a:off x="4577850" y="1448650"/>
              <a:ext cx="120950" cy="176725"/>
            </a:xfrm>
            <a:custGeom>
              <a:avLst/>
              <a:gdLst/>
              <a:ahLst/>
              <a:cxnLst/>
              <a:rect l="l" t="t" r="r" b="b"/>
              <a:pathLst>
                <a:path w="4838" h="7069" extrusionOk="0">
                  <a:moveTo>
                    <a:pt x="4311" y="0"/>
                  </a:moveTo>
                  <a:cubicBezTo>
                    <a:pt x="4311" y="0"/>
                    <a:pt x="4086" y="2657"/>
                    <a:pt x="4787" y="3634"/>
                  </a:cubicBezTo>
                  <a:cubicBezTo>
                    <a:pt x="4838" y="4286"/>
                    <a:pt x="2958" y="7068"/>
                    <a:pt x="1078" y="6592"/>
                  </a:cubicBezTo>
                  <a:cubicBezTo>
                    <a:pt x="0" y="6316"/>
                    <a:pt x="126" y="5038"/>
                    <a:pt x="126" y="5038"/>
                  </a:cubicBezTo>
                  <a:cubicBezTo>
                    <a:pt x="251" y="4060"/>
                    <a:pt x="126" y="1730"/>
                    <a:pt x="126" y="1730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1"/>
            <p:cNvSpPr/>
            <p:nvPr/>
          </p:nvSpPr>
          <p:spPr>
            <a:xfrm>
              <a:off x="4512050" y="1191125"/>
              <a:ext cx="273225" cy="273825"/>
            </a:xfrm>
            <a:custGeom>
              <a:avLst/>
              <a:gdLst/>
              <a:ahLst/>
              <a:cxnLst/>
              <a:rect l="l" t="t" r="r" b="b"/>
              <a:pathLst>
                <a:path w="10929" h="10953" extrusionOk="0">
                  <a:moveTo>
                    <a:pt x="427" y="3284"/>
                  </a:moveTo>
                  <a:cubicBezTo>
                    <a:pt x="1" y="4813"/>
                    <a:pt x="477" y="5364"/>
                    <a:pt x="1780" y="5815"/>
                  </a:cubicBezTo>
                  <a:cubicBezTo>
                    <a:pt x="3084" y="6241"/>
                    <a:pt x="6517" y="5239"/>
                    <a:pt x="6517" y="5239"/>
                  </a:cubicBezTo>
                  <a:cubicBezTo>
                    <a:pt x="6292" y="6893"/>
                    <a:pt x="6793" y="7745"/>
                    <a:pt x="6793" y="7745"/>
                  </a:cubicBezTo>
                  <a:cubicBezTo>
                    <a:pt x="7369" y="6141"/>
                    <a:pt x="7871" y="6943"/>
                    <a:pt x="7946" y="8246"/>
                  </a:cubicBezTo>
                  <a:cubicBezTo>
                    <a:pt x="7996" y="9524"/>
                    <a:pt x="7269" y="9499"/>
                    <a:pt x="7269" y="9499"/>
                  </a:cubicBezTo>
                  <a:cubicBezTo>
                    <a:pt x="7319" y="10577"/>
                    <a:pt x="7670" y="10953"/>
                    <a:pt x="7670" y="10953"/>
                  </a:cubicBezTo>
                  <a:cubicBezTo>
                    <a:pt x="9049" y="10001"/>
                    <a:pt x="10928" y="3610"/>
                    <a:pt x="8447" y="3459"/>
                  </a:cubicBezTo>
                  <a:cubicBezTo>
                    <a:pt x="8397" y="1229"/>
                    <a:pt x="1329" y="1"/>
                    <a:pt x="427" y="328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1"/>
            <p:cNvSpPr/>
            <p:nvPr/>
          </p:nvSpPr>
          <p:spPr>
            <a:xfrm>
              <a:off x="4616075" y="1528850"/>
              <a:ext cx="237500" cy="697400"/>
            </a:xfrm>
            <a:custGeom>
              <a:avLst/>
              <a:gdLst/>
              <a:ahLst/>
              <a:cxnLst/>
              <a:rect l="l" t="t" r="r" b="b"/>
              <a:pathLst>
                <a:path w="9500" h="27896" extrusionOk="0">
                  <a:moveTo>
                    <a:pt x="3384" y="0"/>
                  </a:moveTo>
                  <a:cubicBezTo>
                    <a:pt x="1153" y="4687"/>
                    <a:pt x="0" y="8948"/>
                    <a:pt x="75" y="12807"/>
                  </a:cubicBezTo>
                  <a:cubicBezTo>
                    <a:pt x="151" y="16667"/>
                    <a:pt x="953" y="27895"/>
                    <a:pt x="953" y="27895"/>
                  </a:cubicBezTo>
                  <a:cubicBezTo>
                    <a:pt x="4787" y="26968"/>
                    <a:pt x="7419" y="25865"/>
                    <a:pt x="8146" y="24562"/>
                  </a:cubicBezTo>
                  <a:cubicBezTo>
                    <a:pt x="6517" y="20226"/>
                    <a:pt x="5915" y="17294"/>
                    <a:pt x="6241" y="16066"/>
                  </a:cubicBezTo>
                  <a:cubicBezTo>
                    <a:pt x="6592" y="14838"/>
                    <a:pt x="9499" y="5414"/>
                    <a:pt x="7970" y="2607"/>
                  </a:cubicBezTo>
                  <a:cubicBezTo>
                    <a:pt x="6542" y="1053"/>
                    <a:pt x="3384" y="0"/>
                    <a:pt x="338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1"/>
            <p:cNvSpPr/>
            <p:nvPr/>
          </p:nvSpPr>
          <p:spPr>
            <a:xfrm>
              <a:off x="4604800" y="1513175"/>
              <a:ext cx="95875" cy="134125"/>
            </a:xfrm>
            <a:custGeom>
              <a:avLst/>
              <a:gdLst/>
              <a:ahLst/>
              <a:cxnLst/>
              <a:rect l="l" t="t" r="r" b="b"/>
              <a:pathLst>
                <a:path w="3835" h="5365" extrusionOk="0">
                  <a:moveTo>
                    <a:pt x="3334" y="1"/>
                  </a:moveTo>
                  <a:cubicBezTo>
                    <a:pt x="3334" y="101"/>
                    <a:pt x="3835" y="627"/>
                    <a:pt x="3835" y="627"/>
                  </a:cubicBezTo>
                  <a:cubicBezTo>
                    <a:pt x="3835" y="627"/>
                    <a:pt x="2857" y="2733"/>
                    <a:pt x="2506" y="3660"/>
                  </a:cubicBezTo>
                  <a:cubicBezTo>
                    <a:pt x="2181" y="4587"/>
                    <a:pt x="1253" y="5364"/>
                    <a:pt x="1253" y="5364"/>
                  </a:cubicBezTo>
                  <a:lnTo>
                    <a:pt x="0" y="4011"/>
                  </a:lnTo>
                  <a:cubicBezTo>
                    <a:pt x="1729" y="3109"/>
                    <a:pt x="3334" y="1"/>
                    <a:pt x="3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1"/>
            <p:cNvSpPr/>
            <p:nvPr/>
          </p:nvSpPr>
          <p:spPr>
            <a:xfrm>
              <a:off x="4561550" y="1526975"/>
              <a:ext cx="43275" cy="110300"/>
            </a:xfrm>
            <a:custGeom>
              <a:avLst/>
              <a:gdLst/>
              <a:ahLst/>
              <a:cxnLst/>
              <a:rect l="l" t="t" r="r" b="b"/>
              <a:pathLst>
                <a:path w="1731" h="4412" extrusionOk="0">
                  <a:moveTo>
                    <a:pt x="928" y="125"/>
                  </a:moveTo>
                  <a:cubicBezTo>
                    <a:pt x="1053" y="0"/>
                    <a:pt x="1329" y="2757"/>
                    <a:pt x="1730" y="3459"/>
                  </a:cubicBezTo>
                  <a:cubicBezTo>
                    <a:pt x="953" y="4211"/>
                    <a:pt x="477" y="4411"/>
                    <a:pt x="477" y="4411"/>
                  </a:cubicBezTo>
                  <a:cubicBezTo>
                    <a:pt x="477" y="4411"/>
                    <a:pt x="1" y="1303"/>
                    <a:pt x="928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1"/>
            <p:cNvSpPr/>
            <p:nvPr/>
          </p:nvSpPr>
          <p:spPr>
            <a:xfrm>
              <a:off x="4580975" y="1612175"/>
              <a:ext cx="50150" cy="51400"/>
            </a:xfrm>
            <a:custGeom>
              <a:avLst/>
              <a:gdLst/>
              <a:ahLst/>
              <a:cxnLst/>
              <a:rect l="l" t="t" r="r" b="b"/>
              <a:pathLst>
                <a:path w="2006" h="2056" extrusionOk="0">
                  <a:moveTo>
                    <a:pt x="1078" y="1"/>
                  </a:moveTo>
                  <a:lnTo>
                    <a:pt x="1" y="652"/>
                  </a:lnTo>
                  <a:cubicBezTo>
                    <a:pt x="251" y="1504"/>
                    <a:pt x="276" y="2056"/>
                    <a:pt x="276" y="2056"/>
                  </a:cubicBezTo>
                  <a:lnTo>
                    <a:pt x="1254" y="2056"/>
                  </a:lnTo>
                  <a:lnTo>
                    <a:pt x="2006" y="1003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1"/>
            <p:cNvSpPr/>
            <p:nvPr/>
          </p:nvSpPr>
          <p:spPr>
            <a:xfrm>
              <a:off x="4550900" y="1653525"/>
              <a:ext cx="62700" cy="373475"/>
            </a:xfrm>
            <a:custGeom>
              <a:avLst/>
              <a:gdLst/>
              <a:ahLst/>
              <a:cxnLst/>
              <a:rect l="l" t="t" r="r" b="b"/>
              <a:pathLst>
                <a:path w="2508" h="14939" extrusionOk="0">
                  <a:moveTo>
                    <a:pt x="1479" y="402"/>
                  </a:moveTo>
                  <a:cubicBezTo>
                    <a:pt x="1" y="8071"/>
                    <a:pt x="151" y="12833"/>
                    <a:pt x="151" y="12833"/>
                  </a:cubicBezTo>
                  <a:lnTo>
                    <a:pt x="903" y="14938"/>
                  </a:lnTo>
                  <a:lnTo>
                    <a:pt x="2507" y="12582"/>
                  </a:lnTo>
                  <a:cubicBezTo>
                    <a:pt x="2507" y="12582"/>
                    <a:pt x="1329" y="3560"/>
                    <a:pt x="2457" y="402"/>
                  </a:cubicBezTo>
                  <a:cubicBezTo>
                    <a:pt x="1855" y="1"/>
                    <a:pt x="1479" y="402"/>
                    <a:pt x="1479" y="402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1"/>
            <p:cNvSpPr/>
            <p:nvPr/>
          </p:nvSpPr>
          <p:spPr>
            <a:xfrm>
              <a:off x="2498900" y="2237500"/>
              <a:ext cx="464300" cy="767575"/>
            </a:xfrm>
            <a:custGeom>
              <a:avLst/>
              <a:gdLst/>
              <a:ahLst/>
              <a:cxnLst/>
              <a:rect l="l" t="t" r="r" b="b"/>
              <a:pathLst>
                <a:path w="18572" h="30703" extrusionOk="0">
                  <a:moveTo>
                    <a:pt x="14511" y="151"/>
                  </a:moveTo>
                  <a:cubicBezTo>
                    <a:pt x="11429" y="0"/>
                    <a:pt x="4737" y="2106"/>
                    <a:pt x="2356" y="5063"/>
                  </a:cubicBezTo>
                  <a:cubicBezTo>
                    <a:pt x="0" y="8046"/>
                    <a:pt x="2983" y="12782"/>
                    <a:pt x="3760" y="15990"/>
                  </a:cubicBezTo>
                  <a:cubicBezTo>
                    <a:pt x="4562" y="19173"/>
                    <a:pt x="3333" y="27143"/>
                    <a:pt x="3333" y="27920"/>
                  </a:cubicBezTo>
                  <a:cubicBezTo>
                    <a:pt x="6968" y="30351"/>
                    <a:pt x="15714" y="30702"/>
                    <a:pt x="16717" y="27093"/>
                  </a:cubicBezTo>
                  <a:cubicBezTo>
                    <a:pt x="17143" y="23183"/>
                    <a:pt x="14286" y="19073"/>
                    <a:pt x="14236" y="16792"/>
                  </a:cubicBezTo>
                  <a:cubicBezTo>
                    <a:pt x="14386" y="11855"/>
                    <a:pt x="18572" y="1629"/>
                    <a:pt x="14511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1"/>
            <p:cNvSpPr/>
            <p:nvPr/>
          </p:nvSpPr>
          <p:spPr>
            <a:xfrm>
              <a:off x="2787750" y="2240625"/>
              <a:ext cx="137850" cy="770700"/>
            </a:xfrm>
            <a:custGeom>
              <a:avLst/>
              <a:gdLst/>
              <a:ahLst/>
              <a:cxnLst/>
              <a:rect l="l" t="t" r="r" b="b"/>
              <a:pathLst>
                <a:path w="5514" h="30828" extrusionOk="0">
                  <a:moveTo>
                    <a:pt x="276" y="728"/>
                  </a:moveTo>
                  <a:cubicBezTo>
                    <a:pt x="1880" y="7670"/>
                    <a:pt x="1379" y="15164"/>
                    <a:pt x="1028" y="18096"/>
                  </a:cubicBezTo>
                  <a:cubicBezTo>
                    <a:pt x="652" y="21028"/>
                    <a:pt x="602" y="30828"/>
                    <a:pt x="602" y="30828"/>
                  </a:cubicBezTo>
                  <a:cubicBezTo>
                    <a:pt x="2957" y="29625"/>
                    <a:pt x="4085" y="27419"/>
                    <a:pt x="4135" y="26417"/>
                  </a:cubicBezTo>
                  <a:cubicBezTo>
                    <a:pt x="4211" y="25414"/>
                    <a:pt x="3283" y="16918"/>
                    <a:pt x="3358" y="16241"/>
                  </a:cubicBezTo>
                  <a:cubicBezTo>
                    <a:pt x="3409" y="15540"/>
                    <a:pt x="5514" y="7520"/>
                    <a:pt x="5389" y="3986"/>
                  </a:cubicBezTo>
                  <a:cubicBezTo>
                    <a:pt x="5263" y="427"/>
                    <a:pt x="2957" y="26"/>
                    <a:pt x="2957" y="2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1"/>
            <p:cNvSpPr/>
            <p:nvPr/>
          </p:nvSpPr>
          <p:spPr>
            <a:xfrm>
              <a:off x="2666175" y="1987500"/>
              <a:ext cx="206175" cy="302025"/>
            </a:xfrm>
            <a:custGeom>
              <a:avLst/>
              <a:gdLst/>
              <a:ahLst/>
              <a:cxnLst/>
              <a:rect l="l" t="t" r="r" b="b"/>
              <a:pathLst>
                <a:path w="8247" h="12081" extrusionOk="0">
                  <a:moveTo>
                    <a:pt x="7921" y="2933"/>
                  </a:moveTo>
                  <a:cubicBezTo>
                    <a:pt x="7921" y="2933"/>
                    <a:pt x="8171" y="4737"/>
                    <a:pt x="8221" y="6141"/>
                  </a:cubicBezTo>
                  <a:cubicBezTo>
                    <a:pt x="8247" y="8421"/>
                    <a:pt x="7871" y="10326"/>
                    <a:pt x="6617" y="11203"/>
                  </a:cubicBezTo>
                  <a:cubicBezTo>
                    <a:pt x="5389" y="12081"/>
                    <a:pt x="3109" y="11504"/>
                    <a:pt x="1931" y="10502"/>
                  </a:cubicBezTo>
                  <a:cubicBezTo>
                    <a:pt x="753" y="9499"/>
                    <a:pt x="26" y="7193"/>
                    <a:pt x="26" y="4963"/>
                  </a:cubicBezTo>
                  <a:cubicBezTo>
                    <a:pt x="1" y="2732"/>
                    <a:pt x="878" y="0"/>
                    <a:pt x="4111" y="176"/>
                  </a:cubicBezTo>
                  <a:cubicBezTo>
                    <a:pt x="7319" y="326"/>
                    <a:pt x="7921" y="2933"/>
                    <a:pt x="7921" y="2933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1"/>
            <p:cNvSpPr/>
            <p:nvPr/>
          </p:nvSpPr>
          <p:spPr>
            <a:xfrm>
              <a:off x="2674950" y="2188000"/>
              <a:ext cx="129725" cy="190500"/>
            </a:xfrm>
            <a:custGeom>
              <a:avLst/>
              <a:gdLst/>
              <a:ahLst/>
              <a:cxnLst/>
              <a:rect l="l" t="t" r="r" b="b"/>
              <a:pathLst>
                <a:path w="5189" h="7620" extrusionOk="0">
                  <a:moveTo>
                    <a:pt x="577" y="0"/>
                  </a:moveTo>
                  <a:cubicBezTo>
                    <a:pt x="577" y="0"/>
                    <a:pt x="828" y="2858"/>
                    <a:pt x="51" y="3910"/>
                  </a:cubicBezTo>
                  <a:cubicBezTo>
                    <a:pt x="1" y="4637"/>
                    <a:pt x="2006" y="7619"/>
                    <a:pt x="4011" y="7118"/>
                  </a:cubicBezTo>
                  <a:cubicBezTo>
                    <a:pt x="5189" y="6817"/>
                    <a:pt x="5063" y="5439"/>
                    <a:pt x="5063" y="5439"/>
                  </a:cubicBezTo>
                  <a:cubicBezTo>
                    <a:pt x="4938" y="4411"/>
                    <a:pt x="5089" y="1880"/>
                    <a:pt x="5089" y="1880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1"/>
            <p:cNvSpPr/>
            <p:nvPr/>
          </p:nvSpPr>
          <p:spPr>
            <a:xfrm>
              <a:off x="2597250" y="1942375"/>
              <a:ext cx="285125" cy="307675"/>
            </a:xfrm>
            <a:custGeom>
              <a:avLst/>
              <a:gdLst/>
              <a:ahLst/>
              <a:cxnLst/>
              <a:rect l="l" t="t" r="r" b="b"/>
              <a:pathLst>
                <a:path w="11405" h="12307" extrusionOk="0">
                  <a:moveTo>
                    <a:pt x="10402" y="2482"/>
                  </a:moveTo>
                  <a:cubicBezTo>
                    <a:pt x="8623" y="1"/>
                    <a:pt x="2006" y="2031"/>
                    <a:pt x="2557" y="4387"/>
                  </a:cubicBezTo>
                  <a:cubicBezTo>
                    <a:pt x="1" y="5189"/>
                    <a:pt x="1655" y="11805"/>
                    <a:pt x="4688" y="12307"/>
                  </a:cubicBezTo>
                  <a:cubicBezTo>
                    <a:pt x="4688" y="12307"/>
                    <a:pt x="6091" y="10903"/>
                    <a:pt x="5991" y="10552"/>
                  </a:cubicBezTo>
                  <a:cubicBezTo>
                    <a:pt x="5690" y="10678"/>
                    <a:pt x="5314" y="10678"/>
                    <a:pt x="5139" y="9876"/>
                  </a:cubicBezTo>
                  <a:cubicBezTo>
                    <a:pt x="4838" y="8497"/>
                    <a:pt x="5690" y="7620"/>
                    <a:pt x="6718" y="9149"/>
                  </a:cubicBezTo>
                  <a:cubicBezTo>
                    <a:pt x="6718" y="9149"/>
                    <a:pt x="6868" y="7946"/>
                    <a:pt x="6191" y="6292"/>
                  </a:cubicBezTo>
                  <a:cubicBezTo>
                    <a:pt x="6191" y="6292"/>
                    <a:pt x="9625" y="5991"/>
                    <a:pt x="10728" y="5013"/>
                  </a:cubicBezTo>
                  <a:cubicBezTo>
                    <a:pt x="11329" y="4512"/>
                    <a:pt x="11405" y="3860"/>
                    <a:pt x="10402" y="248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1"/>
            <p:cNvSpPr/>
            <p:nvPr/>
          </p:nvSpPr>
          <p:spPr>
            <a:xfrm>
              <a:off x="2471950" y="2274475"/>
              <a:ext cx="260675" cy="743750"/>
            </a:xfrm>
            <a:custGeom>
              <a:avLst/>
              <a:gdLst/>
              <a:ahLst/>
              <a:cxnLst/>
              <a:rect l="l" t="t" r="r" b="b"/>
              <a:pathLst>
                <a:path w="10427" h="29750" extrusionOk="0">
                  <a:moveTo>
                    <a:pt x="8046" y="0"/>
                  </a:moveTo>
                  <a:cubicBezTo>
                    <a:pt x="10427" y="5063"/>
                    <a:pt x="9700" y="9775"/>
                    <a:pt x="9574" y="13935"/>
                  </a:cubicBezTo>
                  <a:cubicBezTo>
                    <a:pt x="9474" y="18095"/>
                    <a:pt x="7319" y="29750"/>
                    <a:pt x="7319" y="29750"/>
                  </a:cubicBezTo>
                  <a:cubicBezTo>
                    <a:pt x="3183" y="28722"/>
                    <a:pt x="2707" y="25940"/>
                    <a:pt x="1905" y="24537"/>
                  </a:cubicBezTo>
                  <a:cubicBezTo>
                    <a:pt x="0" y="14812"/>
                    <a:pt x="1254" y="5965"/>
                    <a:pt x="3033" y="3033"/>
                  </a:cubicBezTo>
                  <a:cubicBezTo>
                    <a:pt x="4437" y="752"/>
                    <a:pt x="8046" y="0"/>
                    <a:pt x="80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1"/>
            <p:cNvSpPr/>
            <p:nvPr/>
          </p:nvSpPr>
          <p:spPr>
            <a:xfrm>
              <a:off x="2507650" y="2396650"/>
              <a:ext cx="202425" cy="427350"/>
            </a:xfrm>
            <a:custGeom>
              <a:avLst/>
              <a:gdLst/>
              <a:ahLst/>
              <a:cxnLst/>
              <a:rect l="l" t="t" r="r" b="b"/>
              <a:pathLst>
                <a:path w="8097" h="17094" extrusionOk="0">
                  <a:moveTo>
                    <a:pt x="8096" y="10126"/>
                  </a:moveTo>
                  <a:cubicBezTo>
                    <a:pt x="6893" y="6717"/>
                    <a:pt x="5866" y="1955"/>
                    <a:pt x="3836" y="953"/>
                  </a:cubicBezTo>
                  <a:cubicBezTo>
                    <a:pt x="1" y="0"/>
                    <a:pt x="1154" y="9574"/>
                    <a:pt x="3034" y="13158"/>
                  </a:cubicBezTo>
                  <a:cubicBezTo>
                    <a:pt x="4161" y="15339"/>
                    <a:pt x="5314" y="16542"/>
                    <a:pt x="7219" y="17093"/>
                  </a:cubicBezTo>
                  <a:cubicBezTo>
                    <a:pt x="7595" y="14587"/>
                    <a:pt x="7971" y="11980"/>
                    <a:pt x="8096" y="1012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2673075" y="2257550"/>
              <a:ext cx="102150" cy="144750"/>
            </a:xfrm>
            <a:custGeom>
              <a:avLst/>
              <a:gdLst/>
              <a:ahLst/>
              <a:cxnLst/>
              <a:rect l="l" t="t" r="r" b="b"/>
              <a:pathLst>
                <a:path w="4086" h="5790" extrusionOk="0">
                  <a:moveTo>
                    <a:pt x="552" y="0"/>
                  </a:moveTo>
                  <a:cubicBezTo>
                    <a:pt x="527" y="101"/>
                    <a:pt x="1" y="677"/>
                    <a:pt x="1" y="677"/>
                  </a:cubicBezTo>
                  <a:cubicBezTo>
                    <a:pt x="1" y="677"/>
                    <a:pt x="1028" y="2958"/>
                    <a:pt x="1404" y="3960"/>
                  </a:cubicBezTo>
                  <a:cubicBezTo>
                    <a:pt x="1780" y="4963"/>
                    <a:pt x="2757" y="5790"/>
                    <a:pt x="2757" y="5790"/>
                  </a:cubicBezTo>
                  <a:lnTo>
                    <a:pt x="4086" y="4336"/>
                  </a:lnTo>
                  <a:cubicBezTo>
                    <a:pt x="2256" y="3334"/>
                    <a:pt x="552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2775200" y="2272575"/>
              <a:ext cx="47650" cy="119075"/>
            </a:xfrm>
            <a:custGeom>
              <a:avLst/>
              <a:gdLst/>
              <a:ahLst/>
              <a:cxnLst/>
              <a:rect l="l" t="t" r="r" b="b"/>
              <a:pathLst>
                <a:path w="1906" h="4763" extrusionOk="0">
                  <a:moveTo>
                    <a:pt x="903" y="151"/>
                  </a:moveTo>
                  <a:cubicBezTo>
                    <a:pt x="778" y="1"/>
                    <a:pt x="452" y="2983"/>
                    <a:pt x="1" y="3735"/>
                  </a:cubicBezTo>
                  <a:cubicBezTo>
                    <a:pt x="878" y="4537"/>
                    <a:pt x="1379" y="4763"/>
                    <a:pt x="1379" y="4763"/>
                  </a:cubicBezTo>
                  <a:cubicBezTo>
                    <a:pt x="1379" y="4763"/>
                    <a:pt x="1906" y="1429"/>
                    <a:pt x="90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2668700" y="2321450"/>
              <a:ext cx="1904150" cy="1099650"/>
            </a:xfrm>
            <a:custGeom>
              <a:avLst/>
              <a:gdLst/>
              <a:ahLst/>
              <a:cxnLst/>
              <a:rect l="l" t="t" r="r" b="b"/>
              <a:pathLst>
                <a:path w="76166" h="43986" extrusionOk="0">
                  <a:moveTo>
                    <a:pt x="42131" y="1"/>
                  </a:moveTo>
                  <a:lnTo>
                    <a:pt x="0" y="24337"/>
                  </a:lnTo>
                  <a:lnTo>
                    <a:pt x="34035" y="43986"/>
                  </a:lnTo>
                  <a:lnTo>
                    <a:pt x="76166" y="19650"/>
                  </a:lnTo>
                  <a:lnTo>
                    <a:pt x="42131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2664925" y="2908250"/>
              <a:ext cx="80850" cy="42775"/>
            </a:xfrm>
            <a:custGeom>
              <a:avLst/>
              <a:gdLst/>
              <a:ahLst/>
              <a:cxnLst/>
              <a:rect l="l" t="t" r="r" b="b"/>
              <a:pathLst>
                <a:path w="3234" h="1711" extrusionOk="0">
                  <a:moveTo>
                    <a:pt x="1617" y="0"/>
                  </a:moveTo>
                  <a:cubicBezTo>
                    <a:pt x="1241" y="0"/>
                    <a:pt x="865" y="88"/>
                    <a:pt x="577" y="263"/>
                  </a:cubicBezTo>
                  <a:cubicBezTo>
                    <a:pt x="1" y="589"/>
                    <a:pt x="1" y="1115"/>
                    <a:pt x="577" y="1466"/>
                  </a:cubicBezTo>
                  <a:cubicBezTo>
                    <a:pt x="865" y="1629"/>
                    <a:pt x="1248" y="1711"/>
                    <a:pt x="1627" y="1711"/>
                  </a:cubicBezTo>
                  <a:cubicBezTo>
                    <a:pt x="2006" y="1711"/>
                    <a:pt x="2382" y="1629"/>
                    <a:pt x="2657" y="1466"/>
                  </a:cubicBezTo>
                  <a:cubicBezTo>
                    <a:pt x="3234" y="1140"/>
                    <a:pt x="3234" y="589"/>
                    <a:pt x="2657" y="263"/>
                  </a:cubicBezTo>
                  <a:cubicBezTo>
                    <a:pt x="2369" y="88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4495775" y="2791550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04" y="0"/>
                  </a:moveTo>
                  <a:cubicBezTo>
                    <a:pt x="1222" y="0"/>
                    <a:pt x="840" y="82"/>
                    <a:pt x="552" y="245"/>
                  </a:cubicBezTo>
                  <a:cubicBezTo>
                    <a:pt x="0" y="570"/>
                    <a:pt x="0" y="1097"/>
                    <a:pt x="577" y="1448"/>
                  </a:cubicBezTo>
                  <a:cubicBezTo>
                    <a:pt x="865" y="1610"/>
                    <a:pt x="1241" y="1692"/>
                    <a:pt x="1617" y="1692"/>
                  </a:cubicBezTo>
                  <a:cubicBezTo>
                    <a:pt x="1993" y="1692"/>
                    <a:pt x="2369" y="1610"/>
                    <a:pt x="2657" y="1448"/>
                  </a:cubicBezTo>
                  <a:cubicBezTo>
                    <a:pt x="3233" y="1122"/>
                    <a:pt x="3233" y="570"/>
                    <a:pt x="2657" y="245"/>
                  </a:cubicBezTo>
                  <a:cubicBezTo>
                    <a:pt x="2369" y="82"/>
                    <a:pt x="1986" y="0"/>
                    <a:pt x="1604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4506425" y="3600600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78" y="0"/>
                  </a:moveTo>
                  <a:cubicBezTo>
                    <a:pt x="903" y="0"/>
                    <a:pt x="627" y="63"/>
                    <a:pt x="426" y="188"/>
                  </a:cubicBezTo>
                  <a:cubicBezTo>
                    <a:pt x="0" y="439"/>
                    <a:pt x="0" y="815"/>
                    <a:pt x="426" y="1066"/>
                  </a:cubicBezTo>
                  <a:cubicBezTo>
                    <a:pt x="639" y="1191"/>
                    <a:pt x="915" y="1254"/>
                    <a:pt x="1191" y="1254"/>
                  </a:cubicBezTo>
                  <a:cubicBezTo>
                    <a:pt x="1466" y="1254"/>
                    <a:pt x="1742" y="1191"/>
                    <a:pt x="1955" y="1066"/>
                  </a:cubicBezTo>
                  <a:cubicBezTo>
                    <a:pt x="2356" y="815"/>
                    <a:pt x="2356" y="439"/>
                    <a:pt x="1930" y="188"/>
                  </a:cubicBezTo>
                  <a:cubicBezTo>
                    <a:pt x="1730" y="63"/>
                    <a:pt x="1454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4498900" y="2812700"/>
              <a:ext cx="73950" cy="803275"/>
            </a:xfrm>
            <a:custGeom>
              <a:avLst/>
              <a:gdLst/>
              <a:ahLst/>
              <a:cxnLst/>
              <a:rect l="l" t="t" r="r" b="b"/>
              <a:pathLst>
                <a:path w="2958" h="32131" extrusionOk="0">
                  <a:moveTo>
                    <a:pt x="1" y="0"/>
                  </a:moveTo>
                  <a:lnTo>
                    <a:pt x="402" y="32131"/>
                  </a:lnTo>
                  <a:lnTo>
                    <a:pt x="2557" y="32131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3476350" y="3376200"/>
              <a:ext cx="80850" cy="42800"/>
            </a:xfrm>
            <a:custGeom>
              <a:avLst/>
              <a:gdLst/>
              <a:ahLst/>
              <a:cxnLst/>
              <a:rect l="l" t="t" r="r" b="b"/>
              <a:pathLst>
                <a:path w="3234" h="1712" extrusionOk="0">
                  <a:moveTo>
                    <a:pt x="1596" y="1"/>
                  </a:moveTo>
                  <a:cubicBezTo>
                    <a:pt x="1227" y="1"/>
                    <a:pt x="859" y="82"/>
                    <a:pt x="577" y="242"/>
                  </a:cubicBezTo>
                  <a:cubicBezTo>
                    <a:pt x="0" y="593"/>
                    <a:pt x="0" y="1119"/>
                    <a:pt x="577" y="1445"/>
                  </a:cubicBezTo>
                  <a:cubicBezTo>
                    <a:pt x="870" y="1624"/>
                    <a:pt x="1255" y="1711"/>
                    <a:pt x="1638" y="1711"/>
                  </a:cubicBezTo>
                  <a:cubicBezTo>
                    <a:pt x="2006" y="1711"/>
                    <a:pt x="2374" y="1630"/>
                    <a:pt x="2657" y="1470"/>
                  </a:cubicBezTo>
                  <a:cubicBezTo>
                    <a:pt x="3233" y="1119"/>
                    <a:pt x="3233" y="593"/>
                    <a:pt x="2657" y="267"/>
                  </a:cubicBezTo>
                  <a:cubicBezTo>
                    <a:pt x="2363" y="88"/>
                    <a:pt x="1979" y="1"/>
                    <a:pt x="1596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3487000" y="4185825"/>
              <a:ext cx="58925" cy="30875"/>
            </a:xfrm>
            <a:custGeom>
              <a:avLst/>
              <a:gdLst/>
              <a:ahLst/>
              <a:cxnLst/>
              <a:rect l="l" t="t" r="r" b="b"/>
              <a:pathLst>
                <a:path w="2357" h="1235" extrusionOk="0">
                  <a:moveTo>
                    <a:pt x="1191" y="0"/>
                  </a:moveTo>
                  <a:cubicBezTo>
                    <a:pt x="915" y="0"/>
                    <a:pt x="639" y="63"/>
                    <a:pt x="426" y="188"/>
                  </a:cubicBezTo>
                  <a:cubicBezTo>
                    <a:pt x="0" y="414"/>
                    <a:pt x="0" y="815"/>
                    <a:pt x="426" y="1065"/>
                  </a:cubicBezTo>
                  <a:cubicBezTo>
                    <a:pt x="639" y="1178"/>
                    <a:pt x="915" y="1234"/>
                    <a:pt x="1191" y="1234"/>
                  </a:cubicBezTo>
                  <a:cubicBezTo>
                    <a:pt x="1466" y="1234"/>
                    <a:pt x="1742" y="1178"/>
                    <a:pt x="1955" y="1065"/>
                  </a:cubicBezTo>
                  <a:cubicBezTo>
                    <a:pt x="2356" y="815"/>
                    <a:pt x="2356" y="414"/>
                    <a:pt x="1955" y="188"/>
                  </a:cubicBezTo>
                  <a:cubicBezTo>
                    <a:pt x="1742" y="63"/>
                    <a:pt x="1466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3480100" y="3397275"/>
              <a:ext cx="73325" cy="803925"/>
            </a:xfrm>
            <a:custGeom>
              <a:avLst/>
              <a:gdLst/>
              <a:ahLst/>
              <a:cxnLst/>
              <a:rect l="l" t="t" r="r" b="b"/>
              <a:pathLst>
                <a:path w="2933" h="32157" extrusionOk="0">
                  <a:moveTo>
                    <a:pt x="0" y="1"/>
                  </a:moveTo>
                  <a:lnTo>
                    <a:pt x="401" y="32156"/>
                  </a:lnTo>
                  <a:lnTo>
                    <a:pt x="2532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3679975" y="2321625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17" y="0"/>
                  </a:moveTo>
                  <a:cubicBezTo>
                    <a:pt x="1241" y="0"/>
                    <a:pt x="865" y="82"/>
                    <a:pt x="577" y="244"/>
                  </a:cubicBezTo>
                  <a:cubicBezTo>
                    <a:pt x="0" y="570"/>
                    <a:pt x="0" y="1122"/>
                    <a:pt x="577" y="1447"/>
                  </a:cubicBezTo>
                  <a:cubicBezTo>
                    <a:pt x="865" y="1610"/>
                    <a:pt x="1247" y="1692"/>
                    <a:pt x="1626" y="1692"/>
                  </a:cubicBezTo>
                  <a:cubicBezTo>
                    <a:pt x="2006" y="1692"/>
                    <a:pt x="2381" y="1610"/>
                    <a:pt x="2657" y="1447"/>
                  </a:cubicBezTo>
                  <a:cubicBezTo>
                    <a:pt x="3234" y="1122"/>
                    <a:pt x="3234" y="570"/>
                    <a:pt x="2657" y="244"/>
                  </a:cubicBezTo>
                  <a:cubicBezTo>
                    <a:pt x="2369" y="82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3691250" y="3130675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66" y="0"/>
                  </a:moveTo>
                  <a:cubicBezTo>
                    <a:pt x="890" y="0"/>
                    <a:pt x="615" y="63"/>
                    <a:pt x="402" y="188"/>
                  </a:cubicBezTo>
                  <a:cubicBezTo>
                    <a:pt x="1" y="439"/>
                    <a:pt x="1" y="815"/>
                    <a:pt x="427" y="1066"/>
                  </a:cubicBezTo>
                  <a:cubicBezTo>
                    <a:pt x="627" y="1191"/>
                    <a:pt x="897" y="1254"/>
                    <a:pt x="1169" y="1254"/>
                  </a:cubicBezTo>
                  <a:cubicBezTo>
                    <a:pt x="1442" y="1254"/>
                    <a:pt x="1717" y="1191"/>
                    <a:pt x="1930" y="1066"/>
                  </a:cubicBezTo>
                  <a:cubicBezTo>
                    <a:pt x="2357" y="815"/>
                    <a:pt x="2357" y="439"/>
                    <a:pt x="1930" y="188"/>
                  </a:cubicBezTo>
                  <a:cubicBezTo>
                    <a:pt x="1717" y="63"/>
                    <a:pt x="1442" y="0"/>
                    <a:pt x="1166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3683725" y="2342750"/>
              <a:ext cx="73350" cy="803925"/>
            </a:xfrm>
            <a:custGeom>
              <a:avLst/>
              <a:gdLst/>
              <a:ahLst/>
              <a:cxnLst/>
              <a:rect l="l" t="t" r="r" b="b"/>
              <a:pathLst>
                <a:path w="2934" h="32157" extrusionOk="0">
                  <a:moveTo>
                    <a:pt x="1" y="1"/>
                  </a:moveTo>
                  <a:lnTo>
                    <a:pt x="402" y="32156"/>
                  </a:lnTo>
                  <a:lnTo>
                    <a:pt x="2557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2401775" y="2627850"/>
              <a:ext cx="2445525" cy="999825"/>
            </a:xfrm>
            <a:custGeom>
              <a:avLst/>
              <a:gdLst/>
              <a:ahLst/>
              <a:cxnLst/>
              <a:rect l="l" t="t" r="r" b="b"/>
              <a:pathLst>
                <a:path w="97821" h="39993" extrusionOk="0">
                  <a:moveTo>
                    <a:pt x="97820" y="0"/>
                  </a:moveTo>
                  <a:cubicBezTo>
                    <a:pt x="97820" y="3685"/>
                    <a:pt x="95590" y="7194"/>
                    <a:pt x="91028" y="9800"/>
                  </a:cubicBezTo>
                  <a:lnTo>
                    <a:pt x="48898" y="34136"/>
                  </a:lnTo>
                  <a:cubicBezTo>
                    <a:pt x="44333" y="36771"/>
                    <a:pt x="38224" y="38062"/>
                    <a:pt x="31826" y="38062"/>
                  </a:cubicBezTo>
                  <a:cubicBezTo>
                    <a:pt x="24104" y="38062"/>
                    <a:pt x="15959" y="36180"/>
                    <a:pt x="9599" y="32507"/>
                  </a:cubicBezTo>
                  <a:cubicBezTo>
                    <a:pt x="3384" y="28923"/>
                    <a:pt x="126" y="24336"/>
                    <a:pt x="0" y="19950"/>
                  </a:cubicBezTo>
                  <a:lnTo>
                    <a:pt x="0" y="21855"/>
                  </a:lnTo>
                  <a:cubicBezTo>
                    <a:pt x="126" y="26241"/>
                    <a:pt x="3384" y="30828"/>
                    <a:pt x="9599" y="34437"/>
                  </a:cubicBezTo>
                  <a:cubicBezTo>
                    <a:pt x="15959" y="38110"/>
                    <a:pt x="24104" y="39992"/>
                    <a:pt x="31826" y="39992"/>
                  </a:cubicBezTo>
                  <a:cubicBezTo>
                    <a:pt x="38224" y="39992"/>
                    <a:pt x="44333" y="38700"/>
                    <a:pt x="48898" y="36066"/>
                  </a:cubicBezTo>
                  <a:lnTo>
                    <a:pt x="91028" y="11730"/>
                  </a:lnTo>
                  <a:cubicBezTo>
                    <a:pt x="95590" y="9098"/>
                    <a:pt x="97820" y="5589"/>
                    <a:pt x="97820" y="1905"/>
                  </a:cubicBezTo>
                  <a:lnTo>
                    <a:pt x="97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2399900" y="2168175"/>
              <a:ext cx="2448650" cy="1411875"/>
            </a:xfrm>
            <a:custGeom>
              <a:avLst/>
              <a:gdLst/>
              <a:ahLst/>
              <a:cxnLst/>
              <a:rect l="l" t="t" r="r" b="b"/>
              <a:pathLst>
                <a:path w="97946" h="56475" extrusionOk="0">
                  <a:moveTo>
                    <a:pt x="66095" y="0"/>
                  </a:moveTo>
                  <a:cubicBezTo>
                    <a:pt x="59697" y="0"/>
                    <a:pt x="53588" y="1292"/>
                    <a:pt x="49023" y="3926"/>
                  </a:cubicBezTo>
                  <a:lnTo>
                    <a:pt x="6892" y="28237"/>
                  </a:lnTo>
                  <a:cubicBezTo>
                    <a:pt x="2231" y="30944"/>
                    <a:pt x="0" y="34578"/>
                    <a:pt x="100" y="38363"/>
                  </a:cubicBezTo>
                  <a:cubicBezTo>
                    <a:pt x="251" y="42749"/>
                    <a:pt x="3484" y="47335"/>
                    <a:pt x="9725" y="50919"/>
                  </a:cubicBezTo>
                  <a:cubicBezTo>
                    <a:pt x="16085" y="54592"/>
                    <a:pt x="24221" y="56474"/>
                    <a:pt x="31937" y="56474"/>
                  </a:cubicBezTo>
                  <a:cubicBezTo>
                    <a:pt x="38329" y="56474"/>
                    <a:pt x="44433" y="55183"/>
                    <a:pt x="48998" y="52548"/>
                  </a:cubicBezTo>
                  <a:lnTo>
                    <a:pt x="91129" y="28237"/>
                  </a:lnTo>
                  <a:cubicBezTo>
                    <a:pt x="95690" y="25606"/>
                    <a:pt x="97921" y="22097"/>
                    <a:pt x="97921" y="18413"/>
                  </a:cubicBezTo>
                  <a:cubicBezTo>
                    <a:pt x="97946" y="13951"/>
                    <a:pt x="94687" y="9215"/>
                    <a:pt x="88321" y="5555"/>
                  </a:cubicBezTo>
                  <a:cubicBezTo>
                    <a:pt x="81961" y="1882"/>
                    <a:pt x="73817" y="0"/>
                    <a:pt x="66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4078475" y="27137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95" y="3659"/>
                  </a:moveTo>
                  <a:lnTo>
                    <a:pt x="11554" y="0"/>
                  </a:lnTo>
                  <a:lnTo>
                    <a:pt x="827" y="6191"/>
                  </a:lnTo>
                  <a:lnTo>
                    <a:pt x="0" y="6291"/>
                  </a:lnTo>
                  <a:lnTo>
                    <a:pt x="0" y="6516"/>
                  </a:lnTo>
                  <a:cubicBezTo>
                    <a:pt x="0" y="6617"/>
                    <a:pt x="51" y="6667"/>
                    <a:pt x="126" y="6717"/>
                  </a:cubicBezTo>
                  <a:lnTo>
                    <a:pt x="6592" y="10451"/>
                  </a:lnTo>
                  <a:cubicBezTo>
                    <a:pt x="6792" y="10577"/>
                    <a:pt x="7143" y="10552"/>
                    <a:pt x="7369" y="10426"/>
                  </a:cubicBezTo>
                  <a:lnTo>
                    <a:pt x="18071" y="4236"/>
                  </a:lnTo>
                  <a:cubicBezTo>
                    <a:pt x="18221" y="4161"/>
                    <a:pt x="18271" y="4060"/>
                    <a:pt x="18271" y="3960"/>
                  </a:cubicBezTo>
                  <a:lnTo>
                    <a:pt x="18271" y="3609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4009550" y="2481225"/>
              <a:ext cx="357800" cy="389750"/>
            </a:xfrm>
            <a:custGeom>
              <a:avLst/>
              <a:gdLst/>
              <a:ahLst/>
              <a:cxnLst/>
              <a:rect l="l" t="t" r="r" b="b"/>
              <a:pathLst>
                <a:path w="14312" h="15590" extrusionOk="0">
                  <a:moveTo>
                    <a:pt x="14311" y="8948"/>
                  </a:moveTo>
                  <a:lnTo>
                    <a:pt x="2757" y="15590"/>
                  </a:lnTo>
                  <a:lnTo>
                    <a:pt x="76" y="7069"/>
                  </a:lnTo>
                  <a:cubicBezTo>
                    <a:pt x="1" y="6818"/>
                    <a:pt x="76" y="6517"/>
                    <a:pt x="276" y="6392"/>
                  </a:cubicBezTo>
                  <a:lnTo>
                    <a:pt x="11179" y="101"/>
                  </a:lnTo>
                  <a:cubicBezTo>
                    <a:pt x="11379" y="1"/>
                    <a:pt x="11605" y="101"/>
                    <a:pt x="11680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4024600" y="25056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4107925" y="27212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6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4303400" y="2834625"/>
              <a:ext cx="110950" cy="63925"/>
            </a:xfrm>
            <a:custGeom>
              <a:avLst/>
              <a:gdLst/>
              <a:ahLst/>
              <a:cxnLst/>
              <a:rect l="l" t="t" r="r" b="b"/>
              <a:pathLst>
                <a:path w="4438" h="2557" extrusionOk="0">
                  <a:moveTo>
                    <a:pt x="4287" y="1028"/>
                  </a:moveTo>
                  <a:lnTo>
                    <a:pt x="1805" y="2456"/>
                  </a:lnTo>
                  <a:cubicBezTo>
                    <a:pt x="1655" y="2532"/>
                    <a:pt x="1430" y="2557"/>
                    <a:pt x="1329" y="2481"/>
                  </a:cubicBezTo>
                  <a:lnTo>
                    <a:pt x="126" y="1805"/>
                  </a:lnTo>
                  <a:cubicBezTo>
                    <a:pt x="1" y="1730"/>
                    <a:pt x="26" y="1604"/>
                    <a:pt x="151" y="1529"/>
                  </a:cubicBezTo>
                  <a:lnTo>
                    <a:pt x="2658" y="75"/>
                  </a:lnTo>
                  <a:cubicBezTo>
                    <a:pt x="2783" y="0"/>
                    <a:pt x="3008" y="0"/>
                    <a:pt x="3134" y="50"/>
                  </a:cubicBezTo>
                  <a:lnTo>
                    <a:pt x="4312" y="752"/>
                  </a:lnTo>
                  <a:cubicBezTo>
                    <a:pt x="4437" y="827"/>
                    <a:pt x="4437" y="953"/>
                    <a:pt x="4287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2587225" y="3027600"/>
              <a:ext cx="314575" cy="339700"/>
            </a:xfrm>
            <a:custGeom>
              <a:avLst/>
              <a:gdLst/>
              <a:ahLst/>
              <a:cxnLst/>
              <a:rect l="l" t="t" r="r" b="b"/>
              <a:pathLst>
                <a:path w="12583" h="13588" extrusionOk="0">
                  <a:moveTo>
                    <a:pt x="5239" y="1"/>
                  </a:moveTo>
                  <a:cubicBezTo>
                    <a:pt x="5239" y="1"/>
                    <a:pt x="277" y="9249"/>
                    <a:pt x="1" y="9775"/>
                  </a:cubicBezTo>
                  <a:cubicBezTo>
                    <a:pt x="1" y="9775"/>
                    <a:pt x="7094" y="13334"/>
                    <a:pt x="7695" y="13585"/>
                  </a:cubicBezTo>
                  <a:cubicBezTo>
                    <a:pt x="7701" y="13587"/>
                    <a:pt x="7707" y="13588"/>
                    <a:pt x="7713" y="13588"/>
                  </a:cubicBezTo>
                  <a:cubicBezTo>
                    <a:pt x="8356" y="13588"/>
                    <a:pt x="12582" y="2407"/>
                    <a:pt x="12582" y="2407"/>
                  </a:cubicBezTo>
                  <a:lnTo>
                    <a:pt x="5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2975075" y="2666700"/>
              <a:ext cx="424850" cy="142250"/>
            </a:xfrm>
            <a:custGeom>
              <a:avLst/>
              <a:gdLst/>
              <a:ahLst/>
              <a:cxnLst/>
              <a:rect l="l" t="t" r="r" b="b"/>
              <a:pathLst>
                <a:path w="16994" h="5690" extrusionOk="0">
                  <a:moveTo>
                    <a:pt x="6016" y="0"/>
                  </a:moveTo>
                  <a:lnTo>
                    <a:pt x="1" y="4587"/>
                  </a:lnTo>
                  <a:lnTo>
                    <a:pt x="10703" y="5690"/>
                  </a:lnTo>
                  <a:lnTo>
                    <a:pt x="16993" y="953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2835350" y="3150550"/>
              <a:ext cx="323975" cy="186775"/>
            </a:xfrm>
            <a:custGeom>
              <a:avLst/>
              <a:gdLst/>
              <a:ahLst/>
              <a:cxnLst/>
              <a:rect l="l" t="t" r="r" b="b"/>
              <a:pathLst>
                <a:path w="12959" h="7471" extrusionOk="0">
                  <a:moveTo>
                    <a:pt x="7434" y="0"/>
                  </a:moveTo>
                  <a:cubicBezTo>
                    <a:pt x="7280" y="0"/>
                    <a:pt x="7118" y="37"/>
                    <a:pt x="6993" y="120"/>
                  </a:cubicBezTo>
                  <a:lnTo>
                    <a:pt x="176" y="4055"/>
                  </a:lnTo>
                  <a:cubicBezTo>
                    <a:pt x="151" y="4055"/>
                    <a:pt x="126" y="4080"/>
                    <a:pt x="76" y="4105"/>
                  </a:cubicBezTo>
                  <a:lnTo>
                    <a:pt x="1" y="4130"/>
                  </a:lnTo>
                  <a:lnTo>
                    <a:pt x="1" y="4306"/>
                  </a:lnTo>
                  <a:cubicBezTo>
                    <a:pt x="1" y="4381"/>
                    <a:pt x="51" y="4431"/>
                    <a:pt x="126" y="4481"/>
                  </a:cubicBezTo>
                  <a:lnTo>
                    <a:pt x="5164" y="7388"/>
                  </a:lnTo>
                  <a:cubicBezTo>
                    <a:pt x="5254" y="7445"/>
                    <a:pt x="5375" y="7471"/>
                    <a:pt x="5501" y="7471"/>
                  </a:cubicBezTo>
                  <a:cubicBezTo>
                    <a:pt x="5655" y="7471"/>
                    <a:pt x="5817" y="7432"/>
                    <a:pt x="5941" y="7363"/>
                  </a:cubicBezTo>
                  <a:lnTo>
                    <a:pt x="12758" y="3428"/>
                  </a:lnTo>
                  <a:cubicBezTo>
                    <a:pt x="12883" y="3353"/>
                    <a:pt x="12933" y="3278"/>
                    <a:pt x="12958" y="3178"/>
                  </a:cubicBezTo>
                  <a:lnTo>
                    <a:pt x="12958" y="3002"/>
                  </a:lnTo>
                  <a:lnTo>
                    <a:pt x="12858" y="3027"/>
                  </a:lnTo>
                  <a:cubicBezTo>
                    <a:pt x="12858" y="3002"/>
                    <a:pt x="12833" y="3002"/>
                    <a:pt x="12808" y="2977"/>
                  </a:cubicBezTo>
                  <a:lnTo>
                    <a:pt x="7770" y="70"/>
                  </a:lnTo>
                  <a:cubicBezTo>
                    <a:pt x="7680" y="25"/>
                    <a:pt x="7560" y="0"/>
                    <a:pt x="7434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2833475" y="3146475"/>
              <a:ext cx="327100" cy="186850"/>
            </a:xfrm>
            <a:custGeom>
              <a:avLst/>
              <a:gdLst/>
              <a:ahLst/>
              <a:cxnLst/>
              <a:rect l="l" t="t" r="r" b="b"/>
              <a:pathLst>
                <a:path w="13084" h="7474" extrusionOk="0">
                  <a:moveTo>
                    <a:pt x="7508" y="0"/>
                  </a:moveTo>
                  <a:cubicBezTo>
                    <a:pt x="7354" y="0"/>
                    <a:pt x="7192" y="39"/>
                    <a:pt x="7068" y="108"/>
                  </a:cubicBezTo>
                  <a:lnTo>
                    <a:pt x="251" y="4043"/>
                  </a:lnTo>
                  <a:cubicBezTo>
                    <a:pt x="26" y="4168"/>
                    <a:pt x="1" y="4368"/>
                    <a:pt x="201" y="4494"/>
                  </a:cubicBezTo>
                  <a:lnTo>
                    <a:pt x="5239" y="7401"/>
                  </a:lnTo>
                  <a:cubicBezTo>
                    <a:pt x="5333" y="7448"/>
                    <a:pt x="5462" y="7473"/>
                    <a:pt x="5594" y="7473"/>
                  </a:cubicBezTo>
                  <a:cubicBezTo>
                    <a:pt x="5743" y="7473"/>
                    <a:pt x="5897" y="7442"/>
                    <a:pt x="6016" y="7376"/>
                  </a:cubicBezTo>
                  <a:lnTo>
                    <a:pt x="12833" y="3441"/>
                  </a:lnTo>
                  <a:cubicBezTo>
                    <a:pt x="13058" y="3291"/>
                    <a:pt x="13083" y="3090"/>
                    <a:pt x="12883" y="2990"/>
                  </a:cubicBezTo>
                  <a:lnTo>
                    <a:pt x="7845" y="83"/>
                  </a:lnTo>
                  <a:cubicBezTo>
                    <a:pt x="7755" y="26"/>
                    <a:pt x="7634" y="0"/>
                    <a:pt x="75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2852900" y="3154175"/>
              <a:ext cx="293250" cy="169200"/>
            </a:xfrm>
            <a:custGeom>
              <a:avLst/>
              <a:gdLst/>
              <a:ahLst/>
              <a:cxnLst/>
              <a:rect l="l" t="t" r="r" b="b"/>
              <a:pathLst>
                <a:path w="11730" h="6768" extrusionOk="0">
                  <a:moveTo>
                    <a:pt x="6742" y="0"/>
                  </a:moveTo>
                  <a:lnTo>
                    <a:pt x="1" y="3885"/>
                  </a:lnTo>
                  <a:lnTo>
                    <a:pt x="4963" y="6767"/>
                  </a:lnTo>
                  <a:lnTo>
                    <a:pt x="11730" y="2857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2788375" y="2228725"/>
              <a:ext cx="448025" cy="428600"/>
            </a:xfrm>
            <a:custGeom>
              <a:avLst/>
              <a:gdLst/>
              <a:ahLst/>
              <a:cxnLst/>
              <a:rect l="l" t="t" r="r" b="b"/>
              <a:pathLst>
                <a:path w="17921" h="17144" extrusionOk="0">
                  <a:moveTo>
                    <a:pt x="3810" y="878"/>
                  </a:moveTo>
                  <a:cubicBezTo>
                    <a:pt x="6692" y="2156"/>
                    <a:pt x="6040" y="9800"/>
                    <a:pt x="8221" y="11730"/>
                  </a:cubicBezTo>
                  <a:cubicBezTo>
                    <a:pt x="9449" y="12808"/>
                    <a:pt x="15564" y="14211"/>
                    <a:pt x="17243" y="14236"/>
                  </a:cubicBezTo>
                  <a:cubicBezTo>
                    <a:pt x="17920" y="15615"/>
                    <a:pt x="16742" y="17143"/>
                    <a:pt x="16742" y="17143"/>
                  </a:cubicBezTo>
                  <a:cubicBezTo>
                    <a:pt x="6341" y="16291"/>
                    <a:pt x="5589" y="16041"/>
                    <a:pt x="3208" y="11830"/>
                  </a:cubicBezTo>
                  <a:cubicBezTo>
                    <a:pt x="1328" y="8547"/>
                    <a:pt x="0" y="0"/>
                    <a:pt x="3810" y="8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3187500" y="2590775"/>
              <a:ext cx="194250" cy="85000"/>
            </a:xfrm>
            <a:custGeom>
              <a:avLst/>
              <a:gdLst/>
              <a:ahLst/>
              <a:cxnLst/>
              <a:rect l="l" t="t" r="r" b="b"/>
              <a:pathLst>
                <a:path w="7770" h="3400" extrusionOk="0">
                  <a:moveTo>
                    <a:pt x="3514" y="0"/>
                  </a:moveTo>
                  <a:cubicBezTo>
                    <a:pt x="2502" y="0"/>
                    <a:pt x="953" y="180"/>
                    <a:pt x="953" y="180"/>
                  </a:cubicBezTo>
                  <a:cubicBezTo>
                    <a:pt x="301" y="531"/>
                    <a:pt x="0" y="1133"/>
                    <a:pt x="226" y="2135"/>
                  </a:cubicBezTo>
                  <a:cubicBezTo>
                    <a:pt x="226" y="2135"/>
                    <a:pt x="1604" y="2361"/>
                    <a:pt x="2983" y="2837"/>
                  </a:cubicBezTo>
                  <a:cubicBezTo>
                    <a:pt x="3912" y="3158"/>
                    <a:pt x="4443" y="3400"/>
                    <a:pt x="4767" y="3400"/>
                  </a:cubicBezTo>
                  <a:cubicBezTo>
                    <a:pt x="4923" y="3400"/>
                    <a:pt x="5031" y="3343"/>
                    <a:pt x="5113" y="3213"/>
                  </a:cubicBezTo>
                  <a:cubicBezTo>
                    <a:pt x="5389" y="2762"/>
                    <a:pt x="3434" y="2260"/>
                    <a:pt x="3434" y="2060"/>
                  </a:cubicBezTo>
                  <a:cubicBezTo>
                    <a:pt x="3434" y="2005"/>
                    <a:pt x="3491" y="1982"/>
                    <a:pt x="3583" y="1982"/>
                  </a:cubicBezTo>
                  <a:cubicBezTo>
                    <a:pt x="3825" y="1982"/>
                    <a:pt x="4310" y="2140"/>
                    <a:pt x="4637" y="2286"/>
                  </a:cubicBezTo>
                  <a:cubicBezTo>
                    <a:pt x="5031" y="2471"/>
                    <a:pt x="6367" y="2870"/>
                    <a:pt x="6784" y="2870"/>
                  </a:cubicBezTo>
                  <a:cubicBezTo>
                    <a:pt x="6818" y="2870"/>
                    <a:pt x="6846" y="2868"/>
                    <a:pt x="6867" y="2862"/>
                  </a:cubicBezTo>
                  <a:cubicBezTo>
                    <a:pt x="7770" y="2661"/>
                    <a:pt x="6692" y="1734"/>
                    <a:pt x="6366" y="1408"/>
                  </a:cubicBezTo>
                  <a:cubicBezTo>
                    <a:pt x="6015" y="1057"/>
                    <a:pt x="4812" y="331"/>
                    <a:pt x="4286" y="80"/>
                  </a:cubicBezTo>
                  <a:cubicBezTo>
                    <a:pt x="4151" y="22"/>
                    <a:pt x="3864" y="0"/>
                    <a:pt x="3514" y="0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3047775" y="2634500"/>
              <a:ext cx="59550" cy="72825"/>
            </a:xfrm>
            <a:custGeom>
              <a:avLst/>
              <a:gdLst/>
              <a:ahLst/>
              <a:cxnLst/>
              <a:rect l="l" t="t" r="r" b="b"/>
              <a:pathLst>
                <a:path w="2382" h="2913" extrusionOk="0">
                  <a:moveTo>
                    <a:pt x="2194" y="0"/>
                  </a:moveTo>
                  <a:cubicBezTo>
                    <a:pt x="2146" y="0"/>
                    <a:pt x="2097" y="19"/>
                    <a:pt x="2055" y="60"/>
                  </a:cubicBezTo>
                  <a:lnTo>
                    <a:pt x="50" y="2642"/>
                  </a:lnTo>
                  <a:cubicBezTo>
                    <a:pt x="0" y="2717"/>
                    <a:pt x="0" y="2817"/>
                    <a:pt x="75" y="2867"/>
                  </a:cubicBezTo>
                  <a:cubicBezTo>
                    <a:pt x="107" y="2899"/>
                    <a:pt x="143" y="2913"/>
                    <a:pt x="179" y="2913"/>
                  </a:cubicBezTo>
                  <a:cubicBezTo>
                    <a:pt x="230" y="2913"/>
                    <a:pt x="282" y="2886"/>
                    <a:pt x="326" y="2842"/>
                  </a:cubicBezTo>
                  <a:lnTo>
                    <a:pt x="2331" y="286"/>
                  </a:lnTo>
                  <a:cubicBezTo>
                    <a:pt x="2381" y="211"/>
                    <a:pt x="2381" y="110"/>
                    <a:pt x="2306" y="35"/>
                  </a:cubicBezTo>
                  <a:cubicBezTo>
                    <a:pt x="2272" y="13"/>
                    <a:pt x="2233" y="0"/>
                    <a:pt x="219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3005150" y="2668575"/>
              <a:ext cx="60175" cy="25725"/>
            </a:xfrm>
            <a:custGeom>
              <a:avLst/>
              <a:gdLst/>
              <a:ahLst/>
              <a:cxnLst/>
              <a:rect l="l" t="t" r="r" b="b"/>
              <a:pathLst>
                <a:path w="2407" h="1029" extrusionOk="0">
                  <a:moveTo>
                    <a:pt x="1" y="1"/>
                  </a:moveTo>
                  <a:cubicBezTo>
                    <a:pt x="903" y="452"/>
                    <a:pt x="2407" y="176"/>
                    <a:pt x="2407" y="351"/>
                  </a:cubicBezTo>
                  <a:cubicBezTo>
                    <a:pt x="2407" y="502"/>
                    <a:pt x="2106" y="1028"/>
                    <a:pt x="1480" y="1028"/>
                  </a:cubicBezTo>
                  <a:cubicBezTo>
                    <a:pt x="853" y="102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2943125" y="2655425"/>
              <a:ext cx="163575" cy="109050"/>
            </a:xfrm>
            <a:custGeom>
              <a:avLst/>
              <a:gdLst/>
              <a:ahLst/>
              <a:cxnLst/>
              <a:rect l="l" t="t" r="r" b="b"/>
              <a:pathLst>
                <a:path w="6543" h="4362" extrusionOk="0">
                  <a:moveTo>
                    <a:pt x="1" y="1905"/>
                  </a:moveTo>
                  <a:cubicBezTo>
                    <a:pt x="527" y="1329"/>
                    <a:pt x="1855" y="0"/>
                    <a:pt x="2908" y="702"/>
                  </a:cubicBezTo>
                  <a:cubicBezTo>
                    <a:pt x="3961" y="1379"/>
                    <a:pt x="4662" y="1379"/>
                    <a:pt x="4988" y="1504"/>
                  </a:cubicBezTo>
                  <a:cubicBezTo>
                    <a:pt x="5339" y="978"/>
                    <a:pt x="5865" y="1379"/>
                    <a:pt x="6216" y="2131"/>
                  </a:cubicBezTo>
                  <a:cubicBezTo>
                    <a:pt x="6542" y="2882"/>
                    <a:pt x="4311" y="3785"/>
                    <a:pt x="3961" y="4085"/>
                  </a:cubicBezTo>
                  <a:cubicBezTo>
                    <a:pt x="3610" y="4361"/>
                    <a:pt x="1" y="3785"/>
                    <a:pt x="1" y="3785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2507650" y="2342125"/>
              <a:ext cx="458050" cy="449900"/>
            </a:xfrm>
            <a:custGeom>
              <a:avLst/>
              <a:gdLst/>
              <a:ahLst/>
              <a:cxnLst/>
              <a:rect l="l" t="t" r="r" b="b"/>
              <a:pathLst>
                <a:path w="18322" h="17996" extrusionOk="0">
                  <a:moveTo>
                    <a:pt x="3836" y="953"/>
                  </a:moveTo>
                  <a:cubicBezTo>
                    <a:pt x="6693" y="2357"/>
                    <a:pt x="7570" y="11204"/>
                    <a:pt x="9750" y="13309"/>
                  </a:cubicBezTo>
                  <a:cubicBezTo>
                    <a:pt x="10978" y="14487"/>
                    <a:pt x="15966" y="13535"/>
                    <a:pt x="17645" y="13585"/>
                  </a:cubicBezTo>
                  <a:cubicBezTo>
                    <a:pt x="18322" y="15064"/>
                    <a:pt x="17420" y="16868"/>
                    <a:pt x="17420" y="16868"/>
                  </a:cubicBezTo>
                  <a:cubicBezTo>
                    <a:pt x="7871" y="17996"/>
                    <a:pt x="5440" y="17745"/>
                    <a:pt x="3034" y="13159"/>
                  </a:cubicBezTo>
                  <a:cubicBezTo>
                    <a:pt x="1154" y="9575"/>
                    <a:pt x="1" y="1"/>
                    <a:pt x="3836" y="9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4457550" y="1745025"/>
              <a:ext cx="160425" cy="149125"/>
            </a:xfrm>
            <a:custGeom>
              <a:avLst/>
              <a:gdLst/>
              <a:ahLst/>
              <a:cxnLst/>
              <a:rect l="l" t="t" r="r" b="b"/>
              <a:pathLst>
                <a:path w="6417" h="5965" extrusionOk="0">
                  <a:moveTo>
                    <a:pt x="6141" y="3008"/>
                  </a:moveTo>
                  <a:cubicBezTo>
                    <a:pt x="5865" y="2080"/>
                    <a:pt x="5339" y="1203"/>
                    <a:pt x="4537" y="677"/>
                  </a:cubicBezTo>
                  <a:cubicBezTo>
                    <a:pt x="4311" y="551"/>
                    <a:pt x="4086" y="426"/>
                    <a:pt x="3860" y="326"/>
                  </a:cubicBezTo>
                  <a:cubicBezTo>
                    <a:pt x="3735" y="301"/>
                    <a:pt x="3635" y="251"/>
                    <a:pt x="3509" y="251"/>
                  </a:cubicBezTo>
                  <a:cubicBezTo>
                    <a:pt x="3434" y="251"/>
                    <a:pt x="3234" y="201"/>
                    <a:pt x="3158" y="251"/>
                  </a:cubicBezTo>
                  <a:cubicBezTo>
                    <a:pt x="3133" y="301"/>
                    <a:pt x="3133" y="376"/>
                    <a:pt x="3158" y="451"/>
                  </a:cubicBezTo>
                  <a:cubicBezTo>
                    <a:pt x="3259" y="652"/>
                    <a:pt x="3484" y="802"/>
                    <a:pt x="3710" y="902"/>
                  </a:cubicBezTo>
                  <a:cubicBezTo>
                    <a:pt x="4061" y="1128"/>
                    <a:pt x="4186" y="1429"/>
                    <a:pt x="4311" y="1779"/>
                  </a:cubicBezTo>
                  <a:cubicBezTo>
                    <a:pt x="3960" y="1429"/>
                    <a:pt x="3660" y="1053"/>
                    <a:pt x="3234" y="777"/>
                  </a:cubicBezTo>
                  <a:cubicBezTo>
                    <a:pt x="2807" y="501"/>
                    <a:pt x="2356" y="326"/>
                    <a:pt x="1905" y="150"/>
                  </a:cubicBezTo>
                  <a:cubicBezTo>
                    <a:pt x="1705" y="75"/>
                    <a:pt x="1479" y="0"/>
                    <a:pt x="1279" y="25"/>
                  </a:cubicBezTo>
                  <a:cubicBezTo>
                    <a:pt x="1028" y="75"/>
                    <a:pt x="928" y="276"/>
                    <a:pt x="1078" y="476"/>
                  </a:cubicBezTo>
                  <a:cubicBezTo>
                    <a:pt x="1228" y="652"/>
                    <a:pt x="1479" y="702"/>
                    <a:pt x="1655" y="827"/>
                  </a:cubicBezTo>
                  <a:cubicBezTo>
                    <a:pt x="1930" y="952"/>
                    <a:pt x="2156" y="1128"/>
                    <a:pt x="2381" y="1328"/>
                  </a:cubicBezTo>
                  <a:cubicBezTo>
                    <a:pt x="2482" y="1429"/>
                    <a:pt x="2582" y="1529"/>
                    <a:pt x="2657" y="1629"/>
                  </a:cubicBezTo>
                  <a:cubicBezTo>
                    <a:pt x="2732" y="1729"/>
                    <a:pt x="2782" y="1880"/>
                    <a:pt x="2883" y="1930"/>
                  </a:cubicBezTo>
                  <a:cubicBezTo>
                    <a:pt x="2632" y="1830"/>
                    <a:pt x="2381" y="1704"/>
                    <a:pt x="2131" y="1554"/>
                  </a:cubicBezTo>
                  <a:cubicBezTo>
                    <a:pt x="1905" y="1429"/>
                    <a:pt x="1680" y="1378"/>
                    <a:pt x="1454" y="1253"/>
                  </a:cubicBezTo>
                  <a:cubicBezTo>
                    <a:pt x="1254" y="1178"/>
                    <a:pt x="1078" y="1028"/>
                    <a:pt x="878" y="927"/>
                  </a:cubicBezTo>
                  <a:cubicBezTo>
                    <a:pt x="777" y="852"/>
                    <a:pt x="652" y="802"/>
                    <a:pt x="552" y="877"/>
                  </a:cubicBezTo>
                  <a:cubicBezTo>
                    <a:pt x="477" y="902"/>
                    <a:pt x="452" y="1003"/>
                    <a:pt x="452" y="1078"/>
                  </a:cubicBezTo>
                  <a:cubicBezTo>
                    <a:pt x="452" y="1178"/>
                    <a:pt x="477" y="1253"/>
                    <a:pt x="527" y="1328"/>
                  </a:cubicBezTo>
                  <a:cubicBezTo>
                    <a:pt x="652" y="1504"/>
                    <a:pt x="802" y="1679"/>
                    <a:pt x="1003" y="1779"/>
                  </a:cubicBezTo>
                  <a:cubicBezTo>
                    <a:pt x="1178" y="1855"/>
                    <a:pt x="1304" y="1980"/>
                    <a:pt x="1454" y="2105"/>
                  </a:cubicBezTo>
                  <a:cubicBezTo>
                    <a:pt x="1655" y="2231"/>
                    <a:pt x="1855" y="2381"/>
                    <a:pt x="2056" y="2531"/>
                  </a:cubicBezTo>
                  <a:cubicBezTo>
                    <a:pt x="2156" y="2607"/>
                    <a:pt x="2231" y="2682"/>
                    <a:pt x="2331" y="2782"/>
                  </a:cubicBezTo>
                  <a:cubicBezTo>
                    <a:pt x="2406" y="2832"/>
                    <a:pt x="2482" y="2982"/>
                    <a:pt x="2582" y="3033"/>
                  </a:cubicBezTo>
                  <a:cubicBezTo>
                    <a:pt x="2181" y="2807"/>
                    <a:pt x="1780" y="2581"/>
                    <a:pt x="1404" y="2331"/>
                  </a:cubicBezTo>
                  <a:cubicBezTo>
                    <a:pt x="1279" y="2231"/>
                    <a:pt x="1103" y="2155"/>
                    <a:pt x="1003" y="2030"/>
                  </a:cubicBezTo>
                  <a:cubicBezTo>
                    <a:pt x="853" y="1880"/>
                    <a:pt x="677" y="1779"/>
                    <a:pt x="452" y="1754"/>
                  </a:cubicBezTo>
                  <a:cubicBezTo>
                    <a:pt x="426" y="1754"/>
                    <a:pt x="351" y="1729"/>
                    <a:pt x="326" y="1754"/>
                  </a:cubicBezTo>
                  <a:cubicBezTo>
                    <a:pt x="251" y="1805"/>
                    <a:pt x="251" y="1880"/>
                    <a:pt x="251" y="1930"/>
                  </a:cubicBezTo>
                  <a:cubicBezTo>
                    <a:pt x="276" y="2005"/>
                    <a:pt x="301" y="2055"/>
                    <a:pt x="351" y="2105"/>
                  </a:cubicBezTo>
                  <a:cubicBezTo>
                    <a:pt x="577" y="2431"/>
                    <a:pt x="827" y="2707"/>
                    <a:pt x="1103" y="2982"/>
                  </a:cubicBezTo>
                  <a:cubicBezTo>
                    <a:pt x="1379" y="3208"/>
                    <a:pt x="1730" y="3534"/>
                    <a:pt x="2056" y="3609"/>
                  </a:cubicBezTo>
                  <a:cubicBezTo>
                    <a:pt x="1579" y="3509"/>
                    <a:pt x="1153" y="3308"/>
                    <a:pt x="802" y="2982"/>
                  </a:cubicBezTo>
                  <a:cubicBezTo>
                    <a:pt x="627" y="2832"/>
                    <a:pt x="452" y="2657"/>
                    <a:pt x="201" y="2632"/>
                  </a:cubicBezTo>
                  <a:cubicBezTo>
                    <a:pt x="151" y="2632"/>
                    <a:pt x="51" y="2632"/>
                    <a:pt x="25" y="2707"/>
                  </a:cubicBezTo>
                  <a:cubicBezTo>
                    <a:pt x="0" y="2757"/>
                    <a:pt x="25" y="2832"/>
                    <a:pt x="51" y="2907"/>
                  </a:cubicBezTo>
                  <a:cubicBezTo>
                    <a:pt x="301" y="3333"/>
                    <a:pt x="677" y="3835"/>
                    <a:pt x="1153" y="4035"/>
                  </a:cubicBezTo>
                  <a:cubicBezTo>
                    <a:pt x="1379" y="4160"/>
                    <a:pt x="1604" y="4361"/>
                    <a:pt x="1855" y="4486"/>
                  </a:cubicBezTo>
                  <a:cubicBezTo>
                    <a:pt x="2106" y="4662"/>
                    <a:pt x="2381" y="4787"/>
                    <a:pt x="2632" y="4962"/>
                  </a:cubicBezTo>
                  <a:cubicBezTo>
                    <a:pt x="3234" y="5313"/>
                    <a:pt x="3985" y="5689"/>
                    <a:pt x="4662" y="5890"/>
                  </a:cubicBezTo>
                  <a:cubicBezTo>
                    <a:pt x="4863" y="5940"/>
                    <a:pt x="5063" y="5965"/>
                    <a:pt x="5264" y="5965"/>
                  </a:cubicBezTo>
                  <a:cubicBezTo>
                    <a:pt x="5489" y="5965"/>
                    <a:pt x="5614" y="5915"/>
                    <a:pt x="5765" y="5764"/>
                  </a:cubicBezTo>
                  <a:cubicBezTo>
                    <a:pt x="6041" y="5539"/>
                    <a:pt x="6241" y="5188"/>
                    <a:pt x="6316" y="4837"/>
                  </a:cubicBezTo>
                  <a:cubicBezTo>
                    <a:pt x="6416" y="4386"/>
                    <a:pt x="6366" y="3960"/>
                    <a:pt x="6291" y="3509"/>
                  </a:cubicBezTo>
                  <a:cubicBezTo>
                    <a:pt x="6241" y="3358"/>
                    <a:pt x="6216" y="3183"/>
                    <a:pt x="6141" y="3008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4334125" y="1724975"/>
              <a:ext cx="120325" cy="162925"/>
            </a:xfrm>
            <a:custGeom>
              <a:avLst/>
              <a:gdLst/>
              <a:ahLst/>
              <a:cxnLst/>
              <a:rect l="l" t="t" r="r" b="b"/>
              <a:pathLst>
                <a:path w="4813" h="6517" extrusionOk="0">
                  <a:moveTo>
                    <a:pt x="4737" y="4185"/>
                  </a:moveTo>
                  <a:cubicBezTo>
                    <a:pt x="4536" y="3033"/>
                    <a:pt x="4261" y="1679"/>
                    <a:pt x="3559" y="727"/>
                  </a:cubicBezTo>
                  <a:cubicBezTo>
                    <a:pt x="3509" y="702"/>
                    <a:pt x="3484" y="652"/>
                    <a:pt x="3434" y="652"/>
                  </a:cubicBezTo>
                  <a:cubicBezTo>
                    <a:pt x="3333" y="602"/>
                    <a:pt x="3233" y="752"/>
                    <a:pt x="3233" y="877"/>
                  </a:cubicBezTo>
                  <a:cubicBezTo>
                    <a:pt x="3183" y="1203"/>
                    <a:pt x="3333" y="1529"/>
                    <a:pt x="3459" y="1855"/>
                  </a:cubicBezTo>
                  <a:cubicBezTo>
                    <a:pt x="3559" y="2206"/>
                    <a:pt x="3559" y="2607"/>
                    <a:pt x="3509" y="3008"/>
                  </a:cubicBezTo>
                  <a:cubicBezTo>
                    <a:pt x="3484" y="2982"/>
                    <a:pt x="3459" y="2957"/>
                    <a:pt x="3434" y="2907"/>
                  </a:cubicBezTo>
                  <a:cubicBezTo>
                    <a:pt x="2857" y="2155"/>
                    <a:pt x="2556" y="1103"/>
                    <a:pt x="2180" y="226"/>
                  </a:cubicBezTo>
                  <a:cubicBezTo>
                    <a:pt x="2130" y="125"/>
                    <a:pt x="2080" y="0"/>
                    <a:pt x="1955" y="0"/>
                  </a:cubicBezTo>
                  <a:cubicBezTo>
                    <a:pt x="1805" y="0"/>
                    <a:pt x="1729" y="201"/>
                    <a:pt x="1729" y="351"/>
                  </a:cubicBezTo>
                  <a:cubicBezTo>
                    <a:pt x="1754" y="1053"/>
                    <a:pt x="1880" y="1679"/>
                    <a:pt x="2206" y="2331"/>
                  </a:cubicBezTo>
                  <a:cubicBezTo>
                    <a:pt x="1880" y="1855"/>
                    <a:pt x="1629" y="1353"/>
                    <a:pt x="1429" y="827"/>
                  </a:cubicBezTo>
                  <a:cubicBezTo>
                    <a:pt x="1378" y="702"/>
                    <a:pt x="1303" y="551"/>
                    <a:pt x="1153" y="551"/>
                  </a:cubicBezTo>
                  <a:cubicBezTo>
                    <a:pt x="602" y="501"/>
                    <a:pt x="1303" y="2657"/>
                    <a:pt x="1404" y="2932"/>
                  </a:cubicBezTo>
                  <a:cubicBezTo>
                    <a:pt x="1128" y="2531"/>
                    <a:pt x="927" y="2055"/>
                    <a:pt x="827" y="1579"/>
                  </a:cubicBezTo>
                  <a:cubicBezTo>
                    <a:pt x="802" y="1479"/>
                    <a:pt x="777" y="1404"/>
                    <a:pt x="727" y="1303"/>
                  </a:cubicBezTo>
                  <a:cubicBezTo>
                    <a:pt x="677" y="1228"/>
                    <a:pt x="526" y="1128"/>
                    <a:pt x="426" y="1228"/>
                  </a:cubicBezTo>
                  <a:cubicBezTo>
                    <a:pt x="376" y="1303"/>
                    <a:pt x="351" y="1529"/>
                    <a:pt x="351" y="1629"/>
                  </a:cubicBezTo>
                  <a:cubicBezTo>
                    <a:pt x="301" y="1955"/>
                    <a:pt x="401" y="2281"/>
                    <a:pt x="501" y="2556"/>
                  </a:cubicBezTo>
                  <a:cubicBezTo>
                    <a:pt x="677" y="2982"/>
                    <a:pt x="927" y="3383"/>
                    <a:pt x="1053" y="3810"/>
                  </a:cubicBezTo>
                  <a:lnTo>
                    <a:pt x="326" y="2907"/>
                  </a:lnTo>
                  <a:cubicBezTo>
                    <a:pt x="276" y="2857"/>
                    <a:pt x="201" y="2782"/>
                    <a:pt x="125" y="2807"/>
                  </a:cubicBezTo>
                  <a:cubicBezTo>
                    <a:pt x="25" y="2807"/>
                    <a:pt x="0" y="2957"/>
                    <a:pt x="25" y="3058"/>
                  </a:cubicBezTo>
                  <a:cubicBezTo>
                    <a:pt x="251" y="3734"/>
                    <a:pt x="602" y="4386"/>
                    <a:pt x="1103" y="4937"/>
                  </a:cubicBezTo>
                  <a:cubicBezTo>
                    <a:pt x="1328" y="5213"/>
                    <a:pt x="1629" y="5414"/>
                    <a:pt x="1855" y="5689"/>
                  </a:cubicBezTo>
                  <a:cubicBezTo>
                    <a:pt x="2080" y="5940"/>
                    <a:pt x="2381" y="6165"/>
                    <a:pt x="2707" y="6291"/>
                  </a:cubicBezTo>
                  <a:cubicBezTo>
                    <a:pt x="3058" y="6441"/>
                    <a:pt x="3434" y="6516"/>
                    <a:pt x="3810" y="6491"/>
                  </a:cubicBezTo>
                  <a:cubicBezTo>
                    <a:pt x="4085" y="6466"/>
                    <a:pt x="4261" y="6391"/>
                    <a:pt x="4436" y="6165"/>
                  </a:cubicBezTo>
                  <a:cubicBezTo>
                    <a:pt x="4561" y="5990"/>
                    <a:pt x="4712" y="5739"/>
                    <a:pt x="4762" y="5489"/>
                  </a:cubicBezTo>
                  <a:cubicBezTo>
                    <a:pt x="4812" y="5063"/>
                    <a:pt x="4812" y="4637"/>
                    <a:pt x="4737" y="4185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4585375" y="1535100"/>
              <a:ext cx="270075" cy="468700"/>
            </a:xfrm>
            <a:custGeom>
              <a:avLst/>
              <a:gdLst/>
              <a:ahLst/>
              <a:cxnLst/>
              <a:rect l="l" t="t" r="r" b="b"/>
              <a:pathLst>
                <a:path w="10803" h="18748" extrusionOk="0">
                  <a:moveTo>
                    <a:pt x="1253" y="11179"/>
                  </a:moveTo>
                  <a:lnTo>
                    <a:pt x="5990" y="12808"/>
                  </a:lnTo>
                  <a:cubicBezTo>
                    <a:pt x="5514" y="6592"/>
                    <a:pt x="6617" y="1"/>
                    <a:pt x="9198" y="2357"/>
                  </a:cubicBezTo>
                  <a:cubicBezTo>
                    <a:pt x="10702" y="3735"/>
                    <a:pt x="10802" y="15314"/>
                    <a:pt x="9649" y="17044"/>
                  </a:cubicBezTo>
                  <a:cubicBezTo>
                    <a:pt x="8496" y="18748"/>
                    <a:pt x="3559" y="16292"/>
                    <a:pt x="100" y="14562"/>
                  </a:cubicBezTo>
                  <a:cubicBezTo>
                    <a:pt x="0" y="13059"/>
                    <a:pt x="1253" y="11179"/>
                    <a:pt x="1253" y="111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2445625" y="2635375"/>
              <a:ext cx="261950" cy="302650"/>
            </a:xfrm>
            <a:custGeom>
              <a:avLst/>
              <a:gdLst/>
              <a:ahLst/>
              <a:cxnLst/>
              <a:rect l="l" t="t" r="r" b="b"/>
              <a:pathLst>
                <a:path w="10478" h="12106" extrusionOk="0">
                  <a:moveTo>
                    <a:pt x="1154" y="2256"/>
                  </a:moveTo>
                  <a:cubicBezTo>
                    <a:pt x="1" y="3008"/>
                    <a:pt x="76" y="4737"/>
                    <a:pt x="151" y="5940"/>
                  </a:cubicBezTo>
                  <a:cubicBezTo>
                    <a:pt x="226" y="7644"/>
                    <a:pt x="1003" y="10025"/>
                    <a:pt x="2432" y="11103"/>
                  </a:cubicBezTo>
                  <a:cubicBezTo>
                    <a:pt x="3209" y="11705"/>
                    <a:pt x="3259" y="11780"/>
                    <a:pt x="4312" y="12106"/>
                  </a:cubicBezTo>
                  <a:cubicBezTo>
                    <a:pt x="4412" y="12055"/>
                    <a:pt x="4662" y="11905"/>
                    <a:pt x="4938" y="11705"/>
                  </a:cubicBezTo>
                  <a:cubicBezTo>
                    <a:pt x="5515" y="11253"/>
                    <a:pt x="5815" y="10502"/>
                    <a:pt x="5590" y="9800"/>
                  </a:cubicBezTo>
                  <a:cubicBezTo>
                    <a:pt x="5364" y="9098"/>
                    <a:pt x="5364" y="8271"/>
                    <a:pt x="5740" y="8070"/>
                  </a:cubicBezTo>
                  <a:cubicBezTo>
                    <a:pt x="6392" y="7720"/>
                    <a:pt x="6818" y="8948"/>
                    <a:pt x="6818" y="8948"/>
                  </a:cubicBezTo>
                  <a:cubicBezTo>
                    <a:pt x="7169" y="8822"/>
                    <a:pt x="7745" y="8396"/>
                    <a:pt x="7444" y="7644"/>
                  </a:cubicBezTo>
                  <a:cubicBezTo>
                    <a:pt x="7119" y="6918"/>
                    <a:pt x="7444" y="6141"/>
                    <a:pt x="7444" y="6141"/>
                  </a:cubicBezTo>
                  <a:cubicBezTo>
                    <a:pt x="8572" y="6166"/>
                    <a:pt x="9099" y="4612"/>
                    <a:pt x="9449" y="4411"/>
                  </a:cubicBezTo>
                  <a:cubicBezTo>
                    <a:pt x="10226" y="3985"/>
                    <a:pt x="10477" y="3810"/>
                    <a:pt x="10352" y="3083"/>
                  </a:cubicBezTo>
                  <a:cubicBezTo>
                    <a:pt x="10277" y="2607"/>
                    <a:pt x="10076" y="2131"/>
                    <a:pt x="9725" y="1805"/>
                  </a:cubicBezTo>
                  <a:cubicBezTo>
                    <a:pt x="9324" y="1429"/>
                    <a:pt x="7971" y="928"/>
                    <a:pt x="7444" y="802"/>
                  </a:cubicBezTo>
                  <a:cubicBezTo>
                    <a:pt x="4287" y="0"/>
                    <a:pt x="1855" y="577"/>
                    <a:pt x="1154" y="22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3652400" y="2356550"/>
              <a:ext cx="60175" cy="25700"/>
            </a:xfrm>
            <a:custGeom>
              <a:avLst/>
              <a:gdLst/>
              <a:ahLst/>
              <a:cxnLst/>
              <a:rect l="l" t="t" r="r" b="b"/>
              <a:pathLst>
                <a:path w="2407" h="1028" extrusionOk="0">
                  <a:moveTo>
                    <a:pt x="1" y="0"/>
                  </a:moveTo>
                  <a:cubicBezTo>
                    <a:pt x="903" y="451"/>
                    <a:pt x="2407" y="176"/>
                    <a:pt x="2407" y="351"/>
                  </a:cubicBezTo>
                  <a:cubicBezTo>
                    <a:pt x="2407" y="527"/>
                    <a:pt x="2106" y="1028"/>
                    <a:pt x="1479" y="1028"/>
                  </a:cubicBezTo>
                  <a:cubicBezTo>
                    <a:pt x="853" y="102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3590375" y="2343375"/>
              <a:ext cx="163550" cy="109050"/>
            </a:xfrm>
            <a:custGeom>
              <a:avLst/>
              <a:gdLst/>
              <a:ahLst/>
              <a:cxnLst/>
              <a:rect l="l" t="t" r="r" b="b"/>
              <a:pathLst>
                <a:path w="6542" h="4362" extrusionOk="0">
                  <a:moveTo>
                    <a:pt x="0" y="1906"/>
                  </a:moveTo>
                  <a:cubicBezTo>
                    <a:pt x="502" y="1329"/>
                    <a:pt x="1830" y="1"/>
                    <a:pt x="2908" y="703"/>
                  </a:cubicBezTo>
                  <a:cubicBezTo>
                    <a:pt x="3960" y="1379"/>
                    <a:pt x="4637" y="1379"/>
                    <a:pt x="4988" y="1505"/>
                  </a:cubicBezTo>
                  <a:cubicBezTo>
                    <a:pt x="5339" y="978"/>
                    <a:pt x="5840" y="1379"/>
                    <a:pt x="6191" y="2131"/>
                  </a:cubicBezTo>
                  <a:cubicBezTo>
                    <a:pt x="6542" y="2883"/>
                    <a:pt x="4311" y="3811"/>
                    <a:pt x="3960" y="4086"/>
                  </a:cubicBezTo>
                  <a:cubicBezTo>
                    <a:pt x="3610" y="4362"/>
                    <a:pt x="0" y="3785"/>
                    <a:pt x="0" y="3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4332225" y="3053300"/>
              <a:ext cx="461200" cy="458050"/>
            </a:xfrm>
            <a:custGeom>
              <a:avLst/>
              <a:gdLst/>
              <a:ahLst/>
              <a:cxnLst/>
              <a:rect l="l" t="t" r="r" b="b"/>
              <a:pathLst>
                <a:path w="18448" h="18322" extrusionOk="0">
                  <a:moveTo>
                    <a:pt x="17169" y="3183"/>
                  </a:moveTo>
                  <a:cubicBezTo>
                    <a:pt x="17169" y="3183"/>
                    <a:pt x="7871" y="0"/>
                    <a:pt x="3936" y="476"/>
                  </a:cubicBezTo>
                  <a:cubicBezTo>
                    <a:pt x="1" y="953"/>
                    <a:pt x="878" y="17970"/>
                    <a:pt x="878" y="17970"/>
                  </a:cubicBezTo>
                  <a:cubicBezTo>
                    <a:pt x="878" y="17970"/>
                    <a:pt x="2958" y="18321"/>
                    <a:pt x="5038" y="17970"/>
                  </a:cubicBezTo>
                  <a:cubicBezTo>
                    <a:pt x="5916" y="13233"/>
                    <a:pt x="7344" y="8045"/>
                    <a:pt x="7344" y="8045"/>
                  </a:cubicBezTo>
                  <a:cubicBezTo>
                    <a:pt x="7344" y="8045"/>
                    <a:pt x="15891" y="10501"/>
                    <a:pt x="17169" y="9273"/>
                  </a:cubicBezTo>
                  <a:cubicBezTo>
                    <a:pt x="18447" y="8045"/>
                    <a:pt x="17169" y="3183"/>
                    <a:pt x="17169" y="318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4470075" y="3480600"/>
              <a:ext cx="480600" cy="277600"/>
            </a:xfrm>
            <a:custGeom>
              <a:avLst/>
              <a:gdLst/>
              <a:ahLst/>
              <a:cxnLst/>
              <a:rect l="l" t="t" r="r" b="b"/>
              <a:pathLst>
                <a:path w="19224" h="11104" extrusionOk="0">
                  <a:moveTo>
                    <a:pt x="1" y="7695"/>
                  </a:moveTo>
                  <a:cubicBezTo>
                    <a:pt x="1" y="7821"/>
                    <a:pt x="51" y="7921"/>
                    <a:pt x="151" y="8046"/>
                  </a:cubicBezTo>
                  <a:cubicBezTo>
                    <a:pt x="276" y="8196"/>
                    <a:pt x="477" y="8297"/>
                    <a:pt x="702" y="8372"/>
                  </a:cubicBezTo>
                  <a:cubicBezTo>
                    <a:pt x="1053" y="8472"/>
                    <a:pt x="1454" y="8472"/>
                    <a:pt x="1830" y="8372"/>
                  </a:cubicBezTo>
                  <a:lnTo>
                    <a:pt x="6392" y="7169"/>
                  </a:lnTo>
                  <a:cubicBezTo>
                    <a:pt x="7169" y="6968"/>
                    <a:pt x="8046" y="7219"/>
                    <a:pt x="8196" y="7695"/>
                  </a:cubicBezTo>
                  <a:lnTo>
                    <a:pt x="9199" y="10527"/>
                  </a:lnTo>
                  <a:cubicBezTo>
                    <a:pt x="9299" y="10878"/>
                    <a:pt x="9850" y="11104"/>
                    <a:pt x="10452" y="11104"/>
                  </a:cubicBezTo>
                  <a:cubicBezTo>
                    <a:pt x="10527" y="11104"/>
                    <a:pt x="10577" y="11104"/>
                    <a:pt x="10652" y="11104"/>
                  </a:cubicBezTo>
                  <a:cubicBezTo>
                    <a:pt x="11053" y="11079"/>
                    <a:pt x="11379" y="10928"/>
                    <a:pt x="11580" y="10728"/>
                  </a:cubicBezTo>
                  <a:cubicBezTo>
                    <a:pt x="11680" y="10653"/>
                    <a:pt x="11730" y="10552"/>
                    <a:pt x="11755" y="10452"/>
                  </a:cubicBezTo>
                  <a:lnTo>
                    <a:pt x="11755" y="10427"/>
                  </a:lnTo>
                  <a:cubicBezTo>
                    <a:pt x="11755" y="10377"/>
                    <a:pt x="11755" y="10327"/>
                    <a:pt x="11755" y="10277"/>
                  </a:cubicBezTo>
                  <a:lnTo>
                    <a:pt x="11354" y="8272"/>
                  </a:lnTo>
                  <a:lnTo>
                    <a:pt x="11204" y="7420"/>
                  </a:lnTo>
                  <a:cubicBezTo>
                    <a:pt x="11103" y="6918"/>
                    <a:pt x="11805" y="6517"/>
                    <a:pt x="12632" y="6567"/>
                  </a:cubicBezTo>
                  <a:lnTo>
                    <a:pt x="17670" y="6893"/>
                  </a:lnTo>
                  <a:cubicBezTo>
                    <a:pt x="17720" y="6893"/>
                    <a:pt x="17770" y="6893"/>
                    <a:pt x="17820" y="6893"/>
                  </a:cubicBezTo>
                  <a:cubicBezTo>
                    <a:pt x="18021" y="6893"/>
                    <a:pt x="18246" y="6868"/>
                    <a:pt x="18422" y="6818"/>
                  </a:cubicBezTo>
                  <a:cubicBezTo>
                    <a:pt x="18773" y="6718"/>
                    <a:pt x="19048" y="6517"/>
                    <a:pt x="19099" y="6267"/>
                  </a:cubicBezTo>
                  <a:cubicBezTo>
                    <a:pt x="19224" y="5866"/>
                    <a:pt x="18773" y="5490"/>
                    <a:pt x="18096" y="5415"/>
                  </a:cubicBezTo>
                  <a:lnTo>
                    <a:pt x="13159" y="4838"/>
                  </a:lnTo>
                  <a:cubicBezTo>
                    <a:pt x="12933" y="4813"/>
                    <a:pt x="12758" y="4763"/>
                    <a:pt x="12582" y="4688"/>
                  </a:cubicBezTo>
                  <a:cubicBezTo>
                    <a:pt x="12156" y="4487"/>
                    <a:pt x="11981" y="4136"/>
                    <a:pt x="12231" y="3810"/>
                  </a:cubicBezTo>
                  <a:lnTo>
                    <a:pt x="13986" y="1605"/>
                  </a:lnTo>
                  <a:lnTo>
                    <a:pt x="14337" y="1154"/>
                  </a:lnTo>
                  <a:cubicBezTo>
                    <a:pt x="14412" y="1079"/>
                    <a:pt x="14437" y="978"/>
                    <a:pt x="14462" y="903"/>
                  </a:cubicBezTo>
                  <a:cubicBezTo>
                    <a:pt x="14462" y="878"/>
                    <a:pt x="14462" y="853"/>
                    <a:pt x="14462" y="853"/>
                  </a:cubicBezTo>
                  <a:cubicBezTo>
                    <a:pt x="14462" y="577"/>
                    <a:pt x="14211" y="302"/>
                    <a:pt x="13760" y="176"/>
                  </a:cubicBezTo>
                  <a:cubicBezTo>
                    <a:pt x="13134" y="1"/>
                    <a:pt x="12382" y="126"/>
                    <a:pt x="12031" y="477"/>
                  </a:cubicBezTo>
                  <a:lnTo>
                    <a:pt x="9525" y="3008"/>
                  </a:lnTo>
                  <a:cubicBezTo>
                    <a:pt x="9124" y="3435"/>
                    <a:pt x="8146" y="3535"/>
                    <a:pt x="7545" y="3209"/>
                  </a:cubicBezTo>
                  <a:lnTo>
                    <a:pt x="3835" y="1254"/>
                  </a:lnTo>
                  <a:cubicBezTo>
                    <a:pt x="3585" y="1104"/>
                    <a:pt x="3259" y="1054"/>
                    <a:pt x="2958" y="1054"/>
                  </a:cubicBezTo>
                  <a:cubicBezTo>
                    <a:pt x="2632" y="1054"/>
                    <a:pt x="2281" y="1129"/>
                    <a:pt x="2031" y="1279"/>
                  </a:cubicBezTo>
                  <a:cubicBezTo>
                    <a:pt x="1755" y="1430"/>
                    <a:pt x="1630" y="1630"/>
                    <a:pt x="1655" y="1831"/>
                  </a:cubicBezTo>
                  <a:cubicBezTo>
                    <a:pt x="1655" y="2006"/>
                    <a:pt x="1780" y="2181"/>
                    <a:pt x="1981" y="2307"/>
                  </a:cubicBezTo>
                  <a:lnTo>
                    <a:pt x="2281" y="2482"/>
                  </a:lnTo>
                  <a:lnTo>
                    <a:pt x="5389" y="4437"/>
                  </a:lnTo>
                  <a:cubicBezTo>
                    <a:pt x="5941" y="4788"/>
                    <a:pt x="5790" y="5339"/>
                    <a:pt x="5088" y="5590"/>
                  </a:cubicBezTo>
                  <a:cubicBezTo>
                    <a:pt x="5088" y="5590"/>
                    <a:pt x="5063" y="5590"/>
                    <a:pt x="5063" y="5590"/>
                  </a:cubicBezTo>
                  <a:lnTo>
                    <a:pt x="652" y="7044"/>
                  </a:lnTo>
                  <a:cubicBezTo>
                    <a:pt x="251" y="7194"/>
                    <a:pt x="1" y="7445"/>
                    <a:pt x="1" y="769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4769575" y="3503175"/>
              <a:ext cx="62050" cy="94625"/>
            </a:xfrm>
            <a:custGeom>
              <a:avLst/>
              <a:gdLst/>
              <a:ahLst/>
              <a:cxnLst/>
              <a:rect l="l" t="t" r="r" b="b"/>
              <a:pathLst>
                <a:path w="2482" h="3785" extrusionOk="0">
                  <a:moveTo>
                    <a:pt x="602" y="3785"/>
                  </a:moveTo>
                  <a:lnTo>
                    <a:pt x="2357" y="1579"/>
                  </a:lnTo>
                  <a:cubicBezTo>
                    <a:pt x="2432" y="1504"/>
                    <a:pt x="2457" y="1404"/>
                    <a:pt x="2482" y="1329"/>
                  </a:cubicBezTo>
                  <a:lnTo>
                    <a:pt x="2482" y="0"/>
                  </a:lnTo>
                  <a:cubicBezTo>
                    <a:pt x="2457" y="75"/>
                    <a:pt x="2432" y="176"/>
                    <a:pt x="2357" y="251"/>
                  </a:cubicBezTo>
                  <a:lnTo>
                    <a:pt x="2006" y="702"/>
                  </a:lnTo>
                  <a:lnTo>
                    <a:pt x="251" y="2907"/>
                  </a:lnTo>
                  <a:cubicBezTo>
                    <a:pt x="1" y="3233"/>
                    <a:pt x="176" y="3584"/>
                    <a:pt x="602" y="378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4568450" y="3597150"/>
              <a:ext cx="25" cy="3150"/>
            </a:xfrm>
            <a:custGeom>
              <a:avLst/>
              <a:gdLst/>
              <a:ahLst/>
              <a:cxnLst/>
              <a:rect l="l" t="t" r="r" b="b"/>
              <a:pathLst>
                <a:path w="1" h="126" extrusionOk="0">
                  <a:moveTo>
                    <a:pt x="1" y="126"/>
                  </a:moveTo>
                  <a:cubicBezTo>
                    <a:pt x="1" y="101"/>
                    <a:pt x="1" y="76"/>
                    <a:pt x="1" y="76"/>
                  </a:cubicBezTo>
                  <a:cubicBezTo>
                    <a:pt x="1" y="51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4747650" y="3637250"/>
              <a:ext cx="199900" cy="50150"/>
            </a:xfrm>
            <a:custGeom>
              <a:avLst/>
              <a:gdLst/>
              <a:ahLst/>
              <a:cxnLst/>
              <a:rect l="l" t="t" r="r" b="b"/>
              <a:pathLst>
                <a:path w="7996" h="2006" extrusionOk="0">
                  <a:moveTo>
                    <a:pt x="101" y="1154"/>
                  </a:moveTo>
                  <a:lnTo>
                    <a:pt x="251" y="2006"/>
                  </a:lnTo>
                  <a:cubicBezTo>
                    <a:pt x="502" y="1780"/>
                    <a:pt x="1003" y="1605"/>
                    <a:pt x="1529" y="1655"/>
                  </a:cubicBezTo>
                  <a:lnTo>
                    <a:pt x="6567" y="1956"/>
                  </a:lnTo>
                  <a:cubicBezTo>
                    <a:pt x="6617" y="1956"/>
                    <a:pt x="6667" y="1981"/>
                    <a:pt x="6717" y="1981"/>
                  </a:cubicBezTo>
                  <a:cubicBezTo>
                    <a:pt x="7344" y="1981"/>
                    <a:pt x="7895" y="1705"/>
                    <a:pt x="7996" y="1329"/>
                  </a:cubicBezTo>
                  <a:lnTo>
                    <a:pt x="7996" y="1"/>
                  </a:lnTo>
                  <a:cubicBezTo>
                    <a:pt x="7945" y="251"/>
                    <a:pt x="7670" y="452"/>
                    <a:pt x="7319" y="552"/>
                  </a:cubicBezTo>
                  <a:cubicBezTo>
                    <a:pt x="7143" y="602"/>
                    <a:pt x="6918" y="627"/>
                    <a:pt x="6717" y="627"/>
                  </a:cubicBezTo>
                  <a:cubicBezTo>
                    <a:pt x="6667" y="627"/>
                    <a:pt x="6617" y="627"/>
                    <a:pt x="6567" y="627"/>
                  </a:cubicBezTo>
                  <a:lnTo>
                    <a:pt x="1529" y="301"/>
                  </a:lnTo>
                  <a:cubicBezTo>
                    <a:pt x="702" y="251"/>
                    <a:pt x="0" y="652"/>
                    <a:pt x="101" y="11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4684375" y="37287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151"/>
                    <a:pt x="25" y="76"/>
                    <a:pt x="0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4470075" y="3654800"/>
              <a:ext cx="293900" cy="137250"/>
            </a:xfrm>
            <a:custGeom>
              <a:avLst/>
              <a:gdLst/>
              <a:ahLst/>
              <a:cxnLst/>
              <a:rect l="l" t="t" r="r" b="b"/>
              <a:pathLst>
                <a:path w="11756" h="5490" extrusionOk="0">
                  <a:moveTo>
                    <a:pt x="1" y="727"/>
                  </a:moveTo>
                  <a:lnTo>
                    <a:pt x="1" y="2081"/>
                  </a:lnTo>
                  <a:cubicBezTo>
                    <a:pt x="1" y="2181"/>
                    <a:pt x="51" y="2306"/>
                    <a:pt x="151" y="2406"/>
                  </a:cubicBezTo>
                  <a:cubicBezTo>
                    <a:pt x="452" y="2757"/>
                    <a:pt x="1204" y="2908"/>
                    <a:pt x="1830" y="2732"/>
                  </a:cubicBezTo>
                  <a:lnTo>
                    <a:pt x="6392" y="1529"/>
                  </a:lnTo>
                  <a:cubicBezTo>
                    <a:pt x="7169" y="1329"/>
                    <a:pt x="8046" y="1579"/>
                    <a:pt x="8196" y="2056"/>
                  </a:cubicBezTo>
                  <a:lnTo>
                    <a:pt x="9199" y="4888"/>
                  </a:lnTo>
                  <a:cubicBezTo>
                    <a:pt x="9299" y="5239"/>
                    <a:pt x="9850" y="5489"/>
                    <a:pt x="10452" y="5489"/>
                  </a:cubicBezTo>
                  <a:cubicBezTo>
                    <a:pt x="10502" y="5489"/>
                    <a:pt x="10577" y="5464"/>
                    <a:pt x="10652" y="5464"/>
                  </a:cubicBezTo>
                  <a:cubicBezTo>
                    <a:pt x="11254" y="5414"/>
                    <a:pt x="11705" y="5138"/>
                    <a:pt x="11755" y="4787"/>
                  </a:cubicBezTo>
                  <a:lnTo>
                    <a:pt x="11755" y="4662"/>
                  </a:lnTo>
                  <a:lnTo>
                    <a:pt x="11755" y="3484"/>
                  </a:lnTo>
                  <a:cubicBezTo>
                    <a:pt x="11730" y="3584"/>
                    <a:pt x="11680" y="3685"/>
                    <a:pt x="11580" y="3760"/>
                  </a:cubicBezTo>
                  <a:cubicBezTo>
                    <a:pt x="11379" y="3960"/>
                    <a:pt x="11053" y="4111"/>
                    <a:pt x="10652" y="4136"/>
                  </a:cubicBezTo>
                  <a:cubicBezTo>
                    <a:pt x="10577" y="4136"/>
                    <a:pt x="10527" y="4136"/>
                    <a:pt x="10452" y="4136"/>
                  </a:cubicBezTo>
                  <a:cubicBezTo>
                    <a:pt x="9850" y="4136"/>
                    <a:pt x="9299" y="3910"/>
                    <a:pt x="9199" y="3559"/>
                  </a:cubicBezTo>
                  <a:lnTo>
                    <a:pt x="8196" y="727"/>
                  </a:lnTo>
                  <a:cubicBezTo>
                    <a:pt x="8046" y="251"/>
                    <a:pt x="7169" y="0"/>
                    <a:pt x="6392" y="201"/>
                  </a:cubicBezTo>
                  <a:lnTo>
                    <a:pt x="1830" y="1404"/>
                  </a:lnTo>
                  <a:cubicBezTo>
                    <a:pt x="1454" y="1504"/>
                    <a:pt x="1053" y="1504"/>
                    <a:pt x="702" y="1404"/>
                  </a:cubicBezTo>
                  <a:cubicBezTo>
                    <a:pt x="477" y="1329"/>
                    <a:pt x="276" y="1228"/>
                    <a:pt x="151" y="1078"/>
                  </a:cubicBezTo>
                  <a:cubicBezTo>
                    <a:pt x="51" y="953"/>
                    <a:pt x="1" y="853"/>
                    <a:pt x="1" y="727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4511425" y="3526350"/>
              <a:ext cx="107175" cy="94000"/>
            </a:xfrm>
            <a:custGeom>
              <a:avLst/>
              <a:gdLst/>
              <a:ahLst/>
              <a:cxnLst/>
              <a:rect l="l" t="t" r="r" b="b"/>
              <a:pathLst>
                <a:path w="4287" h="3760" extrusionOk="0">
                  <a:moveTo>
                    <a:pt x="1" y="1"/>
                  </a:moveTo>
                  <a:lnTo>
                    <a:pt x="1" y="1304"/>
                  </a:lnTo>
                  <a:cubicBezTo>
                    <a:pt x="1" y="1479"/>
                    <a:pt x="101" y="1655"/>
                    <a:pt x="327" y="1805"/>
                  </a:cubicBezTo>
                  <a:lnTo>
                    <a:pt x="3434" y="3760"/>
                  </a:lnTo>
                  <a:cubicBezTo>
                    <a:pt x="4136" y="3509"/>
                    <a:pt x="4287" y="2958"/>
                    <a:pt x="3735" y="2607"/>
                  </a:cubicBezTo>
                  <a:lnTo>
                    <a:pt x="627" y="652"/>
                  </a:lnTo>
                  <a:lnTo>
                    <a:pt x="327" y="477"/>
                  </a:lnTo>
                  <a:cubicBezTo>
                    <a:pt x="126" y="351"/>
                    <a:pt x="1" y="17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4471325" y="37024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6" y="2306"/>
                    <a:pt x="2382" y="1755"/>
                    <a:pt x="2357" y="1128"/>
                  </a:cubicBezTo>
                  <a:cubicBezTo>
                    <a:pt x="2307" y="476"/>
                    <a:pt x="1755" y="0"/>
                    <a:pt x="1104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4701275" y="377447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51" y="1254"/>
                  </a:moveTo>
                  <a:cubicBezTo>
                    <a:pt x="76" y="1880"/>
                    <a:pt x="627" y="2356"/>
                    <a:pt x="1279" y="2331"/>
                  </a:cubicBezTo>
                  <a:cubicBezTo>
                    <a:pt x="1906" y="2281"/>
                    <a:pt x="2382" y="1730"/>
                    <a:pt x="2357" y="1103"/>
                  </a:cubicBezTo>
                  <a:cubicBezTo>
                    <a:pt x="2307" y="477"/>
                    <a:pt x="1755" y="0"/>
                    <a:pt x="1104" y="25"/>
                  </a:cubicBezTo>
                  <a:cubicBezTo>
                    <a:pt x="477" y="76"/>
                    <a:pt x="1" y="627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4889250" y="36704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51" y="1254"/>
                  </a:moveTo>
                  <a:cubicBezTo>
                    <a:pt x="101" y="1881"/>
                    <a:pt x="627" y="2382"/>
                    <a:pt x="1279" y="2332"/>
                  </a:cubicBezTo>
                  <a:cubicBezTo>
                    <a:pt x="1905" y="2282"/>
                    <a:pt x="2407" y="1730"/>
                    <a:pt x="2357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7" y="76"/>
                    <a:pt x="1" y="628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4784000" y="35495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0" y="1254"/>
                  </a:moveTo>
                  <a:cubicBezTo>
                    <a:pt x="75" y="1906"/>
                    <a:pt x="627" y="2382"/>
                    <a:pt x="1278" y="2332"/>
                  </a:cubicBezTo>
                  <a:cubicBezTo>
                    <a:pt x="1905" y="2282"/>
                    <a:pt x="2381" y="1755"/>
                    <a:pt x="2356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6" y="76"/>
                    <a:pt x="0" y="627"/>
                    <a:pt x="50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4500150" y="356207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5" y="2306"/>
                    <a:pt x="2382" y="1755"/>
                    <a:pt x="2357" y="1128"/>
                  </a:cubicBezTo>
                  <a:cubicBezTo>
                    <a:pt x="2306" y="476"/>
                    <a:pt x="1755" y="0"/>
                    <a:pt x="1128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4661800" y="3372225"/>
              <a:ext cx="81500" cy="303275"/>
            </a:xfrm>
            <a:custGeom>
              <a:avLst/>
              <a:gdLst/>
              <a:ahLst/>
              <a:cxnLst/>
              <a:rect l="l" t="t" r="r" b="b"/>
              <a:pathLst>
                <a:path w="3260" h="12131" extrusionOk="0">
                  <a:moveTo>
                    <a:pt x="1" y="10602"/>
                  </a:moveTo>
                  <a:cubicBezTo>
                    <a:pt x="1" y="12130"/>
                    <a:pt x="3259" y="11830"/>
                    <a:pt x="3259" y="10602"/>
                  </a:cubicBezTo>
                  <a:lnTo>
                    <a:pt x="325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4357300" y="3252550"/>
              <a:ext cx="395375" cy="303275"/>
            </a:xfrm>
            <a:custGeom>
              <a:avLst/>
              <a:gdLst/>
              <a:ahLst/>
              <a:cxnLst/>
              <a:rect l="l" t="t" r="r" b="b"/>
              <a:pathLst>
                <a:path w="15815" h="12131" extrusionOk="0">
                  <a:moveTo>
                    <a:pt x="953" y="4737"/>
                  </a:moveTo>
                  <a:cubicBezTo>
                    <a:pt x="1780" y="5514"/>
                    <a:pt x="11680" y="10978"/>
                    <a:pt x="13509" y="11980"/>
                  </a:cubicBezTo>
                  <a:cubicBezTo>
                    <a:pt x="13760" y="12105"/>
                    <a:pt x="14036" y="12130"/>
                    <a:pt x="14261" y="11980"/>
                  </a:cubicBezTo>
                  <a:cubicBezTo>
                    <a:pt x="14261" y="11980"/>
                    <a:pt x="14261" y="11980"/>
                    <a:pt x="14261" y="11980"/>
                  </a:cubicBezTo>
                  <a:lnTo>
                    <a:pt x="14261" y="11980"/>
                  </a:lnTo>
                  <a:cubicBezTo>
                    <a:pt x="15289" y="11328"/>
                    <a:pt x="15815" y="8998"/>
                    <a:pt x="13810" y="7519"/>
                  </a:cubicBezTo>
                  <a:cubicBezTo>
                    <a:pt x="13234" y="7093"/>
                    <a:pt x="2707" y="0"/>
                    <a:pt x="1028" y="501"/>
                  </a:cubicBezTo>
                  <a:lnTo>
                    <a:pt x="1028" y="501"/>
                  </a:lnTo>
                  <a:cubicBezTo>
                    <a:pt x="1003" y="501"/>
                    <a:pt x="978" y="501"/>
                    <a:pt x="953" y="501"/>
                  </a:cubicBezTo>
                  <a:cubicBezTo>
                    <a:pt x="903" y="526"/>
                    <a:pt x="852" y="577"/>
                    <a:pt x="802" y="602"/>
                  </a:cubicBezTo>
                  <a:cubicBezTo>
                    <a:pt x="0" y="1278"/>
                    <a:pt x="101" y="3935"/>
                    <a:pt x="953" y="47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4382975" y="3075850"/>
              <a:ext cx="665450" cy="476225"/>
            </a:xfrm>
            <a:custGeom>
              <a:avLst/>
              <a:gdLst/>
              <a:ahLst/>
              <a:cxnLst/>
              <a:rect l="l" t="t" r="r" b="b"/>
              <a:pathLst>
                <a:path w="26618" h="19049" extrusionOk="0">
                  <a:moveTo>
                    <a:pt x="1" y="7569"/>
                  </a:moveTo>
                  <a:cubicBezTo>
                    <a:pt x="1680" y="7068"/>
                    <a:pt x="12207" y="14161"/>
                    <a:pt x="12783" y="14587"/>
                  </a:cubicBezTo>
                  <a:cubicBezTo>
                    <a:pt x="14788" y="16066"/>
                    <a:pt x="14262" y="18396"/>
                    <a:pt x="13234" y="19048"/>
                  </a:cubicBezTo>
                  <a:lnTo>
                    <a:pt x="24938" y="12281"/>
                  </a:lnTo>
                  <a:lnTo>
                    <a:pt x="25339" y="12031"/>
                  </a:lnTo>
                  <a:lnTo>
                    <a:pt x="25339" y="12031"/>
                  </a:lnTo>
                  <a:cubicBezTo>
                    <a:pt x="26267" y="11254"/>
                    <a:pt x="26618" y="9098"/>
                    <a:pt x="24738" y="7695"/>
                  </a:cubicBezTo>
                  <a:cubicBezTo>
                    <a:pt x="24161" y="7244"/>
                    <a:pt x="13384" y="0"/>
                    <a:pt x="11881" y="677"/>
                  </a:cubicBezTo>
                  <a:lnTo>
                    <a:pt x="11806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4056550" y="2804550"/>
              <a:ext cx="193625" cy="109675"/>
            </a:xfrm>
            <a:custGeom>
              <a:avLst/>
              <a:gdLst/>
              <a:ahLst/>
              <a:cxnLst/>
              <a:rect l="l" t="t" r="r" b="b"/>
              <a:pathLst>
                <a:path w="7745" h="4387" extrusionOk="0">
                  <a:moveTo>
                    <a:pt x="7193" y="2231"/>
                  </a:moveTo>
                  <a:cubicBezTo>
                    <a:pt x="7193" y="2231"/>
                    <a:pt x="6943" y="1429"/>
                    <a:pt x="6391" y="1003"/>
                  </a:cubicBezTo>
                  <a:cubicBezTo>
                    <a:pt x="5840" y="577"/>
                    <a:pt x="5013" y="0"/>
                    <a:pt x="4637" y="226"/>
                  </a:cubicBezTo>
                  <a:cubicBezTo>
                    <a:pt x="4236" y="451"/>
                    <a:pt x="5489" y="1429"/>
                    <a:pt x="5489" y="1429"/>
                  </a:cubicBezTo>
                  <a:cubicBezTo>
                    <a:pt x="4136" y="877"/>
                    <a:pt x="2857" y="777"/>
                    <a:pt x="2281" y="727"/>
                  </a:cubicBezTo>
                  <a:cubicBezTo>
                    <a:pt x="1704" y="702"/>
                    <a:pt x="0" y="1354"/>
                    <a:pt x="326" y="1880"/>
                  </a:cubicBezTo>
                  <a:cubicBezTo>
                    <a:pt x="677" y="2381"/>
                    <a:pt x="2030" y="3108"/>
                    <a:pt x="2607" y="3434"/>
                  </a:cubicBezTo>
                  <a:cubicBezTo>
                    <a:pt x="3183" y="3785"/>
                    <a:pt x="5038" y="4386"/>
                    <a:pt x="6391" y="4211"/>
                  </a:cubicBezTo>
                  <a:cubicBezTo>
                    <a:pt x="7745" y="4035"/>
                    <a:pt x="7193" y="2231"/>
                    <a:pt x="7193" y="22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4151775" y="3142900"/>
              <a:ext cx="619700" cy="481225"/>
            </a:xfrm>
            <a:custGeom>
              <a:avLst/>
              <a:gdLst/>
              <a:ahLst/>
              <a:cxnLst/>
              <a:rect l="l" t="t" r="r" b="b"/>
              <a:pathLst>
                <a:path w="24788" h="19249" extrusionOk="0">
                  <a:moveTo>
                    <a:pt x="24387" y="852"/>
                  </a:moveTo>
                  <a:cubicBezTo>
                    <a:pt x="24788" y="7118"/>
                    <a:pt x="17720" y="10075"/>
                    <a:pt x="7570" y="7243"/>
                  </a:cubicBezTo>
                  <a:cubicBezTo>
                    <a:pt x="7570" y="7243"/>
                    <a:pt x="6868" y="10125"/>
                    <a:pt x="4888" y="18822"/>
                  </a:cubicBezTo>
                  <a:cubicBezTo>
                    <a:pt x="2081" y="19248"/>
                    <a:pt x="302" y="18822"/>
                    <a:pt x="302" y="18822"/>
                  </a:cubicBezTo>
                  <a:cubicBezTo>
                    <a:pt x="302" y="18822"/>
                    <a:pt x="1" y="1830"/>
                    <a:pt x="4888" y="1078"/>
                  </a:cubicBezTo>
                  <a:cubicBezTo>
                    <a:pt x="9775" y="326"/>
                    <a:pt x="19575" y="226"/>
                    <a:pt x="195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4458175" y="2281975"/>
              <a:ext cx="261925" cy="288875"/>
            </a:xfrm>
            <a:custGeom>
              <a:avLst/>
              <a:gdLst/>
              <a:ahLst/>
              <a:cxnLst/>
              <a:rect l="l" t="t" r="r" b="b"/>
              <a:pathLst>
                <a:path w="10477" h="11555" extrusionOk="0">
                  <a:moveTo>
                    <a:pt x="7920" y="226"/>
                  </a:moveTo>
                  <a:cubicBezTo>
                    <a:pt x="6742" y="26"/>
                    <a:pt x="5138" y="1"/>
                    <a:pt x="4011" y="327"/>
                  </a:cubicBezTo>
                  <a:cubicBezTo>
                    <a:pt x="2106" y="903"/>
                    <a:pt x="1053" y="2106"/>
                    <a:pt x="602" y="3936"/>
                  </a:cubicBezTo>
                  <a:cubicBezTo>
                    <a:pt x="126" y="5740"/>
                    <a:pt x="0" y="8798"/>
                    <a:pt x="1053" y="10502"/>
                  </a:cubicBezTo>
                  <a:cubicBezTo>
                    <a:pt x="1705" y="11555"/>
                    <a:pt x="3158" y="11354"/>
                    <a:pt x="4186" y="11079"/>
                  </a:cubicBezTo>
                  <a:cubicBezTo>
                    <a:pt x="5439" y="10753"/>
                    <a:pt x="7093" y="10201"/>
                    <a:pt x="8121" y="9424"/>
                  </a:cubicBezTo>
                  <a:cubicBezTo>
                    <a:pt x="9549" y="8347"/>
                    <a:pt x="10301" y="5966"/>
                    <a:pt x="10402" y="4236"/>
                  </a:cubicBezTo>
                  <a:cubicBezTo>
                    <a:pt x="10477" y="2758"/>
                    <a:pt x="9725" y="527"/>
                    <a:pt x="7920" y="2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1"/>
            <p:cNvSpPr/>
            <p:nvPr/>
          </p:nvSpPr>
          <p:spPr>
            <a:xfrm>
              <a:off x="4460050" y="2240000"/>
              <a:ext cx="261925" cy="302650"/>
            </a:xfrm>
            <a:custGeom>
              <a:avLst/>
              <a:gdLst/>
              <a:ahLst/>
              <a:cxnLst/>
              <a:rect l="l" t="t" r="r" b="b"/>
              <a:pathLst>
                <a:path w="10477" h="12106" extrusionOk="0">
                  <a:moveTo>
                    <a:pt x="9324" y="2231"/>
                  </a:moveTo>
                  <a:cubicBezTo>
                    <a:pt x="10477" y="3008"/>
                    <a:pt x="10377" y="4737"/>
                    <a:pt x="10327" y="5915"/>
                  </a:cubicBezTo>
                  <a:cubicBezTo>
                    <a:pt x="10226" y="7645"/>
                    <a:pt x="9474" y="10026"/>
                    <a:pt x="8046" y="11103"/>
                  </a:cubicBezTo>
                  <a:cubicBezTo>
                    <a:pt x="7244" y="11705"/>
                    <a:pt x="7219" y="11780"/>
                    <a:pt x="6141" y="12106"/>
                  </a:cubicBezTo>
                  <a:cubicBezTo>
                    <a:pt x="6066" y="12056"/>
                    <a:pt x="5815" y="11880"/>
                    <a:pt x="5540" y="11680"/>
                  </a:cubicBezTo>
                  <a:cubicBezTo>
                    <a:pt x="4938" y="11254"/>
                    <a:pt x="4662" y="10477"/>
                    <a:pt x="4888" y="9775"/>
                  </a:cubicBezTo>
                  <a:cubicBezTo>
                    <a:pt x="5088" y="9098"/>
                    <a:pt x="5113" y="8271"/>
                    <a:pt x="4738" y="8046"/>
                  </a:cubicBezTo>
                  <a:cubicBezTo>
                    <a:pt x="4086" y="7695"/>
                    <a:pt x="3660" y="8948"/>
                    <a:pt x="3660" y="8948"/>
                  </a:cubicBezTo>
                  <a:cubicBezTo>
                    <a:pt x="3284" y="8798"/>
                    <a:pt x="2732" y="8372"/>
                    <a:pt x="3033" y="7645"/>
                  </a:cubicBezTo>
                  <a:cubicBezTo>
                    <a:pt x="3359" y="6918"/>
                    <a:pt x="3033" y="6141"/>
                    <a:pt x="3033" y="6141"/>
                  </a:cubicBezTo>
                  <a:cubicBezTo>
                    <a:pt x="1905" y="6166"/>
                    <a:pt x="1379" y="4612"/>
                    <a:pt x="1028" y="4412"/>
                  </a:cubicBezTo>
                  <a:cubicBezTo>
                    <a:pt x="251" y="3986"/>
                    <a:pt x="1" y="3810"/>
                    <a:pt x="126" y="3083"/>
                  </a:cubicBezTo>
                  <a:cubicBezTo>
                    <a:pt x="201" y="2607"/>
                    <a:pt x="402" y="2131"/>
                    <a:pt x="753" y="1805"/>
                  </a:cubicBezTo>
                  <a:cubicBezTo>
                    <a:pt x="1154" y="1429"/>
                    <a:pt x="2507" y="928"/>
                    <a:pt x="3033" y="778"/>
                  </a:cubicBezTo>
                  <a:cubicBezTo>
                    <a:pt x="6166" y="1"/>
                    <a:pt x="8597" y="552"/>
                    <a:pt x="9324" y="223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1"/>
            <p:cNvSpPr/>
            <p:nvPr/>
          </p:nvSpPr>
          <p:spPr>
            <a:xfrm>
              <a:off x="4382975" y="2480600"/>
              <a:ext cx="493150" cy="758175"/>
            </a:xfrm>
            <a:custGeom>
              <a:avLst/>
              <a:gdLst/>
              <a:ahLst/>
              <a:cxnLst/>
              <a:rect l="l" t="t" r="r" b="b"/>
              <a:pathLst>
                <a:path w="19726" h="30327" extrusionOk="0">
                  <a:moveTo>
                    <a:pt x="4913" y="3986"/>
                  </a:moveTo>
                  <a:cubicBezTo>
                    <a:pt x="7369" y="2281"/>
                    <a:pt x="10577" y="1"/>
                    <a:pt x="15164" y="3685"/>
                  </a:cubicBezTo>
                  <a:cubicBezTo>
                    <a:pt x="19725" y="7344"/>
                    <a:pt x="19400" y="23259"/>
                    <a:pt x="18272" y="26668"/>
                  </a:cubicBezTo>
                  <a:cubicBezTo>
                    <a:pt x="17144" y="30051"/>
                    <a:pt x="9550" y="30327"/>
                    <a:pt x="7269" y="30026"/>
                  </a:cubicBezTo>
                  <a:cubicBezTo>
                    <a:pt x="5013" y="29725"/>
                    <a:pt x="7244" y="25815"/>
                    <a:pt x="6492" y="23234"/>
                  </a:cubicBezTo>
                  <a:cubicBezTo>
                    <a:pt x="5740" y="20627"/>
                    <a:pt x="1" y="7444"/>
                    <a:pt x="4913" y="39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1"/>
            <p:cNvSpPr/>
            <p:nvPr/>
          </p:nvSpPr>
          <p:spPr>
            <a:xfrm>
              <a:off x="4455675" y="2611550"/>
              <a:ext cx="160425" cy="339000"/>
            </a:xfrm>
            <a:custGeom>
              <a:avLst/>
              <a:gdLst/>
              <a:ahLst/>
              <a:cxnLst/>
              <a:rect l="l" t="t" r="r" b="b"/>
              <a:pathLst>
                <a:path w="6417" h="13560" extrusionOk="0">
                  <a:moveTo>
                    <a:pt x="978" y="2206"/>
                  </a:moveTo>
                  <a:cubicBezTo>
                    <a:pt x="727" y="2357"/>
                    <a:pt x="401" y="2883"/>
                    <a:pt x="50" y="3635"/>
                  </a:cubicBezTo>
                  <a:cubicBezTo>
                    <a:pt x="0" y="6743"/>
                    <a:pt x="1053" y="10577"/>
                    <a:pt x="2055" y="13560"/>
                  </a:cubicBezTo>
                  <a:cubicBezTo>
                    <a:pt x="2807" y="12432"/>
                    <a:pt x="3559" y="11279"/>
                    <a:pt x="4236" y="10302"/>
                  </a:cubicBezTo>
                  <a:cubicBezTo>
                    <a:pt x="6416" y="7119"/>
                    <a:pt x="4612" y="1"/>
                    <a:pt x="978" y="22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1"/>
            <p:cNvSpPr/>
            <p:nvPr/>
          </p:nvSpPr>
          <p:spPr>
            <a:xfrm>
              <a:off x="4726350" y="2725600"/>
              <a:ext cx="414175" cy="794500"/>
            </a:xfrm>
            <a:custGeom>
              <a:avLst/>
              <a:gdLst/>
              <a:ahLst/>
              <a:cxnLst/>
              <a:rect l="l" t="t" r="r" b="b"/>
              <a:pathLst>
                <a:path w="16567" h="31780" extrusionOk="0">
                  <a:moveTo>
                    <a:pt x="13459" y="0"/>
                  </a:moveTo>
                  <a:cubicBezTo>
                    <a:pt x="13459" y="0"/>
                    <a:pt x="13459" y="50"/>
                    <a:pt x="13459" y="126"/>
                  </a:cubicBezTo>
                  <a:cubicBezTo>
                    <a:pt x="14386" y="50"/>
                    <a:pt x="15389" y="802"/>
                    <a:pt x="15815" y="1880"/>
                  </a:cubicBezTo>
                  <a:cubicBezTo>
                    <a:pt x="16567" y="3785"/>
                    <a:pt x="15564" y="24712"/>
                    <a:pt x="13760" y="24261"/>
                  </a:cubicBezTo>
                  <a:cubicBezTo>
                    <a:pt x="13183" y="24863"/>
                    <a:pt x="702" y="31780"/>
                    <a:pt x="702" y="31780"/>
                  </a:cubicBezTo>
                  <a:lnTo>
                    <a:pt x="0" y="7770"/>
                  </a:lnTo>
                  <a:cubicBezTo>
                    <a:pt x="0" y="7770"/>
                    <a:pt x="8797" y="126"/>
                    <a:pt x="13459" y="0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1"/>
            <p:cNvSpPr/>
            <p:nvPr/>
          </p:nvSpPr>
          <p:spPr>
            <a:xfrm>
              <a:off x="4625475" y="2889750"/>
              <a:ext cx="188625" cy="641650"/>
            </a:xfrm>
            <a:custGeom>
              <a:avLst/>
              <a:gdLst/>
              <a:ahLst/>
              <a:cxnLst/>
              <a:rect l="l" t="t" r="r" b="b"/>
              <a:pathLst>
                <a:path w="7545" h="25666" extrusionOk="0">
                  <a:moveTo>
                    <a:pt x="4737" y="25214"/>
                  </a:moveTo>
                  <a:cubicBezTo>
                    <a:pt x="6542" y="25665"/>
                    <a:pt x="7544" y="4763"/>
                    <a:pt x="6792" y="2858"/>
                  </a:cubicBezTo>
                  <a:cubicBezTo>
                    <a:pt x="6040" y="928"/>
                    <a:pt x="3359" y="1"/>
                    <a:pt x="2882" y="3159"/>
                  </a:cubicBezTo>
                  <a:cubicBezTo>
                    <a:pt x="2431" y="6317"/>
                    <a:pt x="0" y="24061"/>
                    <a:pt x="4737" y="252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1"/>
            <p:cNvSpPr/>
            <p:nvPr/>
          </p:nvSpPr>
          <p:spPr>
            <a:xfrm>
              <a:off x="4186875" y="2550775"/>
              <a:ext cx="435475" cy="460550"/>
            </a:xfrm>
            <a:custGeom>
              <a:avLst/>
              <a:gdLst/>
              <a:ahLst/>
              <a:cxnLst/>
              <a:rect l="l" t="t" r="r" b="b"/>
              <a:pathLst>
                <a:path w="17419" h="18422" extrusionOk="0">
                  <a:moveTo>
                    <a:pt x="11980" y="2206"/>
                  </a:moveTo>
                  <a:cubicBezTo>
                    <a:pt x="10777" y="2933"/>
                    <a:pt x="7369" y="13109"/>
                    <a:pt x="7369" y="13109"/>
                  </a:cubicBezTo>
                  <a:lnTo>
                    <a:pt x="2206" y="11605"/>
                  </a:lnTo>
                  <a:cubicBezTo>
                    <a:pt x="1554" y="11630"/>
                    <a:pt x="0" y="12783"/>
                    <a:pt x="326" y="14287"/>
                  </a:cubicBezTo>
                  <a:cubicBezTo>
                    <a:pt x="3559" y="16718"/>
                    <a:pt x="5339" y="17620"/>
                    <a:pt x="7770" y="18021"/>
                  </a:cubicBezTo>
                  <a:cubicBezTo>
                    <a:pt x="10226" y="18422"/>
                    <a:pt x="13058" y="13459"/>
                    <a:pt x="15238" y="10277"/>
                  </a:cubicBezTo>
                  <a:cubicBezTo>
                    <a:pt x="17419" y="7094"/>
                    <a:pt x="15614" y="1"/>
                    <a:pt x="11980" y="22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1"/>
            <p:cNvSpPr/>
            <p:nvPr/>
          </p:nvSpPr>
          <p:spPr>
            <a:xfrm>
              <a:off x="3460675" y="30721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70" y="3659"/>
                  </a:moveTo>
                  <a:lnTo>
                    <a:pt x="11529" y="0"/>
                  </a:lnTo>
                  <a:lnTo>
                    <a:pt x="828" y="6165"/>
                  </a:lnTo>
                  <a:lnTo>
                    <a:pt x="1" y="6291"/>
                  </a:lnTo>
                  <a:lnTo>
                    <a:pt x="1" y="6516"/>
                  </a:lnTo>
                  <a:cubicBezTo>
                    <a:pt x="1" y="6592"/>
                    <a:pt x="26" y="6667"/>
                    <a:pt x="101" y="6717"/>
                  </a:cubicBezTo>
                  <a:lnTo>
                    <a:pt x="6567" y="10451"/>
                  </a:lnTo>
                  <a:cubicBezTo>
                    <a:pt x="6767" y="10577"/>
                    <a:pt x="7118" y="10551"/>
                    <a:pt x="7344" y="10426"/>
                  </a:cubicBezTo>
                  <a:lnTo>
                    <a:pt x="18071" y="4236"/>
                  </a:lnTo>
                  <a:cubicBezTo>
                    <a:pt x="18196" y="4160"/>
                    <a:pt x="18271" y="4035"/>
                    <a:pt x="18246" y="3960"/>
                  </a:cubicBezTo>
                  <a:lnTo>
                    <a:pt x="18246" y="358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1"/>
            <p:cNvSpPr/>
            <p:nvPr/>
          </p:nvSpPr>
          <p:spPr>
            <a:xfrm>
              <a:off x="3391125" y="2839000"/>
              <a:ext cx="357800" cy="390375"/>
            </a:xfrm>
            <a:custGeom>
              <a:avLst/>
              <a:gdLst/>
              <a:ahLst/>
              <a:cxnLst/>
              <a:rect l="l" t="t" r="r" b="b"/>
              <a:pathLst>
                <a:path w="14312" h="15615" extrusionOk="0">
                  <a:moveTo>
                    <a:pt x="14311" y="8948"/>
                  </a:moveTo>
                  <a:lnTo>
                    <a:pt x="2783" y="15615"/>
                  </a:lnTo>
                  <a:lnTo>
                    <a:pt x="76" y="7093"/>
                  </a:lnTo>
                  <a:cubicBezTo>
                    <a:pt x="1" y="6843"/>
                    <a:pt x="101" y="6542"/>
                    <a:pt x="276" y="6417"/>
                  </a:cubicBezTo>
                  <a:lnTo>
                    <a:pt x="11204" y="126"/>
                  </a:lnTo>
                  <a:cubicBezTo>
                    <a:pt x="11379" y="1"/>
                    <a:pt x="11605" y="126"/>
                    <a:pt x="11680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1"/>
            <p:cNvSpPr/>
            <p:nvPr/>
          </p:nvSpPr>
          <p:spPr>
            <a:xfrm>
              <a:off x="3406175" y="28640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1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1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3489500" y="30796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5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3684975" y="3192400"/>
              <a:ext cx="110950" cy="64550"/>
            </a:xfrm>
            <a:custGeom>
              <a:avLst/>
              <a:gdLst/>
              <a:ahLst/>
              <a:cxnLst/>
              <a:rect l="l" t="t" r="r" b="b"/>
              <a:pathLst>
                <a:path w="4438" h="2582" extrusionOk="0">
                  <a:moveTo>
                    <a:pt x="4287" y="1053"/>
                  </a:moveTo>
                  <a:lnTo>
                    <a:pt x="1806" y="2481"/>
                  </a:lnTo>
                  <a:cubicBezTo>
                    <a:pt x="1655" y="2556"/>
                    <a:pt x="1455" y="2582"/>
                    <a:pt x="1329" y="2506"/>
                  </a:cubicBezTo>
                  <a:lnTo>
                    <a:pt x="126" y="1805"/>
                  </a:lnTo>
                  <a:cubicBezTo>
                    <a:pt x="1" y="1754"/>
                    <a:pt x="26" y="1629"/>
                    <a:pt x="176" y="1529"/>
                  </a:cubicBezTo>
                  <a:lnTo>
                    <a:pt x="2658" y="100"/>
                  </a:lnTo>
                  <a:cubicBezTo>
                    <a:pt x="2808" y="25"/>
                    <a:pt x="3009" y="0"/>
                    <a:pt x="3134" y="75"/>
                  </a:cubicBezTo>
                  <a:lnTo>
                    <a:pt x="4337" y="777"/>
                  </a:lnTo>
                  <a:cubicBezTo>
                    <a:pt x="4437" y="852"/>
                    <a:pt x="4437" y="952"/>
                    <a:pt x="4287" y="10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2398650" y="3548900"/>
              <a:ext cx="619700" cy="481250"/>
            </a:xfrm>
            <a:custGeom>
              <a:avLst/>
              <a:gdLst/>
              <a:ahLst/>
              <a:cxnLst/>
              <a:rect l="l" t="t" r="r" b="b"/>
              <a:pathLst>
                <a:path w="24788" h="19250" extrusionOk="0">
                  <a:moveTo>
                    <a:pt x="401" y="853"/>
                  </a:moveTo>
                  <a:cubicBezTo>
                    <a:pt x="0" y="7119"/>
                    <a:pt x="7068" y="10076"/>
                    <a:pt x="17218" y="7244"/>
                  </a:cubicBezTo>
                  <a:cubicBezTo>
                    <a:pt x="17218" y="7244"/>
                    <a:pt x="17920" y="10126"/>
                    <a:pt x="19875" y="18823"/>
                  </a:cubicBezTo>
                  <a:cubicBezTo>
                    <a:pt x="22682" y="19249"/>
                    <a:pt x="24386" y="16818"/>
                    <a:pt x="24386" y="16818"/>
                  </a:cubicBezTo>
                  <a:cubicBezTo>
                    <a:pt x="24386" y="16818"/>
                    <a:pt x="24787" y="1830"/>
                    <a:pt x="19875" y="1078"/>
                  </a:cubicBezTo>
                  <a:cubicBezTo>
                    <a:pt x="14988" y="327"/>
                    <a:pt x="5213" y="226"/>
                    <a:pt x="521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2445000" y="2635375"/>
              <a:ext cx="262575" cy="302650"/>
            </a:xfrm>
            <a:custGeom>
              <a:avLst/>
              <a:gdLst/>
              <a:ahLst/>
              <a:cxnLst/>
              <a:rect l="l" t="t" r="r" b="b"/>
              <a:pathLst>
                <a:path w="10503" h="12106" extrusionOk="0">
                  <a:moveTo>
                    <a:pt x="1179" y="2256"/>
                  </a:moveTo>
                  <a:cubicBezTo>
                    <a:pt x="26" y="3008"/>
                    <a:pt x="1" y="4812"/>
                    <a:pt x="51" y="6015"/>
                  </a:cubicBezTo>
                  <a:cubicBezTo>
                    <a:pt x="151" y="7720"/>
                    <a:pt x="1028" y="10025"/>
                    <a:pt x="2457" y="11103"/>
                  </a:cubicBezTo>
                  <a:cubicBezTo>
                    <a:pt x="3234" y="11705"/>
                    <a:pt x="3284" y="11780"/>
                    <a:pt x="4337" y="12106"/>
                  </a:cubicBezTo>
                  <a:cubicBezTo>
                    <a:pt x="4437" y="12055"/>
                    <a:pt x="4687" y="11905"/>
                    <a:pt x="4963" y="11705"/>
                  </a:cubicBezTo>
                  <a:cubicBezTo>
                    <a:pt x="5540" y="11253"/>
                    <a:pt x="5840" y="10502"/>
                    <a:pt x="5615" y="9800"/>
                  </a:cubicBezTo>
                  <a:cubicBezTo>
                    <a:pt x="5389" y="9098"/>
                    <a:pt x="5389" y="8271"/>
                    <a:pt x="5765" y="8070"/>
                  </a:cubicBezTo>
                  <a:cubicBezTo>
                    <a:pt x="6417" y="7720"/>
                    <a:pt x="6843" y="8948"/>
                    <a:pt x="6843" y="8948"/>
                  </a:cubicBezTo>
                  <a:cubicBezTo>
                    <a:pt x="7194" y="8822"/>
                    <a:pt x="7770" y="8396"/>
                    <a:pt x="7469" y="7644"/>
                  </a:cubicBezTo>
                  <a:cubicBezTo>
                    <a:pt x="7144" y="6918"/>
                    <a:pt x="7469" y="6141"/>
                    <a:pt x="7469" y="6141"/>
                  </a:cubicBezTo>
                  <a:cubicBezTo>
                    <a:pt x="8597" y="6166"/>
                    <a:pt x="9124" y="4612"/>
                    <a:pt x="9474" y="4411"/>
                  </a:cubicBezTo>
                  <a:cubicBezTo>
                    <a:pt x="10251" y="3985"/>
                    <a:pt x="10502" y="3810"/>
                    <a:pt x="10377" y="3083"/>
                  </a:cubicBezTo>
                  <a:cubicBezTo>
                    <a:pt x="10302" y="2607"/>
                    <a:pt x="10101" y="2131"/>
                    <a:pt x="9750" y="1805"/>
                  </a:cubicBezTo>
                  <a:cubicBezTo>
                    <a:pt x="9349" y="1429"/>
                    <a:pt x="7996" y="928"/>
                    <a:pt x="7469" y="802"/>
                  </a:cubicBezTo>
                  <a:cubicBezTo>
                    <a:pt x="4312" y="0"/>
                    <a:pt x="1880" y="577"/>
                    <a:pt x="1179" y="225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3970700" y="4185500"/>
              <a:ext cx="292000" cy="128475"/>
            </a:xfrm>
            <a:custGeom>
              <a:avLst/>
              <a:gdLst/>
              <a:ahLst/>
              <a:cxnLst/>
              <a:rect l="l" t="t" r="r" b="b"/>
              <a:pathLst>
                <a:path w="11680" h="5139" extrusionOk="0">
                  <a:moveTo>
                    <a:pt x="11053" y="377"/>
                  </a:moveTo>
                  <a:lnTo>
                    <a:pt x="7118" y="1"/>
                  </a:lnTo>
                  <a:cubicBezTo>
                    <a:pt x="7118" y="1"/>
                    <a:pt x="4587" y="727"/>
                    <a:pt x="3083" y="928"/>
                  </a:cubicBezTo>
                  <a:cubicBezTo>
                    <a:pt x="1580" y="1153"/>
                    <a:pt x="502" y="903"/>
                    <a:pt x="151" y="1429"/>
                  </a:cubicBezTo>
                  <a:cubicBezTo>
                    <a:pt x="101" y="1529"/>
                    <a:pt x="76" y="1655"/>
                    <a:pt x="76" y="1805"/>
                  </a:cubicBezTo>
                  <a:lnTo>
                    <a:pt x="76" y="1805"/>
                  </a:lnTo>
                  <a:cubicBezTo>
                    <a:pt x="76" y="1805"/>
                    <a:pt x="76" y="1805"/>
                    <a:pt x="76" y="1830"/>
                  </a:cubicBezTo>
                  <a:cubicBezTo>
                    <a:pt x="1" y="2607"/>
                    <a:pt x="702" y="3334"/>
                    <a:pt x="1078" y="3635"/>
                  </a:cubicBezTo>
                  <a:cubicBezTo>
                    <a:pt x="1855" y="4186"/>
                    <a:pt x="2707" y="4537"/>
                    <a:pt x="5013" y="4336"/>
                  </a:cubicBezTo>
                  <a:cubicBezTo>
                    <a:pt x="5615" y="4086"/>
                    <a:pt x="6717" y="3935"/>
                    <a:pt x="7118" y="4537"/>
                  </a:cubicBezTo>
                  <a:cubicBezTo>
                    <a:pt x="7720" y="4838"/>
                    <a:pt x="10026" y="5138"/>
                    <a:pt x="11053" y="4537"/>
                  </a:cubicBezTo>
                  <a:lnTo>
                    <a:pt x="11053" y="4011"/>
                  </a:lnTo>
                  <a:cubicBezTo>
                    <a:pt x="11680" y="3409"/>
                    <a:pt x="11053" y="377"/>
                    <a:pt x="11053" y="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4041500" y="3283875"/>
              <a:ext cx="281975" cy="953025"/>
            </a:xfrm>
            <a:custGeom>
              <a:avLst/>
              <a:gdLst/>
              <a:ahLst/>
              <a:cxnLst/>
              <a:rect l="l" t="t" r="r" b="b"/>
              <a:pathLst>
                <a:path w="11279" h="38121" extrusionOk="0">
                  <a:moveTo>
                    <a:pt x="9976" y="0"/>
                  </a:moveTo>
                  <a:cubicBezTo>
                    <a:pt x="11279" y="6742"/>
                    <a:pt x="6592" y="14111"/>
                    <a:pt x="6993" y="19549"/>
                  </a:cubicBezTo>
                  <a:cubicBezTo>
                    <a:pt x="7494" y="27018"/>
                    <a:pt x="7795" y="30276"/>
                    <a:pt x="8547" y="36341"/>
                  </a:cubicBezTo>
                  <a:cubicBezTo>
                    <a:pt x="8547" y="36341"/>
                    <a:pt x="5540" y="38121"/>
                    <a:pt x="3309" y="36066"/>
                  </a:cubicBezTo>
                  <a:cubicBezTo>
                    <a:pt x="1003" y="24186"/>
                    <a:pt x="1" y="22055"/>
                    <a:pt x="327" y="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3796525" y="2397900"/>
              <a:ext cx="266300" cy="388500"/>
            </a:xfrm>
            <a:custGeom>
              <a:avLst/>
              <a:gdLst/>
              <a:ahLst/>
              <a:cxnLst/>
              <a:rect l="l" t="t" r="r" b="b"/>
              <a:pathLst>
                <a:path w="10652" h="15540" extrusionOk="0">
                  <a:moveTo>
                    <a:pt x="1354" y="4462"/>
                  </a:moveTo>
                  <a:cubicBezTo>
                    <a:pt x="0" y="6016"/>
                    <a:pt x="1128" y="12432"/>
                    <a:pt x="3008" y="13985"/>
                  </a:cubicBezTo>
                  <a:cubicBezTo>
                    <a:pt x="4887" y="15539"/>
                    <a:pt x="6441" y="14988"/>
                    <a:pt x="8070" y="13584"/>
                  </a:cubicBezTo>
                  <a:cubicBezTo>
                    <a:pt x="9699" y="12206"/>
                    <a:pt x="10652" y="8772"/>
                    <a:pt x="10276" y="6166"/>
                  </a:cubicBezTo>
                  <a:cubicBezTo>
                    <a:pt x="9725" y="2632"/>
                    <a:pt x="5163" y="0"/>
                    <a:pt x="1354" y="4462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3785875" y="2426100"/>
              <a:ext cx="286350" cy="335850"/>
            </a:xfrm>
            <a:custGeom>
              <a:avLst/>
              <a:gdLst/>
              <a:ahLst/>
              <a:cxnLst/>
              <a:rect l="l" t="t" r="r" b="b"/>
              <a:pathLst>
                <a:path w="11454" h="13434" extrusionOk="0">
                  <a:moveTo>
                    <a:pt x="1303" y="3985"/>
                  </a:moveTo>
                  <a:cubicBezTo>
                    <a:pt x="1303" y="3985"/>
                    <a:pt x="1028" y="4662"/>
                    <a:pt x="1178" y="5815"/>
                  </a:cubicBezTo>
                  <a:cubicBezTo>
                    <a:pt x="1353" y="6943"/>
                    <a:pt x="1754" y="7569"/>
                    <a:pt x="1955" y="8096"/>
                  </a:cubicBezTo>
                  <a:cubicBezTo>
                    <a:pt x="2181" y="8622"/>
                    <a:pt x="2105" y="8998"/>
                    <a:pt x="2331" y="9198"/>
                  </a:cubicBezTo>
                  <a:cubicBezTo>
                    <a:pt x="2556" y="9399"/>
                    <a:pt x="2506" y="7720"/>
                    <a:pt x="3033" y="7294"/>
                  </a:cubicBezTo>
                  <a:cubicBezTo>
                    <a:pt x="3559" y="6893"/>
                    <a:pt x="4336" y="8697"/>
                    <a:pt x="3258" y="9825"/>
                  </a:cubicBezTo>
                  <a:cubicBezTo>
                    <a:pt x="3108" y="10953"/>
                    <a:pt x="4536" y="12807"/>
                    <a:pt x="5063" y="13133"/>
                  </a:cubicBezTo>
                  <a:cubicBezTo>
                    <a:pt x="5614" y="13434"/>
                    <a:pt x="7795" y="13083"/>
                    <a:pt x="9148" y="11755"/>
                  </a:cubicBezTo>
                  <a:cubicBezTo>
                    <a:pt x="10501" y="10401"/>
                    <a:pt x="10802" y="8271"/>
                    <a:pt x="11128" y="5464"/>
                  </a:cubicBezTo>
                  <a:cubicBezTo>
                    <a:pt x="11454" y="2682"/>
                    <a:pt x="9374" y="1780"/>
                    <a:pt x="9374" y="1780"/>
                  </a:cubicBezTo>
                  <a:cubicBezTo>
                    <a:pt x="9323" y="0"/>
                    <a:pt x="3409" y="476"/>
                    <a:pt x="1278" y="1429"/>
                  </a:cubicBezTo>
                  <a:cubicBezTo>
                    <a:pt x="0" y="2055"/>
                    <a:pt x="1303" y="3985"/>
                    <a:pt x="1303" y="39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3418075" y="3327725"/>
              <a:ext cx="196750" cy="73325"/>
            </a:xfrm>
            <a:custGeom>
              <a:avLst/>
              <a:gdLst/>
              <a:ahLst/>
              <a:cxnLst/>
              <a:rect l="l" t="t" r="r" b="b"/>
              <a:pathLst>
                <a:path w="7870" h="2933" extrusionOk="0">
                  <a:moveTo>
                    <a:pt x="7870" y="1956"/>
                  </a:moveTo>
                  <a:cubicBezTo>
                    <a:pt x="7870" y="1956"/>
                    <a:pt x="7519" y="2081"/>
                    <a:pt x="6642" y="2457"/>
                  </a:cubicBezTo>
                  <a:cubicBezTo>
                    <a:pt x="5790" y="2808"/>
                    <a:pt x="3935" y="2933"/>
                    <a:pt x="2757" y="2758"/>
                  </a:cubicBezTo>
                  <a:cubicBezTo>
                    <a:pt x="1604" y="2557"/>
                    <a:pt x="0" y="2306"/>
                    <a:pt x="326" y="1880"/>
                  </a:cubicBezTo>
                  <a:cubicBezTo>
                    <a:pt x="627" y="1454"/>
                    <a:pt x="6466" y="1"/>
                    <a:pt x="6717" y="126"/>
                  </a:cubicBezTo>
                  <a:cubicBezTo>
                    <a:pt x="6968" y="226"/>
                    <a:pt x="7870" y="1956"/>
                    <a:pt x="7870" y="1956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3781475" y="4275725"/>
              <a:ext cx="291375" cy="127850"/>
            </a:xfrm>
            <a:custGeom>
              <a:avLst/>
              <a:gdLst/>
              <a:ahLst/>
              <a:cxnLst/>
              <a:rect l="l" t="t" r="r" b="b"/>
              <a:pathLst>
                <a:path w="11655" h="5114" extrusionOk="0">
                  <a:moveTo>
                    <a:pt x="11053" y="352"/>
                  </a:moveTo>
                  <a:lnTo>
                    <a:pt x="7093" y="1"/>
                  </a:lnTo>
                  <a:cubicBezTo>
                    <a:pt x="7093" y="1"/>
                    <a:pt x="4562" y="702"/>
                    <a:pt x="3083" y="928"/>
                  </a:cubicBezTo>
                  <a:cubicBezTo>
                    <a:pt x="1580" y="1128"/>
                    <a:pt x="502" y="878"/>
                    <a:pt x="151" y="1429"/>
                  </a:cubicBezTo>
                  <a:cubicBezTo>
                    <a:pt x="76" y="1504"/>
                    <a:pt x="51" y="1630"/>
                    <a:pt x="76" y="1780"/>
                  </a:cubicBezTo>
                  <a:lnTo>
                    <a:pt x="76" y="1780"/>
                  </a:lnTo>
                  <a:cubicBezTo>
                    <a:pt x="76" y="1780"/>
                    <a:pt x="76" y="1780"/>
                    <a:pt x="76" y="1780"/>
                  </a:cubicBezTo>
                  <a:cubicBezTo>
                    <a:pt x="76" y="1780"/>
                    <a:pt x="76" y="1805"/>
                    <a:pt x="76" y="1805"/>
                  </a:cubicBezTo>
                  <a:cubicBezTo>
                    <a:pt x="1" y="2582"/>
                    <a:pt x="677" y="3334"/>
                    <a:pt x="1078" y="3610"/>
                  </a:cubicBezTo>
                  <a:cubicBezTo>
                    <a:pt x="1855" y="4186"/>
                    <a:pt x="2707" y="4512"/>
                    <a:pt x="5013" y="4311"/>
                  </a:cubicBezTo>
                  <a:cubicBezTo>
                    <a:pt x="5615" y="4086"/>
                    <a:pt x="6692" y="3910"/>
                    <a:pt x="7093" y="4512"/>
                  </a:cubicBezTo>
                  <a:cubicBezTo>
                    <a:pt x="7695" y="4813"/>
                    <a:pt x="10026" y="5113"/>
                    <a:pt x="11053" y="4512"/>
                  </a:cubicBezTo>
                  <a:lnTo>
                    <a:pt x="11053" y="4011"/>
                  </a:lnTo>
                  <a:cubicBezTo>
                    <a:pt x="11655" y="3384"/>
                    <a:pt x="11053" y="352"/>
                    <a:pt x="11053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3895525" y="3326475"/>
              <a:ext cx="330850" cy="1037625"/>
            </a:xfrm>
            <a:custGeom>
              <a:avLst/>
              <a:gdLst/>
              <a:ahLst/>
              <a:cxnLst/>
              <a:rect l="l" t="t" r="r" b="b"/>
              <a:pathLst>
                <a:path w="13234" h="41505" extrusionOk="0">
                  <a:moveTo>
                    <a:pt x="12807" y="1"/>
                  </a:moveTo>
                  <a:cubicBezTo>
                    <a:pt x="13233" y="6868"/>
                    <a:pt x="7619" y="14387"/>
                    <a:pt x="7293" y="19925"/>
                  </a:cubicBezTo>
                  <a:cubicBezTo>
                    <a:pt x="6842" y="27545"/>
                    <a:pt x="6817" y="32908"/>
                    <a:pt x="6817" y="39098"/>
                  </a:cubicBezTo>
                  <a:cubicBezTo>
                    <a:pt x="6817" y="39098"/>
                    <a:pt x="1754" y="41504"/>
                    <a:pt x="1529" y="37795"/>
                  </a:cubicBezTo>
                  <a:cubicBezTo>
                    <a:pt x="777" y="25665"/>
                    <a:pt x="0" y="22482"/>
                    <a:pt x="3133" y="2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3812800" y="2644150"/>
              <a:ext cx="497525" cy="817700"/>
            </a:xfrm>
            <a:custGeom>
              <a:avLst/>
              <a:gdLst/>
              <a:ahLst/>
              <a:cxnLst/>
              <a:rect l="l" t="t" r="r" b="b"/>
              <a:pathLst>
                <a:path w="19901" h="32708" extrusionOk="0">
                  <a:moveTo>
                    <a:pt x="2883" y="5263"/>
                  </a:moveTo>
                  <a:cubicBezTo>
                    <a:pt x="5690" y="3860"/>
                    <a:pt x="10277" y="0"/>
                    <a:pt x="14011" y="5038"/>
                  </a:cubicBezTo>
                  <a:cubicBezTo>
                    <a:pt x="17520" y="9775"/>
                    <a:pt x="18973" y="23985"/>
                    <a:pt x="19374" y="26817"/>
                  </a:cubicBezTo>
                  <a:cubicBezTo>
                    <a:pt x="19901" y="30652"/>
                    <a:pt x="9224" y="32707"/>
                    <a:pt x="6843" y="32607"/>
                  </a:cubicBezTo>
                  <a:cubicBezTo>
                    <a:pt x="6292" y="32582"/>
                    <a:pt x="5966" y="32331"/>
                    <a:pt x="5815" y="31805"/>
                  </a:cubicBezTo>
                  <a:cubicBezTo>
                    <a:pt x="5615" y="31103"/>
                    <a:pt x="6191" y="30602"/>
                    <a:pt x="6041" y="29950"/>
                  </a:cubicBezTo>
                  <a:cubicBezTo>
                    <a:pt x="5941" y="29574"/>
                    <a:pt x="5690" y="29273"/>
                    <a:pt x="5464" y="28973"/>
                  </a:cubicBezTo>
                  <a:cubicBezTo>
                    <a:pt x="5239" y="28672"/>
                    <a:pt x="5013" y="28371"/>
                    <a:pt x="4963" y="27995"/>
                  </a:cubicBezTo>
                  <a:cubicBezTo>
                    <a:pt x="4863" y="27369"/>
                    <a:pt x="5239" y="26792"/>
                    <a:pt x="5314" y="26191"/>
                  </a:cubicBezTo>
                  <a:cubicBezTo>
                    <a:pt x="5364" y="25740"/>
                    <a:pt x="5239" y="25288"/>
                    <a:pt x="5139" y="24862"/>
                  </a:cubicBezTo>
                  <a:cubicBezTo>
                    <a:pt x="4161" y="21253"/>
                    <a:pt x="2482" y="17920"/>
                    <a:pt x="1530" y="14286"/>
                  </a:cubicBezTo>
                  <a:cubicBezTo>
                    <a:pt x="903" y="11805"/>
                    <a:pt x="1" y="7920"/>
                    <a:pt x="2031" y="5865"/>
                  </a:cubicBezTo>
                  <a:cubicBezTo>
                    <a:pt x="2231" y="5664"/>
                    <a:pt x="2582" y="5338"/>
                    <a:pt x="2883" y="526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3567200" y="2752525"/>
              <a:ext cx="406650" cy="625350"/>
            </a:xfrm>
            <a:custGeom>
              <a:avLst/>
              <a:gdLst/>
              <a:ahLst/>
              <a:cxnLst/>
              <a:rect l="l" t="t" r="r" b="b"/>
              <a:pathLst>
                <a:path w="16266" h="25014" extrusionOk="0">
                  <a:moveTo>
                    <a:pt x="10978" y="2833"/>
                  </a:moveTo>
                  <a:cubicBezTo>
                    <a:pt x="8697" y="10001"/>
                    <a:pt x="8496" y="13560"/>
                    <a:pt x="6291" y="16392"/>
                  </a:cubicBezTo>
                  <a:cubicBezTo>
                    <a:pt x="6115" y="16593"/>
                    <a:pt x="0" y="23134"/>
                    <a:pt x="0" y="23134"/>
                  </a:cubicBezTo>
                  <a:cubicBezTo>
                    <a:pt x="0" y="23134"/>
                    <a:pt x="827" y="24638"/>
                    <a:pt x="2958" y="25014"/>
                  </a:cubicBezTo>
                  <a:cubicBezTo>
                    <a:pt x="6366" y="23560"/>
                    <a:pt x="10251" y="18197"/>
                    <a:pt x="11278" y="17019"/>
                  </a:cubicBezTo>
                  <a:cubicBezTo>
                    <a:pt x="11880" y="16367"/>
                    <a:pt x="15238" y="10176"/>
                    <a:pt x="15765" y="7044"/>
                  </a:cubicBezTo>
                  <a:cubicBezTo>
                    <a:pt x="16266" y="3886"/>
                    <a:pt x="11905" y="1"/>
                    <a:pt x="10978" y="283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3483225" y="2283225"/>
              <a:ext cx="456800" cy="264450"/>
            </a:xfrm>
            <a:custGeom>
              <a:avLst/>
              <a:gdLst/>
              <a:ahLst/>
              <a:cxnLst/>
              <a:rect l="l" t="t" r="r" b="b"/>
              <a:pathLst>
                <a:path w="18272" h="10578" extrusionOk="0">
                  <a:moveTo>
                    <a:pt x="17871" y="3660"/>
                  </a:moveTo>
                  <a:lnTo>
                    <a:pt x="11530" y="1"/>
                  </a:lnTo>
                  <a:lnTo>
                    <a:pt x="828" y="6191"/>
                  </a:lnTo>
                  <a:lnTo>
                    <a:pt x="1" y="6292"/>
                  </a:lnTo>
                  <a:lnTo>
                    <a:pt x="1" y="6517"/>
                  </a:lnTo>
                  <a:cubicBezTo>
                    <a:pt x="1" y="6592"/>
                    <a:pt x="26" y="6668"/>
                    <a:pt x="126" y="6718"/>
                  </a:cubicBezTo>
                  <a:lnTo>
                    <a:pt x="6567" y="10452"/>
                  </a:lnTo>
                  <a:cubicBezTo>
                    <a:pt x="6768" y="10577"/>
                    <a:pt x="7119" y="10552"/>
                    <a:pt x="7344" y="10427"/>
                  </a:cubicBezTo>
                  <a:lnTo>
                    <a:pt x="18071" y="4237"/>
                  </a:lnTo>
                  <a:cubicBezTo>
                    <a:pt x="18196" y="4161"/>
                    <a:pt x="18272" y="4036"/>
                    <a:pt x="18246" y="3961"/>
                  </a:cubicBezTo>
                  <a:lnTo>
                    <a:pt x="18246" y="361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3580975" y="2332725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60" y="1805"/>
                  </a:moveTo>
                  <a:lnTo>
                    <a:pt x="3133" y="7846"/>
                  </a:lnTo>
                  <a:lnTo>
                    <a:pt x="1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3626725" y="2346525"/>
              <a:ext cx="110925" cy="63925"/>
            </a:xfrm>
            <a:custGeom>
              <a:avLst/>
              <a:gdLst/>
              <a:ahLst/>
              <a:cxnLst/>
              <a:rect l="l" t="t" r="r" b="b"/>
              <a:pathLst>
                <a:path w="4437" h="2557" extrusionOk="0">
                  <a:moveTo>
                    <a:pt x="4286" y="1028"/>
                  </a:moveTo>
                  <a:lnTo>
                    <a:pt x="1805" y="2456"/>
                  </a:lnTo>
                  <a:cubicBezTo>
                    <a:pt x="1654" y="2532"/>
                    <a:pt x="1454" y="2557"/>
                    <a:pt x="1328" y="2482"/>
                  </a:cubicBezTo>
                  <a:lnTo>
                    <a:pt x="125" y="1805"/>
                  </a:lnTo>
                  <a:cubicBezTo>
                    <a:pt x="0" y="1730"/>
                    <a:pt x="25" y="1604"/>
                    <a:pt x="151" y="1529"/>
                  </a:cubicBezTo>
                  <a:lnTo>
                    <a:pt x="2657" y="75"/>
                  </a:lnTo>
                  <a:cubicBezTo>
                    <a:pt x="2782" y="0"/>
                    <a:pt x="3008" y="0"/>
                    <a:pt x="3133" y="50"/>
                  </a:cubicBezTo>
                  <a:lnTo>
                    <a:pt x="4311" y="752"/>
                  </a:lnTo>
                  <a:cubicBezTo>
                    <a:pt x="4436" y="827"/>
                    <a:pt x="4436" y="953"/>
                    <a:pt x="4286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3169950" y="2040750"/>
              <a:ext cx="442375" cy="429850"/>
            </a:xfrm>
            <a:custGeom>
              <a:avLst/>
              <a:gdLst/>
              <a:ahLst/>
              <a:cxnLst/>
              <a:rect l="l" t="t" r="r" b="b"/>
              <a:pathLst>
                <a:path w="17695" h="17194" extrusionOk="0">
                  <a:moveTo>
                    <a:pt x="3810" y="953"/>
                  </a:moveTo>
                  <a:cubicBezTo>
                    <a:pt x="6692" y="2357"/>
                    <a:pt x="6943" y="10778"/>
                    <a:pt x="9148" y="12883"/>
                  </a:cubicBezTo>
                  <a:cubicBezTo>
                    <a:pt x="10376" y="14061"/>
                    <a:pt x="15339" y="13134"/>
                    <a:pt x="17043" y="13159"/>
                  </a:cubicBezTo>
                  <a:cubicBezTo>
                    <a:pt x="17695" y="14637"/>
                    <a:pt x="16792" y="16442"/>
                    <a:pt x="16792" y="16442"/>
                  </a:cubicBezTo>
                  <a:cubicBezTo>
                    <a:pt x="7344" y="16918"/>
                    <a:pt x="6216" y="17194"/>
                    <a:pt x="3810" y="12607"/>
                  </a:cubicBezTo>
                  <a:cubicBezTo>
                    <a:pt x="1930" y="9023"/>
                    <a:pt x="0" y="1"/>
                    <a:pt x="3810" y="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3453775" y="1955550"/>
              <a:ext cx="303300" cy="409800"/>
            </a:xfrm>
            <a:custGeom>
              <a:avLst/>
              <a:gdLst/>
              <a:ahLst/>
              <a:cxnLst/>
              <a:rect l="l" t="t" r="r" b="b"/>
              <a:pathLst>
                <a:path w="12132" h="16392" extrusionOk="0">
                  <a:moveTo>
                    <a:pt x="11480" y="14161"/>
                  </a:moveTo>
                  <a:cubicBezTo>
                    <a:pt x="8948" y="12907"/>
                    <a:pt x="8397" y="11905"/>
                    <a:pt x="7169" y="10827"/>
                  </a:cubicBezTo>
                  <a:cubicBezTo>
                    <a:pt x="4963" y="8897"/>
                    <a:pt x="4111" y="1253"/>
                    <a:pt x="2282" y="276"/>
                  </a:cubicBezTo>
                  <a:cubicBezTo>
                    <a:pt x="1079" y="0"/>
                    <a:pt x="452" y="577"/>
                    <a:pt x="201" y="1579"/>
                  </a:cubicBezTo>
                  <a:cubicBezTo>
                    <a:pt x="151" y="1780"/>
                    <a:pt x="126" y="2005"/>
                    <a:pt x="101" y="2256"/>
                  </a:cubicBezTo>
                  <a:cubicBezTo>
                    <a:pt x="1" y="3509"/>
                    <a:pt x="327" y="5188"/>
                    <a:pt x="853" y="6767"/>
                  </a:cubicBezTo>
                  <a:cubicBezTo>
                    <a:pt x="1279" y="8095"/>
                    <a:pt x="1855" y="9374"/>
                    <a:pt x="2457" y="10276"/>
                  </a:cubicBezTo>
                  <a:cubicBezTo>
                    <a:pt x="2958" y="11028"/>
                    <a:pt x="3409" y="11704"/>
                    <a:pt x="3911" y="12306"/>
                  </a:cubicBezTo>
                  <a:cubicBezTo>
                    <a:pt x="5164" y="13810"/>
                    <a:pt x="6768" y="15038"/>
                    <a:pt x="10327" y="16391"/>
                  </a:cubicBezTo>
                  <a:cubicBezTo>
                    <a:pt x="10327" y="16391"/>
                    <a:pt x="12131" y="15539"/>
                    <a:pt x="11480" y="141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3706925" y="2317700"/>
              <a:ext cx="142875" cy="124075"/>
            </a:xfrm>
            <a:custGeom>
              <a:avLst/>
              <a:gdLst/>
              <a:ahLst/>
              <a:cxnLst/>
              <a:rect l="l" t="t" r="r" b="b"/>
              <a:pathLst>
                <a:path w="5715" h="4963" extrusionOk="0">
                  <a:moveTo>
                    <a:pt x="326" y="1629"/>
                  </a:moveTo>
                  <a:cubicBezTo>
                    <a:pt x="376" y="1780"/>
                    <a:pt x="877" y="2331"/>
                    <a:pt x="1303" y="2807"/>
                  </a:cubicBezTo>
                  <a:cubicBezTo>
                    <a:pt x="1755" y="3309"/>
                    <a:pt x="2431" y="4161"/>
                    <a:pt x="2657" y="3960"/>
                  </a:cubicBezTo>
                  <a:cubicBezTo>
                    <a:pt x="2882" y="3760"/>
                    <a:pt x="2456" y="2908"/>
                    <a:pt x="2456" y="2908"/>
                  </a:cubicBezTo>
                  <a:cubicBezTo>
                    <a:pt x="2456" y="2908"/>
                    <a:pt x="3760" y="4136"/>
                    <a:pt x="3985" y="4537"/>
                  </a:cubicBezTo>
                  <a:cubicBezTo>
                    <a:pt x="4211" y="4963"/>
                    <a:pt x="4085" y="3760"/>
                    <a:pt x="3760" y="3208"/>
                  </a:cubicBezTo>
                  <a:cubicBezTo>
                    <a:pt x="4587" y="4487"/>
                    <a:pt x="4787" y="4762"/>
                    <a:pt x="4837" y="4437"/>
                  </a:cubicBezTo>
                  <a:cubicBezTo>
                    <a:pt x="4912" y="4136"/>
                    <a:pt x="4211" y="2431"/>
                    <a:pt x="4311" y="2582"/>
                  </a:cubicBezTo>
                  <a:cubicBezTo>
                    <a:pt x="5263" y="4036"/>
                    <a:pt x="5639" y="4236"/>
                    <a:pt x="5539" y="3559"/>
                  </a:cubicBezTo>
                  <a:cubicBezTo>
                    <a:pt x="5439" y="2908"/>
                    <a:pt x="4511" y="1780"/>
                    <a:pt x="3935" y="1454"/>
                  </a:cubicBezTo>
                  <a:cubicBezTo>
                    <a:pt x="5614" y="2532"/>
                    <a:pt x="5714" y="2431"/>
                    <a:pt x="5313" y="1930"/>
                  </a:cubicBezTo>
                  <a:cubicBezTo>
                    <a:pt x="4887" y="1454"/>
                    <a:pt x="3359" y="276"/>
                    <a:pt x="1303" y="0"/>
                  </a:cubicBezTo>
                  <a:cubicBezTo>
                    <a:pt x="0" y="1228"/>
                    <a:pt x="326" y="1629"/>
                    <a:pt x="326" y="1629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3575975" y="2368450"/>
              <a:ext cx="183600" cy="92750"/>
            </a:xfrm>
            <a:custGeom>
              <a:avLst/>
              <a:gdLst/>
              <a:ahLst/>
              <a:cxnLst/>
              <a:rect l="l" t="t" r="r" b="b"/>
              <a:pathLst>
                <a:path w="7344" h="3710" extrusionOk="0">
                  <a:moveTo>
                    <a:pt x="6667" y="2231"/>
                  </a:moveTo>
                  <a:cubicBezTo>
                    <a:pt x="6115" y="1404"/>
                    <a:pt x="5338" y="452"/>
                    <a:pt x="4361" y="176"/>
                  </a:cubicBezTo>
                  <a:cubicBezTo>
                    <a:pt x="3659" y="0"/>
                    <a:pt x="2932" y="126"/>
                    <a:pt x="2231" y="351"/>
                  </a:cubicBezTo>
                  <a:cubicBezTo>
                    <a:pt x="1704" y="527"/>
                    <a:pt x="902" y="602"/>
                    <a:pt x="376" y="853"/>
                  </a:cubicBezTo>
                  <a:cubicBezTo>
                    <a:pt x="125" y="1479"/>
                    <a:pt x="0" y="2056"/>
                    <a:pt x="0" y="2607"/>
                  </a:cubicBezTo>
                  <a:cubicBezTo>
                    <a:pt x="100" y="2657"/>
                    <a:pt x="226" y="2682"/>
                    <a:pt x="376" y="2707"/>
                  </a:cubicBezTo>
                  <a:cubicBezTo>
                    <a:pt x="927" y="2757"/>
                    <a:pt x="1529" y="2958"/>
                    <a:pt x="2105" y="2958"/>
                  </a:cubicBezTo>
                  <a:cubicBezTo>
                    <a:pt x="2481" y="2933"/>
                    <a:pt x="3108" y="3058"/>
                    <a:pt x="3459" y="2958"/>
                  </a:cubicBezTo>
                  <a:cubicBezTo>
                    <a:pt x="3308" y="3008"/>
                    <a:pt x="3158" y="3058"/>
                    <a:pt x="3133" y="3209"/>
                  </a:cubicBezTo>
                  <a:cubicBezTo>
                    <a:pt x="3108" y="3334"/>
                    <a:pt x="3208" y="3459"/>
                    <a:pt x="3333" y="3484"/>
                  </a:cubicBezTo>
                  <a:cubicBezTo>
                    <a:pt x="4186" y="3710"/>
                    <a:pt x="4937" y="2682"/>
                    <a:pt x="5439" y="2206"/>
                  </a:cubicBezTo>
                  <a:cubicBezTo>
                    <a:pt x="5389" y="2256"/>
                    <a:pt x="7343" y="3309"/>
                    <a:pt x="6667" y="2231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3403025" y="1729975"/>
              <a:ext cx="146650" cy="272575"/>
            </a:xfrm>
            <a:custGeom>
              <a:avLst/>
              <a:gdLst/>
              <a:ahLst/>
              <a:cxnLst/>
              <a:rect l="l" t="t" r="r" b="b"/>
              <a:pathLst>
                <a:path w="5866" h="10903" extrusionOk="0">
                  <a:moveTo>
                    <a:pt x="4687" y="903"/>
                  </a:moveTo>
                  <a:cubicBezTo>
                    <a:pt x="4687" y="928"/>
                    <a:pt x="4713" y="928"/>
                    <a:pt x="4713" y="953"/>
                  </a:cubicBezTo>
                  <a:cubicBezTo>
                    <a:pt x="5063" y="1529"/>
                    <a:pt x="5114" y="2256"/>
                    <a:pt x="5063" y="2933"/>
                  </a:cubicBezTo>
                  <a:cubicBezTo>
                    <a:pt x="4988" y="4161"/>
                    <a:pt x="4161" y="5665"/>
                    <a:pt x="4738" y="6868"/>
                  </a:cubicBezTo>
                  <a:cubicBezTo>
                    <a:pt x="4988" y="7369"/>
                    <a:pt x="5489" y="7720"/>
                    <a:pt x="5665" y="8271"/>
                  </a:cubicBezTo>
                  <a:cubicBezTo>
                    <a:pt x="5865" y="9023"/>
                    <a:pt x="5339" y="9775"/>
                    <a:pt x="4687" y="10201"/>
                  </a:cubicBezTo>
                  <a:cubicBezTo>
                    <a:pt x="3860" y="10727"/>
                    <a:pt x="2833" y="10903"/>
                    <a:pt x="1905" y="10602"/>
                  </a:cubicBezTo>
                  <a:cubicBezTo>
                    <a:pt x="1003" y="10301"/>
                    <a:pt x="251" y="9449"/>
                    <a:pt x="151" y="8497"/>
                  </a:cubicBezTo>
                  <a:cubicBezTo>
                    <a:pt x="1" y="7344"/>
                    <a:pt x="728" y="6266"/>
                    <a:pt x="1379" y="5289"/>
                  </a:cubicBezTo>
                  <a:cubicBezTo>
                    <a:pt x="1755" y="4737"/>
                    <a:pt x="2256" y="3985"/>
                    <a:pt x="2307" y="3309"/>
                  </a:cubicBezTo>
                  <a:cubicBezTo>
                    <a:pt x="2357" y="2657"/>
                    <a:pt x="2006" y="2106"/>
                    <a:pt x="2131" y="1404"/>
                  </a:cubicBezTo>
                  <a:cubicBezTo>
                    <a:pt x="2231" y="928"/>
                    <a:pt x="2507" y="452"/>
                    <a:pt x="2983" y="251"/>
                  </a:cubicBezTo>
                  <a:cubicBezTo>
                    <a:pt x="3585" y="1"/>
                    <a:pt x="4312" y="351"/>
                    <a:pt x="4687" y="903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3322200" y="1887875"/>
              <a:ext cx="131600" cy="177975"/>
            </a:xfrm>
            <a:custGeom>
              <a:avLst/>
              <a:gdLst/>
              <a:ahLst/>
              <a:cxnLst/>
              <a:rect l="l" t="t" r="r" b="b"/>
              <a:pathLst>
                <a:path w="5264" h="7119" extrusionOk="0">
                  <a:moveTo>
                    <a:pt x="1028" y="0"/>
                  </a:moveTo>
                  <a:cubicBezTo>
                    <a:pt x="1028" y="0"/>
                    <a:pt x="1780" y="2632"/>
                    <a:pt x="51" y="3735"/>
                  </a:cubicBezTo>
                  <a:cubicBezTo>
                    <a:pt x="1" y="4386"/>
                    <a:pt x="1830" y="7118"/>
                    <a:pt x="3660" y="6642"/>
                  </a:cubicBezTo>
                  <a:cubicBezTo>
                    <a:pt x="4712" y="6366"/>
                    <a:pt x="5264" y="4863"/>
                    <a:pt x="5264" y="4863"/>
                  </a:cubicBezTo>
                  <a:cubicBezTo>
                    <a:pt x="5164" y="3910"/>
                    <a:pt x="4612" y="1905"/>
                    <a:pt x="4612" y="1905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3318450" y="1686750"/>
              <a:ext cx="195500" cy="280100"/>
            </a:xfrm>
            <a:custGeom>
              <a:avLst/>
              <a:gdLst/>
              <a:ahLst/>
              <a:cxnLst/>
              <a:rect l="l" t="t" r="r" b="b"/>
              <a:pathLst>
                <a:path w="7820" h="11204" extrusionOk="0">
                  <a:moveTo>
                    <a:pt x="7344" y="2682"/>
                  </a:moveTo>
                  <a:cubicBezTo>
                    <a:pt x="7344" y="2682"/>
                    <a:pt x="7820" y="4361"/>
                    <a:pt x="7644" y="5664"/>
                  </a:cubicBezTo>
                  <a:cubicBezTo>
                    <a:pt x="7469" y="6968"/>
                    <a:pt x="7344" y="9549"/>
                    <a:pt x="6191" y="10376"/>
                  </a:cubicBezTo>
                  <a:cubicBezTo>
                    <a:pt x="5038" y="11203"/>
                    <a:pt x="3409" y="10226"/>
                    <a:pt x="2306" y="9298"/>
                  </a:cubicBezTo>
                  <a:cubicBezTo>
                    <a:pt x="1228" y="8371"/>
                    <a:pt x="50" y="6667"/>
                    <a:pt x="25" y="4612"/>
                  </a:cubicBezTo>
                  <a:cubicBezTo>
                    <a:pt x="0" y="2532"/>
                    <a:pt x="827" y="0"/>
                    <a:pt x="3810" y="125"/>
                  </a:cubicBezTo>
                  <a:cubicBezTo>
                    <a:pt x="6792" y="251"/>
                    <a:pt x="7344" y="2682"/>
                    <a:pt x="7344" y="2682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3238250" y="1676100"/>
              <a:ext cx="231225" cy="354025"/>
            </a:xfrm>
            <a:custGeom>
              <a:avLst/>
              <a:gdLst/>
              <a:ahLst/>
              <a:cxnLst/>
              <a:rect l="l" t="t" r="r" b="b"/>
              <a:pathLst>
                <a:path w="9249" h="14161" extrusionOk="0">
                  <a:moveTo>
                    <a:pt x="8471" y="1855"/>
                  </a:moveTo>
                  <a:cubicBezTo>
                    <a:pt x="9248" y="2807"/>
                    <a:pt x="8872" y="3960"/>
                    <a:pt x="7920" y="4662"/>
                  </a:cubicBezTo>
                  <a:cubicBezTo>
                    <a:pt x="7469" y="4988"/>
                    <a:pt x="6918" y="5188"/>
                    <a:pt x="6466" y="5539"/>
                  </a:cubicBezTo>
                  <a:cubicBezTo>
                    <a:pt x="6015" y="5865"/>
                    <a:pt x="5639" y="6391"/>
                    <a:pt x="5715" y="6968"/>
                  </a:cubicBezTo>
                  <a:cubicBezTo>
                    <a:pt x="5790" y="7469"/>
                    <a:pt x="6241" y="7920"/>
                    <a:pt x="6116" y="8421"/>
                  </a:cubicBezTo>
                  <a:cubicBezTo>
                    <a:pt x="6015" y="8847"/>
                    <a:pt x="5564" y="9098"/>
                    <a:pt x="5489" y="9499"/>
                  </a:cubicBezTo>
                  <a:cubicBezTo>
                    <a:pt x="5389" y="9925"/>
                    <a:pt x="5715" y="10301"/>
                    <a:pt x="5915" y="10677"/>
                  </a:cubicBezTo>
                  <a:cubicBezTo>
                    <a:pt x="6266" y="11303"/>
                    <a:pt x="6266" y="12080"/>
                    <a:pt x="5965" y="12707"/>
                  </a:cubicBezTo>
                  <a:cubicBezTo>
                    <a:pt x="5263" y="14161"/>
                    <a:pt x="3484" y="14060"/>
                    <a:pt x="2231" y="13459"/>
                  </a:cubicBezTo>
                  <a:cubicBezTo>
                    <a:pt x="902" y="12832"/>
                    <a:pt x="0" y="11328"/>
                    <a:pt x="401" y="9850"/>
                  </a:cubicBezTo>
                  <a:cubicBezTo>
                    <a:pt x="602" y="9073"/>
                    <a:pt x="1128" y="8421"/>
                    <a:pt x="1379" y="7644"/>
                  </a:cubicBezTo>
                  <a:cubicBezTo>
                    <a:pt x="1730" y="6692"/>
                    <a:pt x="1629" y="5639"/>
                    <a:pt x="1679" y="4612"/>
                  </a:cubicBezTo>
                  <a:cubicBezTo>
                    <a:pt x="1805" y="2657"/>
                    <a:pt x="3258" y="501"/>
                    <a:pt x="5314" y="201"/>
                  </a:cubicBezTo>
                  <a:cubicBezTo>
                    <a:pt x="6642" y="0"/>
                    <a:pt x="7669" y="877"/>
                    <a:pt x="8471" y="1855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3400525" y="1664800"/>
              <a:ext cx="138500" cy="157925"/>
            </a:xfrm>
            <a:custGeom>
              <a:avLst/>
              <a:gdLst/>
              <a:ahLst/>
              <a:cxnLst/>
              <a:rect l="l" t="t" r="r" b="b"/>
              <a:pathLst>
                <a:path w="5540" h="6317" extrusionOk="0">
                  <a:moveTo>
                    <a:pt x="3008" y="1154"/>
                  </a:moveTo>
                  <a:cubicBezTo>
                    <a:pt x="2983" y="1154"/>
                    <a:pt x="2983" y="1129"/>
                    <a:pt x="2983" y="1129"/>
                  </a:cubicBezTo>
                  <a:cubicBezTo>
                    <a:pt x="2407" y="753"/>
                    <a:pt x="26" y="1"/>
                    <a:pt x="26" y="1229"/>
                  </a:cubicBezTo>
                  <a:cubicBezTo>
                    <a:pt x="0" y="2432"/>
                    <a:pt x="1780" y="3635"/>
                    <a:pt x="2707" y="4161"/>
                  </a:cubicBezTo>
                  <a:cubicBezTo>
                    <a:pt x="3133" y="4412"/>
                    <a:pt x="3559" y="4587"/>
                    <a:pt x="3935" y="4888"/>
                  </a:cubicBezTo>
                  <a:cubicBezTo>
                    <a:pt x="4412" y="5264"/>
                    <a:pt x="4462" y="5991"/>
                    <a:pt x="4888" y="6317"/>
                  </a:cubicBezTo>
                  <a:cubicBezTo>
                    <a:pt x="5539" y="5690"/>
                    <a:pt x="5389" y="4136"/>
                    <a:pt x="5113" y="3359"/>
                  </a:cubicBezTo>
                  <a:cubicBezTo>
                    <a:pt x="4762" y="2332"/>
                    <a:pt x="3860" y="1730"/>
                    <a:pt x="3008" y="1154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3666825" y="2171075"/>
              <a:ext cx="367825" cy="364075"/>
            </a:xfrm>
            <a:custGeom>
              <a:avLst/>
              <a:gdLst/>
              <a:ahLst/>
              <a:cxnLst/>
              <a:rect l="l" t="t" r="r" b="b"/>
              <a:pathLst>
                <a:path w="14713" h="14563" extrusionOk="0">
                  <a:moveTo>
                    <a:pt x="10727" y="8372"/>
                  </a:moveTo>
                  <a:lnTo>
                    <a:pt x="0" y="14562"/>
                  </a:lnTo>
                  <a:lnTo>
                    <a:pt x="3810" y="6592"/>
                  </a:lnTo>
                  <a:cubicBezTo>
                    <a:pt x="3935" y="6342"/>
                    <a:pt x="4186" y="6041"/>
                    <a:pt x="4386" y="5916"/>
                  </a:cubicBezTo>
                  <a:lnTo>
                    <a:pt x="14461" y="101"/>
                  </a:lnTo>
                  <a:cubicBezTo>
                    <a:pt x="14662" y="1"/>
                    <a:pt x="14712" y="101"/>
                    <a:pt x="14587" y="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2463800" y="2917950"/>
              <a:ext cx="144150" cy="42000"/>
            </a:xfrm>
            <a:custGeom>
              <a:avLst/>
              <a:gdLst/>
              <a:ahLst/>
              <a:cxnLst/>
              <a:rect l="l" t="t" r="r" b="b"/>
              <a:pathLst>
                <a:path w="5766" h="1680" extrusionOk="0">
                  <a:moveTo>
                    <a:pt x="5765" y="1680"/>
                  </a:moveTo>
                  <a:lnTo>
                    <a:pt x="5765" y="1078"/>
                  </a:lnTo>
                  <a:cubicBezTo>
                    <a:pt x="5765" y="1078"/>
                    <a:pt x="4211" y="51"/>
                    <a:pt x="2582" y="26"/>
                  </a:cubicBezTo>
                  <a:cubicBezTo>
                    <a:pt x="953" y="1"/>
                    <a:pt x="201" y="377"/>
                    <a:pt x="126" y="577"/>
                  </a:cubicBezTo>
                  <a:cubicBezTo>
                    <a:pt x="76" y="752"/>
                    <a:pt x="1" y="1329"/>
                    <a:pt x="1" y="13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3438750" y="1953650"/>
              <a:ext cx="30100" cy="41400"/>
            </a:xfrm>
            <a:custGeom>
              <a:avLst/>
              <a:gdLst/>
              <a:ahLst/>
              <a:cxnLst/>
              <a:rect l="l" t="t" r="r" b="b"/>
              <a:pathLst>
                <a:path w="1204" h="1656" extrusionOk="0">
                  <a:moveTo>
                    <a:pt x="151" y="1"/>
                  </a:moveTo>
                  <a:cubicBezTo>
                    <a:pt x="151" y="1"/>
                    <a:pt x="0" y="1079"/>
                    <a:pt x="50" y="1254"/>
                  </a:cubicBezTo>
                  <a:cubicBezTo>
                    <a:pt x="126" y="1430"/>
                    <a:pt x="476" y="1655"/>
                    <a:pt x="476" y="1655"/>
                  </a:cubicBezTo>
                  <a:lnTo>
                    <a:pt x="1203" y="1655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3532725" y="2051400"/>
              <a:ext cx="29475" cy="211800"/>
            </a:xfrm>
            <a:custGeom>
              <a:avLst/>
              <a:gdLst/>
              <a:ahLst/>
              <a:cxnLst/>
              <a:rect l="l" t="t" r="r" b="b"/>
              <a:pathLst>
                <a:path w="1179" h="8472" extrusionOk="0">
                  <a:moveTo>
                    <a:pt x="1129" y="3008"/>
                  </a:moveTo>
                  <a:cubicBezTo>
                    <a:pt x="1078" y="1555"/>
                    <a:pt x="828" y="627"/>
                    <a:pt x="552" y="1"/>
                  </a:cubicBezTo>
                  <a:cubicBezTo>
                    <a:pt x="552" y="176"/>
                    <a:pt x="577" y="352"/>
                    <a:pt x="577" y="527"/>
                  </a:cubicBezTo>
                  <a:cubicBezTo>
                    <a:pt x="652" y="2432"/>
                    <a:pt x="327" y="5239"/>
                    <a:pt x="1" y="7494"/>
                  </a:cubicBezTo>
                  <a:cubicBezTo>
                    <a:pt x="251" y="7845"/>
                    <a:pt x="502" y="8171"/>
                    <a:pt x="753" y="8472"/>
                  </a:cubicBezTo>
                  <a:cubicBezTo>
                    <a:pt x="1003" y="6567"/>
                    <a:pt x="1179" y="4512"/>
                    <a:pt x="1129" y="3008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2889875" y="2349025"/>
              <a:ext cx="43875" cy="235000"/>
            </a:xfrm>
            <a:custGeom>
              <a:avLst/>
              <a:gdLst/>
              <a:ahLst/>
              <a:cxnLst/>
              <a:rect l="l" t="t" r="r" b="b"/>
              <a:pathLst>
                <a:path w="1755" h="9400" extrusionOk="0">
                  <a:moveTo>
                    <a:pt x="1304" y="1"/>
                  </a:moveTo>
                  <a:cubicBezTo>
                    <a:pt x="1304" y="2206"/>
                    <a:pt x="602" y="5790"/>
                    <a:pt x="0" y="8472"/>
                  </a:cubicBezTo>
                  <a:cubicBezTo>
                    <a:pt x="251" y="8798"/>
                    <a:pt x="476" y="9123"/>
                    <a:pt x="702" y="9399"/>
                  </a:cubicBezTo>
                  <a:cubicBezTo>
                    <a:pt x="1228" y="6818"/>
                    <a:pt x="1755" y="3810"/>
                    <a:pt x="1705" y="2006"/>
                  </a:cubicBezTo>
                  <a:cubicBezTo>
                    <a:pt x="1654" y="1153"/>
                    <a:pt x="1504" y="502"/>
                    <a:pt x="1304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2894250" y="1685500"/>
              <a:ext cx="68325" cy="224950"/>
            </a:xfrm>
            <a:custGeom>
              <a:avLst/>
              <a:gdLst/>
              <a:ahLst/>
              <a:cxnLst/>
              <a:rect l="l" t="t" r="r" b="b"/>
              <a:pathLst>
                <a:path w="2733" h="8998" extrusionOk="0">
                  <a:moveTo>
                    <a:pt x="2733" y="8998"/>
                  </a:moveTo>
                  <a:lnTo>
                    <a:pt x="1" y="7419"/>
                  </a:lnTo>
                  <a:lnTo>
                    <a:pt x="1" y="0"/>
                  </a:lnTo>
                  <a:lnTo>
                    <a:pt x="2733" y="1579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2787100" y="1553275"/>
              <a:ext cx="67700" cy="295150"/>
            </a:xfrm>
            <a:custGeom>
              <a:avLst/>
              <a:gdLst/>
              <a:ahLst/>
              <a:cxnLst/>
              <a:rect l="l" t="t" r="r" b="b"/>
              <a:pathLst>
                <a:path w="2708" h="11806" extrusionOk="0">
                  <a:moveTo>
                    <a:pt x="2708" y="11805"/>
                  </a:moveTo>
                  <a:lnTo>
                    <a:pt x="1" y="10226"/>
                  </a:lnTo>
                  <a:lnTo>
                    <a:pt x="1" y="1"/>
                  </a:lnTo>
                  <a:lnTo>
                    <a:pt x="2708" y="1580"/>
                  </a:lnTo>
                  <a:close/>
                </a:path>
              </a:pathLst>
            </a:custGeom>
            <a:solidFill>
              <a:srgbClr val="2B3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3002025" y="1557050"/>
              <a:ext cx="68325" cy="415425"/>
            </a:xfrm>
            <a:custGeom>
              <a:avLst/>
              <a:gdLst/>
              <a:ahLst/>
              <a:cxnLst/>
              <a:rect l="l" t="t" r="r" b="b"/>
              <a:pathLst>
                <a:path w="2733" h="16617" extrusionOk="0">
                  <a:moveTo>
                    <a:pt x="2732" y="16617"/>
                  </a:moveTo>
                  <a:lnTo>
                    <a:pt x="1" y="15063"/>
                  </a:lnTo>
                  <a:lnTo>
                    <a:pt x="1" y="0"/>
                  </a:lnTo>
                  <a:lnTo>
                    <a:pt x="2732" y="15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3812175" y="1713050"/>
              <a:ext cx="173600" cy="189250"/>
            </a:xfrm>
            <a:custGeom>
              <a:avLst/>
              <a:gdLst/>
              <a:ahLst/>
              <a:cxnLst/>
              <a:rect l="l" t="t" r="r" b="b"/>
              <a:pathLst>
                <a:path w="6944" h="7570" extrusionOk="0">
                  <a:moveTo>
                    <a:pt x="6943" y="2206"/>
                  </a:moveTo>
                  <a:lnTo>
                    <a:pt x="6943" y="2206"/>
                  </a:lnTo>
                  <a:cubicBezTo>
                    <a:pt x="6943" y="1680"/>
                    <a:pt x="6592" y="1179"/>
                    <a:pt x="5916" y="803"/>
                  </a:cubicBezTo>
                  <a:cubicBezTo>
                    <a:pt x="4562" y="1"/>
                    <a:pt x="2357" y="1"/>
                    <a:pt x="1028" y="778"/>
                  </a:cubicBezTo>
                  <a:cubicBezTo>
                    <a:pt x="327" y="1179"/>
                    <a:pt x="1" y="1680"/>
                    <a:pt x="1" y="2206"/>
                  </a:cubicBezTo>
                  <a:lnTo>
                    <a:pt x="1" y="5364"/>
                  </a:lnTo>
                  <a:lnTo>
                    <a:pt x="1" y="5364"/>
                  </a:lnTo>
                  <a:lnTo>
                    <a:pt x="1" y="5364"/>
                  </a:lnTo>
                  <a:cubicBezTo>
                    <a:pt x="1" y="5866"/>
                    <a:pt x="352" y="6392"/>
                    <a:pt x="1028" y="6768"/>
                  </a:cubicBezTo>
                  <a:cubicBezTo>
                    <a:pt x="2382" y="7570"/>
                    <a:pt x="4587" y="7570"/>
                    <a:pt x="5941" y="6793"/>
                  </a:cubicBezTo>
                  <a:cubicBezTo>
                    <a:pt x="6617" y="6392"/>
                    <a:pt x="6943" y="5891"/>
                    <a:pt x="6943" y="5364"/>
                  </a:cubicBezTo>
                  <a:lnTo>
                    <a:pt x="6943" y="536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3684350" y="1236250"/>
              <a:ext cx="418575" cy="562675"/>
            </a:xfrm>
            <a:custGeom>
              <a:avLst/>
              <a:gdLst/>
              <a:ahLst/>
              <a:cxnLst/>
              <a:rect l="l" t="t" r="r" b="b"/>
              <a:pathLst>
                <a:path w="16743" h="22507" extrusionOk="0">
                  <a:moveTo>
                    <a:pt x="14813" y="14236"/>
                  </a:moveTo>
                  <a:cubicBezTo>
                    <a:pt x="15264" y="13509"/>
                    <a:pt x="15715" y="12757"/>
                    <a:pt x="15991" y="11930"/>
                  </a:cubicBezTo>
                  <a:cubicBezTo>
                    <a:pt x="16392" y="10727"/>
                    <a:pt x="16643" y="9474"/>
                    <a:pt x="16693" y="8221"/>
                  </a:cubicBezTo>
                  <a:cubicBezTo>
                    <a:pt x="16743" y="5790"/>
                    <a:pt x="15866" y="3358"/>
                    <a:pt x="13610" y="1805"/>
                  </a:cubicBezTo>
                  <a:cubicBezTo>
                    <a:pt x="13435" y="1704"/>
                    <a:pt x="13259" y="1604"/>
                    <a:pt x="13059" y="1504"/>
                  </a:cubicBezTo>
                  <a:cubicBezTo>
                    <a:pt x="10978" y="526"/>
                    <a:pt x="6743" y="0"/>
                    <a:pt x="3585" y="2231"/>
                  </a:cubicBezTo>
                  <a:cubicBezTo>
                    <a:pt x="1831" y="2957"/>
                    <a:pt x="1" y="5940"/>
                    <a:pt x="627" y="9248"/>
                  </a:cubicBezTo>
                  <a:cubicBezTo>
                    <a:pt x="1003" y="11278"/>
                    <a:pt x="1755" y="13283"/>
                    <a:pt x="2908" y="15063"/>
                  </a:cubicBezTo>
                  <a:cubicBezTo>
                    <a:pt x="4011" y="16792"/>
                    <a:pt x="4913" y="18371"/>
                    <a:pt x="5239" y="20376"/>
                  </a:cubicBezTo>
                  <a:lnTo>
                    <a:pt x="5264" y="20476"/>
                  </a:lnTo>
                  <a:cubicBezTo>
                    <a:pt x="5189" y="20953"/>
                    <a:pt x="5515" y="21454"/>
                    <a:pt x="6242" y="21830"/>
                  </a:cubicBezTo>
                  <a:cubicBezTo>
                    <a:pt x="7545" y="22481"/>
                    <a:pt x="9675" y="22506"/>
                    <a:pt x="10978" y="21830"/>
                  </a:cubicBezTo>
                  <a:cubicBezTo>
                    <a:pt x="11680" y="21454"/>
                    <a:pt x="12006" y="20953"/>
                    <a:pt x="11931" y="20451"/>
                  </a:cubicBezTo>
                  <a:cubicBezTo>
                    <a:pt x="12257" y="18772"/>
                    <a:pt x="12983" y="17318"/>
                    <a:pt x="13861" y="15815"/>
                  </a:cubicBezTo>
                  <a:cubicBezTo>
                    <a:pt x="14161" y="15263"/>
                    <a:pt x="14487" y="14762"/>
                    <a:pt x="14813" y="14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3829100" y="1415900"/>
              <a:ext cx="147275" cy="347400"/>
            </a:xfrm>
            <a:custGeom>
              <a:avLst/>
              <a:gdLst/>
              <a:ahLst/>
              <a:cxnLst/>
              <a:rect l="l" t="t" r="r" b="b"/>
              <a:pathLst>
                <a:path w="5891" h="13896" extrusionOk="0">
                  <a:moveTo>
                    <a:pt x="278" y="1"/>
                  </a:moveTo>
                  <a:cubicBezTo>
                    <a:pt x="253" y="1"/>
                    <a:pt x="227" y="3"/>
                    <a:pt x="201" y="7"/>
                  </a:cubicBezTo>
                  <a:cubicBezTo>
                    <a:pt x="76" y="57"/>
                    <a:pt x="0" y="208"/>
                    <a:pt x="0" y="333"/>
                  </a:cubicBezTo>
                  <a:lnTo>
                    <a:pt x="1329" y="12614"/>
                  </a:lnTo>
                  <a:cubicBezTo>
                    <a:pt x="1352" y="12774"/>
                    <a:pt x="1479" y="12893"/>
                    <a:pt x="1616" y="12893"/>
                  </a:cubicBezTo>
                  <a:cubicBezTo>
                    <a:pt x="1629" y="12893"/>
                    <a:pt x="1642" y="12891"/>
                    <a:pt x="1655" y="12889"/>
                  </a:cubicBezTo>
                  <a:cubicBezTo>
                    <a:pt x="1830" y="12864"/>
                    <a:pt x="1955" y="12714"/>
                    <a:pt x="1930" y="12564"/>
                  </a:cubicBezTo>
                  <a:lnTo>
                    <a:pt x="752" y="1561"/>
                  </a:lnTo>
                  <a:lnTo>
                    <a:pt x="1529" y="2789"/>
                  </a:lnTo>
                  <a:cubicBezTo>
                    <a:pt x="1580" y="2874"/>
                    <a:pt x="1678" y="2925"/>
                    <a:pt x="1782" y="2925"/>
                  </a:cubicBezTo>
                  <a:cubicBezTo>
                    <a:pt x="1831" y="2925"/>
                    <a:pt x="1882" y="2913"/>
                    <a:pt x="1930" y="2889"/>
                  </a:cubicBezTo>
                  <a:lnTo>
                    <a:pt x="2933" y="2313"/>
                  </a:lnTo>
                  <a:lnTo>
                    <a:pt x="3785" y="4067"/>
                  </a:lnTo>
                  <a:cubicBezTo>
                    <a:pt x="3841" y="4180"/>
                    <a:pt x="3954" y="4236"/>
                    <a:pt x="4070" y="4236"/>
                  </a:cubicBezTo>
                  <a:cubicBezTo>
                    <a:pt x="4109" y="4236"/>
                    <a:pt x="4148" y="4230"/>
                    <a:pt x="4186" y="4218"/>
                  </a:cubicBezTo>
                  <a:lnTo>
                    <a:pt x="5213" y="3817"/>
                  </a:lnTo>
                  <a:lnTo>
                    <a:pt x="3710" y="13541"/>
                  </a:lnTo>
                  <a:cubicBezTo>
                    <a:pt x="3685" y="13691"/>
                    <a:pt x="3785" y="13867"/>
                    <a:pt x="3960" y="13892"/>
                  </a:cubicBezTo>
                  <a:cubicBezTo>
                    <a:pt x="3973" y="13894"/>
                    <a:pt x="3986" y="13895"/>
                    <a:pt x="3999" y="13895"/>
                  </a:cubicBezTo>
                  <a:cubicBezTo>
                    <a:pt x="4140" y="13895"/>
                    <a:pt x="4288" y="13777"/>
                    <a:pt x="4311" y="13616"/>
                  </a:cubicBezTo>
                  <a:lnTo>
                    <a:pt x="5890" y="3391"/>
                  </a:lnTo>
                  <a:cubicBezTo>
                    <a:pt x="5890" y="3290"/>
                    <a:pt x="5865" y="3190"/>
                    <a:pt x="5765" y="3115"/>
                  </a:cubicBezTo>
                  <a:cubicBezTo>
                    <a:pt x="5716" y="3066"/>
                    <a:pt x="5647" y="3039"/>
                    <a:pt x="5577" y="3039"/>
                  </a:cubicBezTo>
                  <a:cubicBezTo>
                    <a:pt x="5538" y="3039"/>
                    <a:pt x="5500" y="3047"/>
                    <a:pt x="5464" y="3065"/>
                  </a:cubicBezTo>
                  <a:lnTo>
                    <a:pt x="4211" y="3566"/>
                  </a:lnTo>
                  <a:lnTo>
                    <a:pt x="3334" y="1761"/>
                  </a:lnTo>
                  <a:cubicBezTo>
                    <a:pt x="3309" y="1686"/>
                    <a:pt x="3234" y="1636"/>
                    <a:pt x="3158" y="1611"/>
                  </a:cubicBezTo>
                  <a:cubicBezTo>
                    <a:pt x="3127" y="1601"/>
                    <a:pt x="3092" y="1595"/>
                    <a:pt x="3056" y="1595"/>
                  </a:cubicBezTo>
                  <a:cubicBezTo>
                    <a:pt x="3004" y="1595"/>
                    <a:pt x="2952" y="1607"/>
                    <a:pt x="2908" y="1636"/>
                  </a:cubicBezTo>
                  <a:lnTo>
                    <a:pt x="1880" y="2213"/>
                  </a:lnTo>
                  <a:lnTo>
                    <a:pt x="577" y="132"/>
                  </a:lnTo>
                  <a:cubicBezTo>
                    <a:pt x="515" y="49"/>
                    <a:pt x="401" y="1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4911800" y="2335875"/>
              <a:ext cx="154175" cy="199900"/>
            </a:xfrm>
            <a:custGeom>
              <a:avLst/>
              <a:gdLst/>
              <a:ahLst/>
              <a:cxnLst/>
              <a:rect l="l" t="t" r="r" b="b"/>
              <a:pathLst>
                <a:path w="6167" h="7996" extrusionOk="0">
                  <a:moveTo>
                    <a:pt x="6166" y="5965"/>
                  </a:moveTo>
                  <a:cubicBezTo>
                    <a:pt x="5765" y="6291"/>
                    <a:pt x="5364" y="6567"/>
                    <a:pt x="4938" y="6792"/>
                  </a:cubicBezTo>
                  <a:cubicBezTo>
                    <a:pt x="2883" y="7995"/>
                    <a:pt x="1054" y="7845"/>
                    <a:pt x="1" y="6617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5035250" y="2117825"/>
              <a:ext cx="148525" cy="367200"/>
            </a:xfrm>
            <a:custGeom>
              <a:avLst/>
              <a:gdLst/>
              <a:ahLst/>
              <a:cxnLst/>
              <a:rect l="l" t="t" r="r" b="b"/>
              <a:pathLst>
                <a:path w="5941" h="14688" extrusionOk="0">
                  <a:moveTo>
                    <a:pt x="5940" y="5289"/>
                  </a:moveTo>
                  <a:cubicBezTo>
                    <a:pt x="5940" y="8572"/>
                    <a:pt x="3910" y="12482"/>
                    <a:pt x="1228" y="14687"/>
                  </a:cubicBezTo>
                  <a:lnTo>
                    <a:pt x="0" y="8722"/>
                  </a:lnTo>
                  <a:lnTo>
                    <a:pt x="0" y="1905"/>
                  </a:lnTo>
                  <a:cubicBezTo>
                    <a:pt x="3284" y="0"/>
                    <a:pt x="5940" y="1529"/>
                    <a:pt x="5940" y="52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4887375" y="2165450"/>
              <a:ext cx="147900" cy="335850"/>
            </a:xfrm>
            <a:custGeom>
              <a:avLst/>
              <a:gdLst/>
              <a:ahLst/>
              <a:cxnLst/>
              <a:rect l="l" t="t" r="r" b="b"/>
              <a:pathLst>
                <a:path w="5916" h="13434" extrusionOk="0">
                  <a:moveTo>
                    <a:pt x="5915" y="0"/>
                  </a:moveTo>
                  <a:lnTo>
                    <a:pt x="5915" y="6817"/>
                  </a:lnTo>
                  <a:lnTo>
                    <a:pt x="978" y="13434"/>
                  </a:lnTo>
                  <a:cubicBezTo>
                    <a:pt x="351" y="12707"/>
                    <a:pt x="0" y="11629"/>
                    <a:pt x="0" y="10226"/>
                  </a:cubicBezTo>
                  <a:cubicBezTo>
                    <a:pt x="0" y="6466"/>
                    <a:pt x="2657" y="1880"/>
                    <a:pt x="5915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2358550" y="1805800"/>
              <a:ext cx="286975" cy="212425"/>
            </a:xfrm>
            <a:custGeom>
              <a:avLst/>
              <a:gdLst/>
              <a:ahLst/>
              <a:cxnLst/>
              <a:rect l="l" t="t" r="r" b="b"/>
              <a:pathLst>
                <a:path w="11479" h="8497" extrusionOk="0">
                  <a:moveTo>
                    <a:pt x="1328" y="3960"/>
                  </a:moveTo>
                  <a:cubicBezTo>
                    <a:pt x="0" y="6166"/>
                    <a:pt x="1228" y="8221"/>
                    <a:pt x="3810" y="8371"/>
                  </a:cubicBezTo>
                  <a:cubicBezTo>
                    <a:pt x="6291" y="8496"/>
                    <a:pt x="8998" y="6642"/>
                    <a:pt x="10251" y="4612"/>
                  </a:cubicBezTo>
                  <a:cubicBezTo>
                    <a:pt x="11003" y="3409"/>
                    <a:pt x="11479" y="1228"/>
                    <a:pt x="10000" y="326"/>
                  </a:cubicBezTo>
                  <a:cubicBezTo>
                    <a:pt x="9524" y="25"/>
                    <a:pt x="8947" y="0"/>
                    <a:pt x="8396" y="25"/>
                  </a:cubicBezTo>
                  <a:cubicBezTo>
                    <a:pt x="5689" y="201"/>
                    <a:pt x="2757" y="1554"/>
                    <a:pt x="1328" y="39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1"/>
            <p:cNvSpPr/>
            <p:nvPr/>
          </p:nvSpPr>
          <p:spPr>
            <a:xfrm>
              <a:off x="4134250" y="1667950"/>
              <a:ext cx="106525" cy="97150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2130" y="25"/>
                  </a:moveTo>
                  <a:cubicBezTo>
                    <a:pt x="2331" y="0"/>
                    <a:pt x="2531" y="25"/>
                    <a:pt x="2757" y="101"/>
                  </a:cubicBezTo>
                  <a:cubicBezTo>
                    <a:pt x="4261" y="577"/>
                    <a:pt x="3935" y="2657"/>
                    <a:pt x="2882" y="3434"/>
                  </a:cubicBezTo>
                  <a:cubicBezTo>
                    <a:pt x="2256" y="3885"/>
                    <a:pt x="1579" y="3710"/>
                    <a:pt x="1053" y="3183"/>
                  </a:cubicBezTo>
                  <a:cubicBezTo>
                    <a:pt x="0" y="2181"/>
                    <a:pt x="777" y="151"/>
                    <a:pt x="2130" y="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</a:t>
            </a:r>
            <a:r>
              <a:rPr lang="en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OF CONTENTS</a:t>
            </a:r>
            <a:endParaRPr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531" name="Google Shape;531;p54"/>
          <p:cNvSpPr txBox="1">
            <a:spLocks noGrp="1"/>
          </p:cNvSpPr>
          <p:nvPr>
            <p:ph type="title" idx="2"/>
          </p:nvPr>
        </p:nvSpPr>
        <p:spPr>
          <a:xfrm>
            <a:off x="720001" y="1254513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32" name="Google Shape;532;p54"/>
          <p:cNvSpPr txBox="1">
            <a:spLocks noGrp="1"/>
          </p:cNvSpPr>
          <p:nvPr>
            <p:ph type="subTitle" idx="1"/>
          </p:nvPr>
        </p:nvSpPr>
        <p:spPr>
          <a:xfrm>
            <a:off x="720025" y="1781025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MAYUMI WEB APP</a:t>
            </a:r>
            <a:endParaRPr dirty="0"/>
          </a:p>
        </p:txBody>
      </p:sp>
      <p:sp>
        <p:nvSpPr>
          <p:cNvPr id="533" name="Google Shape;533;p54"/>
          <p:cNvSpPr txBox="1">
            <a:spLocks noGrp="1"/>
          </p:cNvSpPr>
          <p:nvPr>
            <p:ph type="subTitle" idx="3"/>
          </p:nvPr>
        </p:nvSpPr>
        <p:spPr>
          <a:xfrm>
            <a:off x="720000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Case</a:t>
            </a:r>
            <a:endParaRPr dirty="0"/>
          </a:p>
        </p:txBody>
      </p:sp>
      <p:sp>
        <p:nvSpPr>
          <p:cNvPr id="534" name="Google Shape;534;p54"/>
          <p:cNvSpPr txBox="1">
            <a:spLocks noGrp="1"/>
          </p:cNvSpPr>
          <p:nvPr>
            <p:ph type="title" idx="4"/>
          </p:nvPr>
        </p:nvSpPr>
        <p:spPr>
          <a:xfrm>
            <a:off x="6009539" y="1254520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35" name="Google Shape;535;p54"/>
          <p:cNvSpPr txBox="1">
            <a:spLocks noGrp="1"/>
          </p:cNvSpPr>
          <p:nvPr>
            <p:ph type="subTitle" idx="5"/>
          </p:nvPr>
        </p:nvSpPr>
        <p:spPr>
          <a:xfrm>
            <a:off x="6009502" y="1781025"/>
            <a:ext cx="2091297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COMPETITOR WEBSITES </a:t>
            </a:r>
            <a:endParaRPr dirty="0"/>
          </a:p>
        </p:txBody>
      </p:sp>
      <p:sp>
        <p:nvSpPr>
          <p:cNvPr id="536" name="Google Shape;536;p54"/>
          <p:cNvSpPr txBox="1">
            <a:spLocks noGrp="1"/>
          </p:cNvSpPr>
          <p:nvPr>
            <p:ph type="subTitle" idx="6"/>
          </p:nvPr>
        </p:nvSpPr>
        <p:spPr>
          <a:xfrm>
            <a:off x="6009500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Their strengths and weaknesses</a:t>
            </a:r>
            <a:endParaRPr dirty="0"/>
          </a:p>
        </p:txBody>
      </p:sp>
      <p:sp>
        <p:nvSpPr>
          <p:cNvPr id="537" name="Google Shape;537;p54"/>
          <p:cNvSpPr txBox="1">
            <a:spLocks noGrp="1"/>
          </p:cNvSpPr>
          <p:nvPr>
            <p:ph type="title" idx="7"/>
          </p:nvPr>
        </p:nvSpPr>
        <p:spPr>
          <a:xfrm>
            <a:off x="720000" y="2929988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38" name="Google Shape;538;p54"/>
          <p:cNvSpPr txBox="1">
            <a:spLocks noGrp="1"/>
          </p:cNvSpPr>
          <p:nvPr>
            <p:ph type="subTitle" idx="8"/>
          </p:nvPr>
        </p:nvSpPr>
        <p:spPr>
          <a:xfrm>
            <a:off x="720000" y="3456500"/>
            <a:ext cx="20913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MAINTENANCE</a:t>
            </a:r>
            <a:endParaRPr dirty="0"/>
          </a:p>
        </p:txBody>
      </p:sp>
      <p:sp>
        <p:nvSpPr>
          <p:cNvPr id="539" name="Google Shape;539;p54"/>
          <p:cNvSpPr txBox="1">
            <a:spLocks noGrp="1"/>
          </p:cNvSpPr>
          <p:nvPr>
            <p:ph type="subTitle" idx="9"/>
          </p:nvPr>
        </p:nvSpPr>
        <p:spPr>
          <a:xfrm>
            <a:off x="720000" y="4073732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Steps to maintain the web application</a:t>
            </a:r>
            <a:endParaRPr dirty="0"/>
          </a:p>
        </p:txBody>
      </p:sp>
      <p:sp>
        <p:nvSpPr>
          <p:cNvPr id="540" name="Google Shape;540;p54"/>
          <p:cNvSpPr txBox="1">
            <a:spLocks noGrp="1"/>
          </p:cNvSpPr>
          <p:nvPr>
            <p:ph type="title" idx="13"/>
          </p:nvPr>
        </p:nvSpPr>
        <p:spPr>
          <a:xfrm>
            <a:off x="6009510" y="2929995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41" name="Google Shape;541;p54"/>
          <p:cNvSpPr txBox="1">
            <a:spLocks noGrp="1"/>
          </p:cNvSpPr>
          <p:nvPr>
            <p:ph type="subTitle" idx="14"/>
          </p:nvPr>
        </p:nvSpPr>
        <p:spPr>
          <a:xfrm>
            <a:off x="6009500" y="3456500"/>
            <a:ext cx="20913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CONCLUSION</a:t>
            </a:r>
            <a:endParaRPr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subTitle" idx="15"/>
          </p:nvPr>
        </p:nvSpPr>
        <p:spPr>
          <a:xfrm>
            <a:off x="6009500" y="3983000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Mayumi’s strengths and weaknesses</a:t>
            </a:r>
            <a:endParaRPr dirty="0"/>
          </a:p>
        </p:txBody>
      </p:sp>
      <p:sp>
        <p:nvSpPr>
          <p:cNvPr id="543" name="Google Shape;543;p54"/>
          <p:cNvSpPr txBox="1">
            <a:spLocks noGrp="1"/>
          </p:cNvSpPr>
          <p:nvPr>
            <p:ph type="title" idx="16"/>
          </p:nvPr>
        </p:nvSpPr>
        <p:spPr>
          <a:xfrm>
            <a:off x="3364763" y="1254513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44" name="Google Shape;544;p54"/>
          <p:cNvSpPr txBox="1">
            <a:spLocks noGrp="1"/>
          </p:cNvSpPr>
          <p:nvPr>
            <p:ph type="subTitle" idx="17"/>
          </p:nvPr>
        </p:nvSpPr>
        <p:spPr>
          <a:xfrm>
            <a:off x="3364796" y="1781025"/>
            <a:ext cx="17958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AUDIENCES</a:t>
            </a:r>
            <a:endParaRPr dirty="0"/>
          </a:p>
        </p:txBody>
      </p:sp>
      <p:sp>
        <p:nvSpPr>
          <p:cNvPr id="545" name="Google Shape;545;p54"/>
          <p:cNvSpPr txBox="1">
            <a:spLocks noGrp="1"/>
          </p:cNvSpPr>
          <p:nvPr>
            <p:ph type="subTitle" idx="18"/>
          </p:nvPr>
        </p:nvSpPr>
        <p:spPr>
          <a:xfrm>
            <a:off x="3364763" y="2398255"/>
            <a:ext cx="2394300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Who they are and how to attract them</a:t>
            </a:r>
            <a:endParaRPr dirty="0"/>
          </a:p>
        </p:txBody>
      </p:sp>
      <p:sp>
        <p:nvSpPr>
          <p:cNvPr id="546" name="Google Shape;546;p54"/>
          <p:cNvSpPr txBox="1">
            <a:spLocks noGrp="1"/>
          </p:cNvSpPr>
          <p:nvPr>
            <p:ph type="title" idx="19"/>
          </p:nvPr>
        </p:nvSpPr>
        <p:spPr>
          <a:xfrm>
            <a:off x="3364763" y="2929988"/>
            <a:ext cx="784500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47" name="Google Shape;547;p54"/>
          <p:cNvSpPr txBox="1">
            <a:spLocks noGrp="1"/>
          </p:cNvSpPr>
          <p:nvPr>
            <p:ph type="subTitle" idx="20"/>
          </p:nvPr>
        </p:nvSpPr>
        <p:spPr>
          <a:xfrm>
            <a:off x="3364762" y="3456500"/>
            <a:ext cx="2220697" cy="5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SEO</a:t>
            </a:r>
            <a:endParaRPr dirty="0"/>
          </a:p>
        </p:txBody>
      </p:sp>
      <p:sp>
        <p:nvSpPr>
          <p:cNvPr id="548" name="Google Shape;548;p54"/>
          <p:cNvSpPr txBox="1">
            <a:spLocks noGrp="1"/>
          </p:cNvSpPr>
          <p:nvPr>
            <p:ph type="subTitle" idx="21"/>
          </p:nvPr>
        </p:nvSpPr>
        <p:spPr>
          <a:xfrm>
            <a:off x="3364762" y="4053725"/>
            <a:ext cx="1626337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How to improve SEO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5"/>
          <p:cNvSpPr txBox="1">
            <a:spLocks noGrp="1"/>
          </p:cNvSpPr>
          <p:nvPr>
            <p:ph type="title"/>
          </p:nvPr>
        </p:nvSpPr>
        <p:spPr>
          <a:xfrm>
            <a:off x="5486100" y="1496400"/>
            <a:ext cx="2937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accent1"/>
                </a:solidFill>
                <a:latin typeface="Overpass SemiBold"/>
                <a:sym typeface="Overpass SemiBold"/>
              </a:rPr>
              <a:t>BUSINESS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554" name="Google Shape;554;p55"/>
          <p:cNvSpPr txBox="1">
            <a:spLocks noGrp="1"/>
          </p:cNvSpPr>
          <p:nvPr>
            <p:ph type="subTitle" idx="1"/>
          </p:nvPr>
        </p:nvSpPr>
        <p:spPr>
          <a:xfrm>
            <a:off x="6011880" y="2529840"/>
            <a:ext cx="2937900" cy="21501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E" dirty="0"/>
              <a:t>Background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E" dirty="0"/>
              <a:t>Web App Description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E" dirty="0"/>
              <a:t>Objectives &amp; Needs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E" dirty="0"/>
              <a:t>Technologies Used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555" name="Google Shape;555;p55"/>
          <p:cNvGrpSpPr/>
          <p:nvPr/>
        </p:nvGrpSpPr>
        <p:grpSpPr>
          <a:xfrm flipH="1">
            <a:off x="720011" y="544670"/>
            <a:ext cx="3420241" cy="4058814"/>
            <a:chOff x="4380325" y="1801525"/>
            <a:chExt cx="1537325" cy="1824350"/>
          </a:xfrm>
        </p:grpSpPr>
        <p:sp>
          <p:nvSpPr>
            <p:cNvPr id="556" name="Google Shape;556;p55"/>
            <p:cNvSpPr/>
            <p:nvPr/>
          </p:nvSpPr>
          <p:spPr>
            <a:xfrm>
              <a:off x="5511325" y="3181325"/>
              <a:ext cx="113575" cy="198025"/>
            </a:xfrm>
            <a:custGeom>
              <a:avLst/>
              <a:gdLst/>
              <a:ahLst/>
              <a:cxnLst/>
              <a:rect l="l" t="t" r="r" b="b"/>
              <a:pathLst>
                <a:path w="4543" h="7921" extrusionOk="0">
                  <a:moveTo>
                    <a:pt x="1" y="0"/>
                  </a:moveTo>
                  <a:lnTo>
                    <a:pt x="1" y="5296"/>
                  </a:lnTo>
                  <a:lnTo>
                    <a:pt x="4543" y="7921"/>
                  </a:lnTo>
                  <a:lnTo>
                    <a:pt x="4543" y="26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CE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7" name="Google Shape;557;p55"/>
            <p:cNvGrpSpPr/>
            <p:nvPr/>
          </p:nvGrpSpPr>
          <p:grpSpPr>
            <a:xfrm>
              <a:off x="4380325" y="1801525"/>
              <a:ext cx="1537325" cy="1824350"/>
              <a:chOff x="4380325" y="1801525"/>
              <a:chExt cx="1537325" cy="1824350"/>
            </a:xfrm>
          </p:grpSpPr>
          <p:sp>
            <p:nvSpPr>
              <p:cNvPr id="558" name="Google Shape;558;p55"/>
              <p:cNvSpPr/>
              <p:nvPr/>
            </p:nvSpPr>
            <p:spPr>
              <a:xfrm>
                <a:off x="4580050" y="2872050"/>
                <a:ext cx="639700" cy="371350"/>
              </a:xfrm>
              <a:custGeom>
                <a:avLst/>
                <a:gdLst/>
                <a:ahLst/>
                <a:cxnLst/>
                <a:rect l="l" t="t" r="r" b="b"/>
                <a:pathLst>
                  <a:path w="25588" h="14854" extrusionOk="0">
                    <a:moveTo>
                      <a:pt x="7875" y="0"/>
                    </a:moveTo>
                    <a:cubicBezTo>
                      <a:pt x="7710" y="0"/>
                      <a:pt x="7545" y="46"/>
                      <a:pt x="7396" y="137"/>
                    </a:cubicBezTo>
                    <a:lnTo>
                      <a:pt x="252" y="4268"/>
                    </a:lnTo>
                    <a:cubicBezTo>
                      <a:pt x="1" y="4428"/>
                      <a:pt x="1" y="4793"/>
                      <a:pt x="252" y="4930"/>
                    </a:cubicBezTo>
                    <a:lnTo>
                      <a:pt x="17165" y="14700"/>
                    </a:lnTo>
                    <a:cubicBezTo>
                      <a:pt x="17337" y="14802"/>
                      <a:pt x="17536" y="14854"/>
                      <a:pt x="17739" y="14854"/>
                    </a:cubicBezTo>
                    <a:cubicBezTo>
                      <a:pt x="17941" y="14854"/>
                      <a:pt x="18147" y="14802"/>
                      <a:pt x="18329" y="14700"/>
                    </a:cubicBezTo>
                    <a:lnTo>
                      <a:pt x="25291" y="10637"/>
                    </a:lnTo>
                    <a:cubicBezTo>
                      <a:pt x="25588" y="10477"/>
                      <a:pt x="25588" y="10066"/>
                      <a:pt x="25291" y="9906"/>
                    </a:cubicBezTo>
                    <a:lnTo>
                      <a:pt x="8355" y="137"/>
                    </a:lnTo>
                    <a:cubicBezTo>
                      <a:pt x="8206" y="46"/>
                      <a:pt x="8041" y="0"/>
                      <a:pt x="78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55"/>
              <p:cNvSpPr/>
              <p:nvPr/>
            </p:nvSpPr>
            <p:spPr>
              <a:xfrm>
                <a:off x="4581775" y="2987300"/>
                <a:ext cx="636275" cy="277775"/>
              </a:xfrm>
              <a:custGeom>
                <a:avLst/>
                <a:gdLst/>
                <a:ahLst/>
                <a:cxnLst/>
                <a:rect l="l" t="t" r="r" b="b"/>
                <a:pathLst>
                  <a:path w="25451" h="11111" extrusionOk="0">
                    <a:moveTo>
                      <a:pt x="0" y="1"/>
                    </a:moveTo>
                    <a:lnTo>
                      <a:pt x="0" y="868"/>
                    </a:lnTo>
                    <a:cubicBezTo>
                      <a:pt x="0" y="982"/>
                      <a:pt x="46" y="1119"/>
                      <a:pt x="183" y="1188"/>
                    </a:cubicBezTo>
                    <a:lnTo>
                      <a:pt x="17096" y="10957"/>
                    </a:lnTo>
                    <a:cubicBezTo>
                      <a:pt x="17268" y="11060"/>
                      <a:pt x="17467" y="11111"/>
                      <a:pt x="17670" y="11111"/>
                    </a:cubicBezTo>
                    <a:cubicBezTo>
                      <a:pt x="17872" y="11111"/>
                      <a:pt x="18078" y="11060"/>
                      <a:pt x="18260" y="10957"/>
                    </a:cubicBezTo>
                    <a:lnTo>
                      <a:pt x="25222" y="6894"/>
                    </a:lnTo>
                    <a:cubicBezTo>
                      <a:pt x="25359" y="6826"/>
                      <a:pt x="25428" y="6689"/>
                      <a:pt x="25450" y="6529"/>
                    </a:cubicBezTo>
                    <a:lnTo>
                      <a:pt x="25450" y="5661"/>
                    </a:lnTo>
                    <a:cubicBezTo>
                      <a:pt x="25450" y="5798"/>
                      <a:pt x="25359" y="5958"/>
                      <a:pt x="25222" y="6027"/>
                    </a:cubicBezTo>
                    <a:lnTo>
                      <a:pt x="18260" y="10090"/>
                    </a:lnTo>
                    <a:cubicBezTo>
                      <a:pt x="18078" y="10192"/>
                      <a:pt x="17872" y="10244"/>
                      <a:pt x="17670" y="10244"/>
                    </a:cubicBezTo>
                    <a:cubicBezTo>
                      <a:pt x="17467" y="10244"/>
                      <a:pt x="17268" y="10192"/>
                      <a:pt x="17096" y="10090"/>
                    </a:cubicBezTo>
                    <a:lnTo>
                      <a:pt x="183" y="320"/>
                    </a:lnTo>
                    <a:cubicBezTo>
                      <a:pt x="46" y="252"/>
                      <a:pt x="0" y="115"/>
                      <a:pt x="0" y="1"/>
                    </a:cubicBez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55"/>
              <p:cNvSpPr/>
              <p:nvPr/>
            </p:nvSpPr>
            <p:spPr>
              <a:xfrm>
                <a:off x="4581775" y="2987300"/>
                <a:ext cx="440550" cy="277350"/>
              </a:xfrm>
              <a:custGeom>
                <a:avLst/>
                <a:gdLst/>
                <a:ahLst/>
                <a:cxnLst/>
                <a:rect l="l" t="t" r="r" b="b"/>
                <a:pathLst>
                  <a:path w="17622" h="11094" extrusionOk="0">
                    <a:moveTo>
                      <a:pt x="0" y="1"/>
                    </a:moveTo>
                    <a:lnTo>
                      <a:pt x="0" y="868"/>
                    </a:lnTo>
                    <a:cubicBezTo>
                      <a:pt x="0" y="982"/>
                      <a:pt x="46" y="1119"/>
                      <a:pt x="183" y="1188"/>
                    </a:cubicBezTo>
                    <a:lnTo>
                      <a:pt x="17096" y="10957"/>
                    </a:lnTo>
                    <a:cubicBezTo>
                      <a:pt x="17256" y="11048"/>
                      <a:pt x="17439" y="11094"/>
                      <a:pt x="17621" y="11094"/>
                    </a:cubicBezTo>
                    <a:lnTo>
                      <a:pt x="17621" y="10226"/>
                    </a:lnTo>
                    <a:cubicBezTo>
                      <a:pt x="17439" y="10226"/>
                      <a:pt x="17256" y="10181"/>
                      <a:pt x="17096" y="10090"/>
                    </a:cubicBezTo>
                    <a:lnTo>
                      <a:pt x="183" y="320"/>
                    </a:lnTo>
                    <a:cubicBezTo>
                      <a:pt x="46" y="252"/>
                      <a:pt x="0" y="115"/>
                      <a:pt x="0" y="1"/>
                    </a:cubicBez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55"/>
              <p:cNvSpPr/>
              <p:nvPr/>
            </p:nvSpPr>
            <p:spPr>
              <a:xfrm>
                <a:off x="4380325" y="2029775"/>
                <a:ext cx="999775" cy="1315925"/>
              </a:xfrm>
              <a:custGeom>
                <a:avLst/>
                <a:gdLst/>
                <a:ahLst/>
                <a:cxnLst/>
                <a:rect l="l" t="t" r="r" b="b"/>
                <a:pathLst>
                  <a:path w="39991" h="52637" extrusionOk="0">
                    <a:moveTo>
                      <a:pt x="1" y="29331"/>
                    </a:moveTo>
                    <a:lnTo>
                      <a:pt x="39991" y="52636"/>
                    </a:lnTo>
                    <a:lnTo>
                      <a:pt x="39991" y="231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55"/>
              <p:cNvSpPr/>
              <p:nvPr/>
            </p:nvSpPr>
            <p:spPr>
              <a:xfrm>
                <a:off x="5380075" y="2589575"/>
                <a:ext cx="33125" cy="75612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0245" extrusionOk="0">
                    <a:moveTo>
                      <a:pt x="1325" y="1"/>
                    </a:moveTo>
                    <a:lnTo>
                      <a:pt x="1" y="799"/>
                    </a:lnTo>
                    <a:lnTo>
                      <a:pt x="1" y="30244"/>
                    </a:lnTo>
                    <a:lnTo>
                      <a:pt x="1325" y="29422"/>
                    </a:lnTo>
                    <a:lnTo>
                      <a:pt x="1325" y="1"/>
                    </a:ln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55"/>
              <p:cNvSpPr/>
              <p:nvPr/>
            </p:nvSpPr>
            <p:spPr>
              <a:xfrm>
                <a:off x="4380325" y="2009825"/>
                <a:ext cx="1032875" cy="599750"/>
              </a:xfrm>
              <a:custGeom>
                <a:avLst/>
                <a:gdLst/>
                <a:ahLst/>
                <a:cxnLst/>
                <a:rect l="l" t="t" r="r" b="b"/>
                <a:pathLst>
                  <a:path w="41315" h="23990" extrusionOk="0">
                    <a:moveTo>
                      <a:pt x="1348" y="0"/>
                    </a:moveTo>
                    <a:lnTo>
                      <a:pt x="1" y="799"/>
                    </a:lnTo>
                    <a:lnTo>
                      <a:pt x="39991" y="23989"/>
                    </a:lnTo>
                    <a:lnTo>
                      <a:pt x="41315" y="23191"/>
                    </a:lnTo>
                    <a:lnTo>
                      <a:pt x="13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55"/>
              <p:cNvSpPr/>
              <p:nvPr/>
            </p:nvSpPr>
            <p:spPr>
              <a:xfrm>
                <a:off x="4380325" y="2029775"/>
                <a:ext cx="999775" cy="1315925"/>
              </a:xfrm>
              <a:custGeom>
                <a:avLst/>
                <a:gdLst/>
                <a:ahLst/>
                <a:cxnLst/>
                <a:rect l="l" t="t" r="r" b="b"/>
                <a:pathLst>
                  <a:path w="39991" h="52637" extrusionOk="0">
                    <a:moveTo>
                      <a:pt x="937" y="1644"/>
                    </a:moveTo>
                    <a:lnTo>
                      <a:pt x="39032" y="23739"/>
                    </a:lnTo>
                    <a:lnTo>
                      <a:pt x="39032" y="50970"/>
                    </a:lnTo>
                    <a:lnTo>
                      <a:pt x="937" y="28784"/>
                    </a:lnTo>
                    <a:lnTo>
                      <a:pt x="937" y="1644"/>
                    </a:lnTo>
                    <a:close/>
                    <a:moveTo>
                      <a:pt x="1" y="1"/>
                    </a:moveTo>
                    <a:lnTo>
                      <a:pt x="1" y="29331"/>
                    </a:lnTo>
                    <a:lnTo>
                      <a:pt x="39991" y="52636"/>
                    </a:lnTo>
                    <a:lnTo>
                      <a:pt x="39991" y="2319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55"/>
              <p:cNvSpPr/>
              <p:nvPr/>
            </p:nvSpPr>
            <p:spPr>
              <a:xfrm>
                <a:off x="5512475" y="2220950"/>
                <a:ext cx="376625" cy="667100"/>
              </a:xfrm>
              <a:custGeom>
                <a:avLst/>
                <a:gdLst/>
                <a:ahLst/>
                <a:cxnLst/>
                <a:rect l="l" t="t" r="r" b="b"/>
                <a:pathLst>
                  <a:path w="15065" h="26684" extrusionOk="0">
                    <a:moveTo>
                      <a:pt x="0" y="0"/>
                    </a:moveTo>
                    <a:lnTo>
                      <a:pt x="0" y="17964"/>
                    </a:lnTo>
                    <a:lnTo>
                      <a:pt x="15065" y="26683"/>
                    </a:lnTo>
                    <a:lnTo>
                      <a:pt x="15065" y="8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55"/>
              <p:cNvSpPr/>
              <p:nvPr/>
            </p:nvSpPr>
            <p:spPr>
              <a:xfrm>
                <a:off x="5889100" y="2420675"/>
                <a:ext cx="28550" cy="46737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8695" extrusionOk="0">
                    <a:moveTo>
                      <a:pt x="1141" y="0"/>
                    </a:moveTo>
                    <a:lnTo>
                      <a:pt x="0" y="685"/>
                    </a:lnTo>
                    <a:lnTo>
                      <a:pt x="0" y="18694"/>
                    </a:lnTo>
                    <a:lnTo>
                      <a:pt x="1141" y="18009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55"/>
              <p:cNvSpPr/>
              <p:nvPr/>
            </p:nvSpPr>
            <p:spPr>
              <a:xfrm>
                <a:off x="5512475" y="2204400"/>
                <a:ext cx="405175" cy="233425"/>
              </a:xfrm>
              <a:custGeom>
                <a:avLst/>
                <a:gdLst/>
                <a:ahLst/>
                <a:cxnLst/>
                <a:rect l="l" t="t" r="r" b="b"/>
                <a:pathLst>
                  <a:path w="16207" h="9337" extrusionOk="0">
                    <a:moveTo>
                      <a:pt x="1164" y="0"/>
                    </a:moveTo>
                    <a:lnTo>
                      <a:pt x="0" y="662"/>
                    </a:lnTo>
                    <a:lnTo>
                      <a:pt x="15065" y="9336"/>
                    </a:lnTo>
                    <a:lnTo>
                      <a:pt x="16206" y="8651"/>
                    </a:lnTo>
                    <a:lnTo>
                      <a:pt x="11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55"/>
              <p:cNvSpPr/>
              <p:nvPr/>
            </p:nvSpPr>
            <p:spPr>
              <a:xfrm>
                <a:off x="5544425" y="2277450"/>
                <a:ext cx="313300" cy="554100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22164" extrusionOk="0">
                    <a:moveTo>
                      <a:pt x="1" y="0"/>
                    </a:moveTo>
                    <a:lnTo>
                      <a:pt x="1" y="14905"/>
                    </a:lnTo>
                    <a:lnTo>
                      <a:pt x="12532" y="22163"/>
                    </a:lnTo>
                    <a:lnTo>
                      <a:pt x="12532" y="719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55"/>
              <p:cNvSpPr/>
              <p:nvPr/>
            </p:nvSpPr>
            <p:spPr>
              <a:xfrm>
                <a:off x="5567250" y="2531375"/>
                <a:ext cx="57100" cy="134125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5365" extrusionOk="0">
                    <a:moveTo>
                      <a:pt x="1" y="0"/>
                    </a:moveTo>
                    <a:lnTo>
                      <a:pt x="1" y="4063"/>
                    </a:lnTo>
                    <a:lnTo>
                      <a:pt x="2283" y="5364"/>
                    </a:lnTo>
                    <a:lnTo>
                      <a:pt x="2283" y="1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55"/>
              <p:cNvSpPr/>
              <p:nvPr/>
            </p:nvSpPr>
            <p:spPr>
              <a:xfrm>
                <a:off x="5538725" y="2607275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55"/>
              <p:cNvSpPr/>
              <p:nvPr/>
            </p:nvSpPr>
            <p:spPr>
              <a:xfrm>
                <a:off x="5538725" y="2569600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55"/>
              <p:cNvSpPr/>
              <p:nvPr/>
            </p:nvSpPr>
            <p:spPr>
              <a:xfrm>
                <a:off x="5538725" y="2531950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55"/>
              <p:cNvSpPr/>
              <p:nvPr/>
            </p:nvSpPr>
            <p:spPr>
              <a:xfrm>
                <a:off x="5538725" y="2494275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55"/>
              <p:cNvSpPr/>
              <p:nvPr/>
            </p:nvSpPr>
            <p:spPr>
              <a:xfrm>
                <a:off x="5538725" y="2456625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55"/>
              <p:cNvSpPr/>
              <p:nvPr/>
            </p:nvSpPr>
            <p:spPr>
              <a:xfrm>
                <a:off x="5538725" y="2418950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55"/>
              <p:cNvSpPr/>
              <p:nvPr/>
            </p:nvSpPr>
            <p:spPr>
              <a:xfrm>
                <a:off x="5538725" y="2381300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55"/>
              <p:cNvSpPr/>
              <p:nvPr/>
            </p:nvSpPr>
            <p:spPr>
              <a:xfrm>
                <a:off x="5538725" y="2343625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55"/>
              <p:cNvSpPr/>
              <p:nvPr/>
            </p:nvSpPr>
            <p:spPr>
              <a:xfrm>
                <a:off x="5637450" y="2487425"/>
                <a:ext cx="57075" cy="218575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8743" extrusionOk="0">
                    <a:moveTo>
                      <a:pt x="0" y="1"/>
                    </a:moveTo>
                    <a:lnTo>
                      <a:pt x="0" y="7442"/>
                    </a:lnTo>
                    <a:lnTo>
                      <a:pt x="2283" y="8743"/>
                    </a:lnTo>
                    <a:lnTo>
                      <a:pt x="2283" y="130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55"/>
              <p:cNvSpPr/>
              <p:nvPr/>
            </p:nvSpPr>
            <p:spPr>
              <a:xfrm>
                <a:off x="5707625" y="2553050"/>
                <a:ext cx="57100" cy="19405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7762" extrusionOk="0">
                    <a:moveTo>
                      <a:pt x="1" y="1"/>
                    </a:moveTo>
                    <a:lnTo>
                      <a:pt x="1" y="6437"/>
                    </a:lnTo>
                    <a:lnTo>
                      <a:pt x="2283" y="7761"/>
                    </a:lnTo>
                    <a:lnTo>
                      <a:pt x="2283" y="13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55"/>
              <p:cNvSpPr/>
              <p:nvPr/>
            </p:nvSpPr>
            <p:spPr>
              <a:xfrm>
                <a:off x="5777825" y="2496575"/>
                <a:ext cx="57075" cy="291025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11641" extrusionOk="0">
                    <a:moveTo>
                      <a:pt x="0" y="0"/>
                    </a:moveTo>
                    <a:lnTo>
                      <a:pt x="0" y="10340"/>
                    </a:lnTo>
                    <a:lnTo>
                      <a:pt x="2283" y="11641"/>
                    </a:lnTo>
                    <a:lnTo>
                      <a:pt x="2283" y="13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55"/>
              <p:cNvSpPr/>
              <p:nvPr/>
            </p:nvSpPr>
            <p:spPr>
              <a:xfrm>
                <a:off x="5051975" y="1818075"/>
                <a:ext cx="376625" cy="666525"/>
              </a:xfrm>
              <a:custGeom>
                <a:avLst/>
                <a:gdLst/>
                <a:ahLst/>
                <a:cxnLst/>
                <a:rect l="l" t="t" r="r" b="b"/>
                <a:pathLst>
                  <a:path w="15065" h="26661" extrusionOk="0">
                    <a:moveTo>
                      <a:pt x="0" y="1"/>
                    </a:moveTo>
                    <a:lnTo>
                      <a:pt x="0" y="17941"/>
                    </a:lnTo>
                    <a:lnTo>
                      <a:pt x="15065" y="26661"/>
                    </a:lnTo>
                    <a:lnTo>
                      <a:pt x="15065" y="86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55"/>
              <p:cNvSpPr/>
              <p:nvPr/>
            </p:nvSpPr>
            <p:spPr>
              <a:xfrm>
                <a:off x="5428575" y="2017225"/>
                <a:ext cx="28575" cy="467375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8695" extrusionOk="0">
                    <a:moveTo>
                      <a:pt x="1142" y="1"/>
                    </a:moveTo>
                    <a:lnTo>
                      <a:pt x="1" y="686"/>
                    </a:lnTo>
                    <a:lnTo>
                      <a:pt x="1" y="18695"/>
                    </a:lnTo>
                    <a:lnTo>
                      <a:pt x="1142" y="18010"/>
                    </a:lnTo>
                    <a:lnTo>
                      <a:pt x="1142" y="1"/>
                    </a:ln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55"/>
              <p:cNvSpPr/>
              <p:nvPr/>
            </p:nvSpPr>
            <p:spPr>
              <a:xfrm>
                <a:off x="5051975" y="1801525"/>
                <a:ext cx="405175" cy="232850"/>
              </a:xfrm>
              <a:custGeom>
                <a:avLst/>
                <a:gdLst/>
                <a:ahLst/>
                <a:cxnLst/>
                <a:rect l="l" t="t" r="r" b="b"/>
                <a:pathLst>
                  <a:path w="16207" h="9314" extrusionOk="0">
                    <a:moveTo>
                      <a:pt x="1164" y="1"/>
                    </a:moveTo>
                    <a:lnTo>
                      <a:pt x="0" y="663"/>
                    </a:lnTo>
                    <a:lnTo>
                      <a:pt x="15065" y="9314"/>
                    </a:lnTo>
                    <a:lnTo>
                      <a:pt x="16206" y="8629"/>
                    </a:lnTo>
                    <a:lnTo>
                      <a:pt x="11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55"/>
              <p:cNvSpPr/>
              <p:nvPr/>
            </p:nvSpPr>
            <p:spPr>
              <a:xfrm>
                <a:off x="5083925" y="1874000"/>
                <a:ext cx="313300" cy="554100"/>
              </a:xfrm>
              <a:custGeom>
                <a:avLst/>
                <a:gdLst/>
                <a:ahLst/>
                <a:cxnLst/>
                <a:rect l="l" t="t" r="r" b="b"/>
                <a:pathLst>
                  <a:path w="12532" h="22164" extrusionOk="0">
                    <a:moveTo>
                      <a:pt x="1" y="1"/>
                    </a:moveTo>
                    <a:lnTo>
                      <a:pt x="1" y="14928"/>
                    </a:lnTo>
                    <a:lnTo>
                      <a:pt x="12532" y="22164"/>
                    </a:lnTo>
                    <a:lnTo>
                      <a:pt x="12532" y="7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55"/>
              <p:cNvSpPr/>
              <p:nvPr/>
            </p:nvSpPr>
            <p:spPr>
              <a:xfrm>
                <a:off x="5078225" y="2203825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55"/>
              <p:cNvSpPr/>
              <p:nvPr/>
            </p:nvSpPr>
            <p:spPr>
              <a:xfrm>
                <a:off x="5078225" y="2166175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0"/>
                    </a:moveTo>
                    <a:lnTo>
                      <a:pt x="0" y="388"/>
                    </a:lnTo>
                    <a:lnTo>
                      <a:pt x="708" y="799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55"/>
              <p:cNvSpPr/>
              <p:nvPr/>
            </p:nvSpPr>
            <p:spPr>
              <a:xfrm>
                <a:off x="5078225" y="2128500"/>
                <a:ext cx="177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00" extrusionOk="0">
                    <a:moveTo>
                      <a:pt x="0" y="1"/>
                    </a:moveTo>
                    <a:lnTo>
                      <a:pt x="0" y="389"/>
                    </a:lnTo>
                    <a:lnTo>
                      <a:pt x="708" y="800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55"/>
              <p:cNvSpPr/>
              <p:nvPr/>
            </p:nvSpPr>
            <p:spPr>
              <a:xfrm>
                <a:off x="5078225" y="2090850"/>
                <a:ext cx="177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2" extrusionOk="0">
                    <a:moveTo>
                      <a:pt x="0" y="0"/>
                    </a:moveTo>
                    <a:lnTo>
                      <a:pt x="0" y="388"/>
                    </a:lnTo>
                    <a:lnTo>
                      <a:pt x="708" y="822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55"/>
              <p:cNvSpPr/>
              <p:nvPr/>
            </p:nvSpPr>
            <p:spPr>
              <a:xfrm>
                <a:off x="5078225" y="2053175"/>
                <a:ext cx="177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708" y="823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55"/>
              <p:cNvSpPr/>
              <p:nvPr/>
            </p:nvSpPr>
            <p:spPr>
              <a:xfrm>
                <a:off x="5078225" y="2015525"/>
                <a:ext cx="177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3" extrusionOk="0">
                    <a:moveTo>
                      <a:pt x="0" y="0"/>
                    </a:moveTo>
                    <a:lnTo>
                      <a:pt x="0" y="411"/>
                    </a:lnTo>
                    <a:lnTo>
                      <a:pt x="708" y="822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55"/>
              <p:cNvSpPr/>
              <p:nvPr/>
            </p:nvSpPr>
            <p:spPr>
              <a:xfrm>
                <a:off x="5078225" y="1977850"/>
                <a:ext cx="177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708" y="823"/>
                    </a:lnTo>
                    <a:lnTo>
                      <a:pt x="708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55"/>
              <p:cNvSpPr/>
              <p:nvPr/>
            </p:nvSpPr>
            <p:spPr>
              <a:xfrm>
                <a:off x="5078225" y="1940200"/>
                <a:ext cx="177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823" extrusionOk="0">
                    <a:moveTo>
                      <a:pt x="0" y="0"/>
                    </a:moveTo>
                    <a:lnTo>
                      <a:pt x="0" y="411"/>
                    </a:lnTo>
                    <a:lnTo>
                      <a:pt x="708" y="822"/>
                    </a:lnTo>
                    <a:lnTo>
                      <a:pt x="708" y="4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55"/>
              <p:cNvSpPr/>
              <p:nvPr/>
            </p:nvSpPr>
            <p:spPr>
              <a:xfrm>
                <a:off x="5511325" y="3113425"/>
                <a:ext cx="231700" cy="133550"/>
              </a:xfrm>
              <a:custGeom>
                <a:avLst/>
                <a:gdLst/>
                <a:ahLst/>
                <a:cxnLst/>
                <a:rect l="l" t="t" r="r" b="b"/>
                <a:pathLst>
                  <a:path w="9268" h="5342" extrusionOk="0">
                    <a:moveTo>
                      <a:pt x="4703" y="0"/>
                    </a:moveTo>
                    <a:lnTo>
                      <a:pt x="1" y="2716"/>
                    </a:lnTo>
                    <a:lnTo>
                      <a:pt x="4543" y="5341"/>
                    </a:lnTo>
                    <a:lnTo>
                      <a:pt x="9268" y="2648"/>
                    </a:lnTo>
                    <a:lnTo>
                      <a:pt x="47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55"/>
              <p:cNvSpPr/>
              <p:nvPr/>
            </p:nvSpPr>
            <p:spPr>
              <a:xfrm>
                <a:off x="5624875" y="3179600"/>
                <a:ext cx="118150" cy="199750"/>
              </a:xfrm>
              <a:custGeom>
                <a:avLst/>
                <a:gdLst/>
                <a:ahLst/>
                <a:cxnLst/>
                <a:rect l="l" t="t" r="r" b="b"/>
                <a:pathLst>
                  <a:path w="4726" h="7990" extrusionOk="0">
                    <a:moveTo>
                      <a:pt x="4726" y="1"/>
                    </a:moveTo>
                    <a:lnTo>
                      <a:pt x="1" y="2694"/>
                    </a:lnTo>
                    <a:lnTo>
                      <a:pt x="1" y="7990"/>
                    </a:lnTo>
                    <a:lnTo>
                      <a:pt x="4726" y="5274"/>
                    </a:lnTo>
                    <a:lnTo>
                      <a:pt x="4726" y="1"/>
                    </a:lnTo>
                    <a:close/>
                  </a:path>
                </a:pathLst>
              </a:custGeom>
              <a:solidFill>
                <a:srgbClr val="A7BC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55"/>
              <p:cNvSpPr/>
              <p:nvPr/>
            </p:nvSpPr>
            <p:spPr>
              <a:xfrm>
                <a:off x="5122725" y="2107350"/>
                <a:ext cx="241400" cy="162175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6487" extrusionOk="0">
                    <a:moveTo>
                      <a:pt x="484" y="0"/>
                    </a:moveTo>
                    <a:cubicBezTo>
                      <a:pt x="197" y="0"/>
                      <a:pt x="1" y="228"/>
                      <a:pt x="1" y="618"/>
                    </a:cubicBezTo>
                    <a:cubicBezTo>
                      <a:pt x="1" y="1166"/>
                      <a:pt x="389" y="1828"/>
                      <a:pt x="868" y="2102"/>
                    </a:cubicBezTo>
                    <a:cubicBezTo>
                      <a:pt x="1000" y="2190"/>
                      <a:pt x="1122" y="2231"/>
                      <a:pt x="1235" y="2231"/>
                    </a:cubicBezTo>
                    <a:cubicBezTo>
                      <a:pt x="1298" y="2231"/>
                      <a:pt x="1358" y="2218"/>
                      <a:pt x="1416" y="2193"/>
                    </a:cubicBezTo>
                    <a:lnTo>
                      <a:pt x="3356" y="4750"/>
                    </a:lnTo>
                    <a:cubicBezTo>
                      <a:pt x="3356" y="4796"/>
                      <a:pt x="3356" y="4841"/>
                      <a:pt x="3356" y="4887"/>
                    </a:cubicBezTo>
                    <a:cubicBezTo>
                      <a:pt x="3356" y="5435"/>
                      <a:pt x="3721" y="6097"/>
                      <a:pt x="4200" y="6370"/>
                    </a:cubicBezTo>
                    <a:cubicBezTo>
                      <a:pt x="4338" y="6449"/>
                      <a:pt x="4469" y="6487"/>
                      <a:pt x="4585" y="6487"/>
                    </a:cubicBezTo>
                    <a:cubicBezTo>
                      <a:pt x="4871" y="6487"/>
                      <a:pt x="5068" y="6258"/>
                      <a:pt x="5068" y="5868"/>
                    </a:cubicBezTo>
                    <a:cubicBezTo>
                      <a:pt x="5068" y="5640"/>
                      <a:pt x="4999" y="5412"/>
                      <a:pt x="4885" y="5161"/>
                    </a:cubicBezTo>
                    <a:lnTo>
                      <a:pt x="8400" y="1851"/>
                    </a:lnTo>
                    <a:cubicBezTo>
                      <a:pt x="8514" y="1965"/>
                      <a:pt x="8651" y="2079"/>
                      <a:pt x="8788" y="2171"/>
                    </a:cubicBezTo>
                    <a:cubicBezTo>
                      <a:pt x="8926" y="2249"/>
                      <a:pt x="9057" y="2287"/>
                      <a:pt x="9172" y="2287"/>
                    </a:cubicBezTo>
                    <a:cubicBezTo>
                      <a:pt x="9459" y="2287"/>
                      <a:pt x="9656" y="2059"/>
                      <a:pt x="9656" y="1668"/>
                    </a:cubicBezTo>
                    <a:cubicBezTo>
                      <a:pt x="9656" y="1121"/>
                      <a:pt x="9268" y="459"/>
                      <a:pt x="8788" y="185"/>
                    </a:cubicBezTo>
                    <a:cubicBezTo>
                      <a:pt x="8650" y="106"/>
                      <a:pt x="8520" y="69"/>
                      <a:pt x="8404" y="69"/>
                    </a:cubicBezTo>
                    <a:cubicBezTo>
                      <a:pt x="8118" y="69"/>
                      <a:pt x="7921" y="297"/>
                      <a:pt x="7921" y="687"/>
                    </a:cubicBezTo>
                    <a:cubicBezTo>
                      <a:pt x="7921" y="938"/>
                      <a:pt x="8012" y="1212"/>
                      <a:pt x="8149" y="1486"/>
                    </a:cubicBezTo>
                    <a:lnTo>
                      <a:pt x="4657" y="4796"/>
                    </a:lnTo>
                    <a:cubicBezTo>
                      <a:pt x="4543" y="4613"/>
                      <a:pt x="4383" y="4476"/>
                      <a:pt x="4223" y="4385"/>
                    </a:cubicBezTo>
                    <a:cubicBezTo>
                      <a:pt x="4081" y="4307"/>
                      <a:pt x="3946" y="4266"/>
                      <a:pt x="3826" y="4266"/>
                    </a:cubicBezTo>
                    <a:cubicBezTo>
                      <a:pt x="3735" y="4266"/>
                      <a:pt x="3653" y="4290"/>
                      <a:pt x="3584" y="4339"/>
                    </a:cubicBezTo>
                    <a:lnTo>
                      <a:pt x="1690" y="1851"/>
                    </a:lnTo>
                    <a:cubicBezTo>
                      <a:pt x="1713" y="1783"/>
                      <a:pt x="1713" y="1714"/>
                      <a:pt x="1713" y="1623"/>
                    </a:cubicBezTo>
                    <a:cubicBezTo>
                      <a:pt x="1735" y="1075"/>
                      <a:pt x="1347" y="390"/>
                      <a:pt x="868" y="116"/>
                    </a:cubicBezTo>
                    <a:cubicBezTo>
                      <a:pt x="730" y="38"/>
                      <a:pt x="600" y="0"/>
                      <a:pt x="4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55"/>
              <p:cNvSpPr/>
              <p:nvPr/>
            </p:nvSpPr>
            <p:spPr>
              <a:xfrm>
                <a:off x="5178650" y="3121400"/>
                <a:ext cx="152375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6095" h="4133" extrusionOk="0">
                    <a:moveTo>
                      <a:pt x="1" y="1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55"/>
              <p:cNvSpPr/>
              <p:nvPr/>
            </p:nvSpPr>
            <p:spPr>
              <a:xfrm>
                <a:off x="5002900" y="3019825"/>
                <a:ext cx="152950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6118" h="4133" extrusionOk="0">
                    <a:moveTo>
                      <a:pt x="0" y="1"/>
                    </a:moveTo>
                    <a:lnTo>
                      <a:pt x="0" y="594"/>
                    </a:lnTo>
                    <a:lnTo>
                      <a:pt x="6117" y="4132"/>
                    </a:lnTo>
                    <a:lnTo>
                      <a:pt x="6117" y="35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55"/>
              <p:cNvSpPr/>
              <p:nvPr/>
            </p:nvSpPr>
            <p:spPr>
              <a:xfrm>
                <a:off x="5002900" y="3044950"/>
                <a:ext cx="152950" cy="103300"/>
              </a:xfrm>
              <a:custGeom>
                <a:avLst/>
                <a:gdLst/>
                <a:ahLst/>
                <a:cxnLst/>
                <a:rect l="l" t="t" r="r" b="b"/>
                <a:pathLst>
                  <a:path w="6118" h="4132" extrusionOk="0">
                    <a:moveTo>
                      <a:pt x="0" y="0"/>
                    </a:moveTo>
                    <a:lnTo>
                      <a:pt x="0" y="594"/>
                    </a:lnTo>
                    <a:lnTo>
                      <a:pt x="6117" y="4131"/>
                    </a:lnTo>
                    <a:lnTo>
                      <a:pt x="6117" y="35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55"/>
              <p:cNvSpPr/>
              <p:nvPr/>
            </p:nvSpPr>
            <p:spPr>
              <a:xfrm>
                <a:off x="4827700" y="2918250"/>
                <a:ext cx="152400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4133" extrusionOk="0">
                    <a:moveTo>
                      <a:pt x="1" y="1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55"/>
              <p:cNvSpPr/>
              <p:nvPr/>
            </p:nvSpPr>
            <p:spPr>
              <a:xfrm>
                <a:off x="4827700" y="2943375"/>
                <a:ext cx="152400" cy="103300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4132" extrusionOk="0">
                    <a:moveTo>
                      <a:pt x="1" y="0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55"/>
              <p:cNvSpPr/>
              <p:nvPr/>
            </p:nvSpPr>
            <p:spPr>
              <a:xfrm>
                <a:off x="4651950" y="2816675"/>
                <a:ext cx="152400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4133" extrusionOk="0">
                    <a:moveTo>
                      <a:pt x="1" y="1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55"/>
              <p:cNvSpPr/>
              <p:nvPr/>
            </p:nvSpPr>
            <p:spPr>
              <a:xfrm>
                <a:off x="4651950" y="2841800"/>
                <a:ext cx="152400" cy="103300"/>
              </a:xfrm>
              <a:custGeom>
                <a:avLst/>
                <a:gdLst/>
                <a:ahLst/>
                <a:cxnLst/>
                <a:rect l="l" t="t" r="r" b="b"/>
                <a:pathLst>
                  <a:path w="6096" h="4132" extrusionOk="0">
                    <a:moveTo>
                      <a:pt x="1" y="0"/>
                    </a:moveTo>
                    <a:lnTo>
                      <a:pt x="1" y="594"/>
                    </a:lnTo>
                    <a:lnTo>
                      <a:pt x="6095" y="4132"/>
                    </a:lnTo>
                    <a:lnTo>
                      <a:pt x="6095" y="353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55"/>
              <p:cNvSpPr/>
              <p:nvPr/>
            </p:nvSpPr>
            <p:spPr>
              <a:xfrm>
                <a:off x="4609150" y="2221525"/>
                <a:ext cx="721875" cy="950700"/>
              </a:xfrm>
              <a:custGeom>
                <a:avLst/>
                <a:gdLst/>
                <a:ahLst/>
                <a:cxnLst/>
                <a:rect l="l" t="t" r="r" b="b"/>
                <a:pathLst>
                  <a:path w="28875" h="38028" extrusionOk="0">
                    <a:moveTo>
                      <a:pt x="1" y="0"/>
                    </a:moveTo>
                    <a:lnTo>
                      <a:pt x="1" y="21205"/>
                    </a:lnTo>
                    <a:lnTo>
                      <a:pt x="28875" y="38027"/>
                    </a:lnTo>
                    <a:lnTo>
                      <a:pt x="28875" y="167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55"/>
              <p:cNvSpPr/>
              <p:nvPr/>
            </p:nvSpPr>
            <p:spPr>
              <a:xfrm>
                <a:off x="4626850" y="2721975"/>
                <a:ext cx="681350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115" extrusionOk="0">
                    <a:moveTo>
                      <a:pt x="0" y="0"/>
                    </a:moveTo>
                    <a:lnTo>
                      <a:pt x="0" y="251"/>
                    </a:lnTo>
                    <a:lnTo>
                      <a:pt x="27254" y="16115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55"/>
              <p:cNvSpPr/>
              <p:nvPr/>
            </p:nvSpPr>
            <p:spPr>
              <a:xfrm>
                <a:off x="4626850" y="2659775"/>
                <a:ext cx="681350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115" extrusionOk="0">
                    <a:moveTo>
                      <a:pt x="0" y="0"/>
                    </a:moveTo>
                    <a:lnTo>
                      <a:pt x="0" y="251"/>
                    </a:lnTo>
                    <a:lnTo>
                      <a:pt x="27254" y="16115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55"/>
              <p:cNvSpPr/>
              <p:nvPr/>
            </p:nvSpPr>
            <p:spPr>
              <a:xfrm>
                <a:off x="4626850" y="2597575"/>
                <a:ext cx="681350" cy="402875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115" extrusionOk="0">
                    <a:moveTo>
                      <a:pt x="0" y="0"/>
                    </a:moveTo>
                    <a:lnTo>
                      <a:pt x="0" y="251"/>
                    </a:lnTo>
                    <a:lnTo>
                      <a:pt x="27254" y="16115"/>
                    </a:lnTo>
                    <a:lnTo>
                      <a:pt x="27254" y="158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55"/>
              <p:cNvSpPr/>
              <p:nvPr/>
            </p:nvSpPr>
            <p:spPr>
              <a:xfrm>
                <a:off x="4626850" y="2535925"/>
                <a:ext cx="681350" cy="402325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093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27254" y="16093"/>
                    </a:lnTo>
                    <a:lnTo>
                      <a:pt x="27254" y="158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55"/>
              <p:cNvSpPr/>
              <p:nvPr/>
            </p:nvSpPr>
            <p:spPr>
              <a:xfrm>
                <a:off x="4626850" y="2473750"/>
                <a:ext cx="681350" cy="402300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092" extrusionOk="0">
                    <a:moveTo>
                      <a:pt x="0" y="0"/>
                    </a:moveTo>
                    <a:lnTo>
                      <a:pt x="0" y="228"/>
                    </a:lnTo>
                    <a:lnTo>
                      <a:pt x="27254" y="16092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55"/>
              <p:cNvSpPr/>
              <p:nvPr/>
            </p:nvSpPr>
            <p:spPr>
              <a:xfrm>
                <a:off x="4626850" y="2411550"/>
                <a:ext cx="681350" cy="402300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092" extrusionOk="0">
                    <a:moveTo>
                      <a:pt x="0" y="0"/>
                    </a:moveTo>
                    <a:lnTo>
                      <a:pt x="0" y="228"/>
                    </a:lnTo>
                    <a:lnTo>
                      <a:pt x="27254" y="16092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55"/>
              <p:cNvSpPr/>
              <p:nvPr/>
            </p:nvSpPr>
            <p:spPr>
              <a:xfrm>
                <a:off x="4626850" y="2349350"/>
                <a:ext cx="681350" cy="402300"/>
              </a:xfrm>
              <a:custGeom>
                <a:avLst/>
                <a:gdLst/>
                <a:ahLst/>
                <a:cxnLst/>
                <a:rect l="l" t="t" r="r" b="b"/>
                <a:pathLst>
                  <a:path w="27254" h="16092" extrusionOk="0">
                    <a:moveTo>
                      <a:pt x="0" y="0"/>
                    </a:moveTo>
                    <a:lnTo>
                      <a:pt x="0" y="228"/>
                    </a:lnTo>
                    <a:lnTo>
                      <a:pt x="27254" y="16092"/>
                    </a:lnTo>
                    <a:lnTo>
                      <a:pt x="27254" y="15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55"/>
              <p:cNvSpPr/>
              <p:nvPr/>
            </p:nvSpPr>
            <p:spPr>
              <a:xfrm>
                <a:off x="4692475" y="2328800"/>
                <a:ext cx="5150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394" extrusionOk="0">
                    <a:moveTo>
                      <a:pt x="0" y="0"/>
                    </a:moveTo>
                    <a:lnTo>
                      <a:pt x="0" y="17256"/>
                    </a:lnTo>
                    <a:lnTo>
                      <a:pt x="206" y="17393"/>
                    </a:lnTo>
                    <a:lnTo>
                      <a:pt x="206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55"/>
              <p:cNvSpPr/>
              <p:nvPr/>
            </p:nvSpPr>
            <p:spPr>
              <a:xfrm>
                <a:off x="4758100" y="2367025"/>
                <a:ext cx="5150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394" extrusionOk="0">
                    <a:moveTo>
                      <a:pt x="0" y="1"/>
                    </a:moveTo>
                    <a:lnTo>
                      <a:pt x="0" y="17257"/>
                    </a:lnTo>
                    <a:lnTo>
                      <a:pt x="206" y="17394"/>
                    </a:lnTo>
                    <a:lnTo>
                      <a:pt x="206" y="11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55"/>
              <p:cNvSpPr/>
              <p:nvPr/>
            </p:nvSpPr>
            <p:spPr>
              <a:xfrm>
                <a:off x="4823150" y="2405250"/>
                <a:ext cx="5725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7394" extrusionOk="0">
                    <a:moveTo>
                      <a:pt x="0" y="1"/>
                    </a:moveTo>
                    <a:lnTo>
                      <a:pt x="0" y="17280"/>
                    </a:lnTo>
                    <a:lnTo>
                      <a:pt x="229" y="17394"/>
                    </a:lnTo>
                    <a:lnTo>
                      <a:pt x="229" y="1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55"/>
              <p:cNvSpPr/>
              <p:nvPr/>
            </p:nvSpPr>
            <p:spPr>
              <a:xfrm>
                <a:off x="4888775" y="2443500"/>
                <a:ext cx="5725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7394" extrusionOk="0">
                    <a:moveTo>
                      <a:pt x="0" y="0"/>
                    </a:moveTo>
                    <a:lnTo>
                      <a:pt x="0" y="17279"/>
                    </a:lnTo>
                    <a:lnTo>
                      <a:pt x="229" y="17393"/>
                    </a:lnTo>
                    <a:lnTo>
                      <a:pt x="229" y="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55"/>
              <p:cNvSpPr/>
              <p:nvPr/>
            </p:nvSpPr>
            <p:spPr>
              <a:xfrm>
                <a:off x="4954400" y="2481725"/>
                <a:ext cx="5725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7394" extrusionOk="0">
                    <a:moveTo>
                      <a:pt x="0" y="1"/>
                    </a:moveTo>
                    <a:lnTo>
                      <a:pt x="0" y="17279"/>
                    </a:lnTo>
                    <a:lnTo>
                      <a:pt x="228" y="17393"/>
                    </a:lnTo>
                    <a:lnTo>
                      <a:pt x="228" y="1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55"/>
              <p:cNvSpPr/>
              <p:nvPr/>
            </p:nvSpPr>
            <p:spPr>
              <a:xfrm>
                <a:off x="5020025" y="2519950"/>
                <a:ext cx="5150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7394" extrusionOk="0">
                    <a:moveTo>
                      <a:pt x="0" y="1"/>
                    </a:moveTo>
                    <a:lnTo>
                      <a:pt x="0" y="17280"/>
                    </a:lnTo>
                    <a:lnTo>
                      <a:pt x="205" y="17394"/>
                    </a:lnTo>
                    <a:lnTo>
                      <a:pt x="205" y="1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55"/>
              <p:cNvSpPr/>
              <p:nvPr/>
            </p:nvSpPr>
            <p:spPr>
              <a:xfrm>
                <a:off x="5085625" y="2558200"/>
                <a:ext cx="5175" cy="4348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7393" extrusionOk="0">
                    <a:moveTo>
                      <a:pt x="1" y="0"/>
                    </a:moveTo>
                    <a:lnTo>
                      <a:pt x="1" y="17279"/>
                    </a:lnTo>
                    <a:lnTo>
                      <a:pt x="206" y="17393"/>
                    </a:lnTo>
                    <a:lnTo>
                      <a:pt x="206" y="1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55"/>
              <p:cNvSpPr/>
              <p:nvPr/>
            </p:nvSpPr>
            <p:spPr>
              <a:xfrm>
                <a:off x="5151250" y="2597000"/>
                <a:ext cx="5175" cy="43427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7371" extrusionOk="0">
                    <a:moveTo>
                      <a:pt x="1" y="0"/>
                    </a:moveTo>
                    <a:lnTo>
                      <a:pt x="1" y="17256"/>
                    </a:lnTo>
                    <a:lnTo>
                      <a:pt x="206" y="17370"/>
                    </a:lnTo>
                    <a:lnTo>
                      <a:pt x="206" y="1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55"/>
              <p:cNvSpPr/>
              <p:nvPr/>
            </p:nvSpPr>
            <p:spPr>
              <a:xfrm>
                <a:off x="5216875" y="2635225"/>
                <a:ext cx="5175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7394" extrusionOk="0">
                    <a:moveTo>
                      <a:pt x="1" y="1"/>
                    </a:moveTo>
                    <a:lnTo>
                      <a:pt x="1" y="17256"/>
                    </a:lnTo>
                    <a:lnTo>
                      <a:pt x="206" y="17393"/>
                    </a:lnTo>
                    <a:lnTo>
                      <a:pt x="206" y="1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55"/>
              <p:cNvSpPr/>
              <p:nvPr/>
            </p:nvSpPr>
            <p:spPr>
              <a:xfrm>
                <a:off x="5281925" y="2673450"/>
                <a:ext cx="5750" cy="434850"/>
              </a:xfrm>
              <a:custGeom>
                <a:avLst/>
                <a:gdLst/>
                <a:ahLst/>
                <a:cxnLst/>
                <a:rect l="l" t="t" r="r" b="b"/>
                <a:pathLst>
                  <a:path w="230" h="17394" extrusionOk="0">
                    <a:moveTo>
                      <a:pt x="1" y="1"/>
                    </a:moveTo>
                    <a:lnTo>
                      <a:pt x="1" y="17257"/>
                    </a:lnTo>
                    <a:lnTo>
                      <a:pt x="229" y="17394"/>
                    </a:lnTo>
                    <a:lnTo>
                      <a:pt x="229" y="1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BCE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55"/>
              <p:cNvSpPr/>
              <p:nvPr/>
            </p:nvSpPr>
            <p:spPr>
              <a:xfrm>
                <a:off x="4747250" y="2660950"/>
                <a:ext cx="26850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67" extrusionOk="0">
                    <a:moveTo>
                      <a:pt x="305" y="1"/>
                    </a:moveTo>
                    <a:cubicBezTo>
                      <a:pt x="130" y="1"/>
                      <a:pt x="1" y="141"/>
                      <a:pt x="1" y="387"/>
                    </a:cubicBezTo>
                    <a:cubicBezTo>
                      <a:pt x="1" y="729"/>
                      <a:pt x="229" y="1140"/>
                      <a:pt x="526" y="1300"/>
                    </a:cubicBezTo>
                    <a:cubicBezTo>
                      <a:pt x="610" y="1345"/>
                      <a:pt x="691" y="1367"/>
                      <a:pt x="763" y="1367"/>
                    </a:cubicBezTo>
                    <a:cubicBezTo>
                      <a:pt x="945" y="1367"/>
                      <a:pt x="1073" y="1232"/>
                      <a:pt x="1073" y="1003"/>
                    </a:cubicBezTo>
                    <a:cubicBezTo>
                      <a:pt x="1073" y="661"/>
                      <a:pt x="822" y="250"/>
                      <a:pt x="526" y="67"/>
                    </a:cubicBezTo>
                    <a:cubicBezTo>
                      <a:pt x="448" y="22"/>
                      <a:pt x="373" y="1"/>
                      <a:pt x="305" y="1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55"/>
              <p:cNvSpPr/>
              <p:nvPr/>
            </p:nvSpPr>
            <p:spPr>
              <a:xfrm>
                <a:off x="4747250" y="2597825"/>
                <a:ext cx="2685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290" y="0"/>
                    </a:moveTo>
                    <a:cubicBezTo>
                      <a:pt x="123" y="0"/>
                      <a:pt x="1" y="139"/>
                      <a:pt x="1" y="378"/>
                    </a:cubicBezTo>
                    <a:cubicBezTo>
                      <a:pt x="1" y="721"/>
                      <a:pt x="229" y="1131"/>
                      <a:pt x="526" y="1291"/>
                    </a:cubicBezTo>
                    <a:cubicBezTo>
                      <a:pt x="615" y="1346"/>
                      <a:pt x="701" y="1372"/>
                      <a:pt x="776" y="1372"/>
                    </a:cubicBezTo>
                    <a:cubicBezTo>
                      <a:pt x="951" y="1372"/>
                      <a:pt x="1073" y="1233"/>
                      <a:pt x="1073" y="994"/>
                    </a:cubicBezTo>
                    <a:cubicBezTo>
                      <a:pt x="1073" y="652"/>
                      <a:pt x="822" y="241"/>
                      <a:pt x="526" y="81"/>
                    </a:cubicBezTo>
                    <a:cubicBezTo>
                      <a:pt x="443" y="26"/>
                      <a:pt x="362" y="0"/>
                      <a:pt x="290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55"/>
              <p:cNvSpPr/>
              <p:nvPr/>
            </p:nvSpPr>
            <p:spPr>
              <a:xfrm>
                <a:off x="4878500" y="2739900"/>
                <a:ext cx="26275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373" extrusionOk="0">
                    <a:moveTo>
                      <a:pt x="280" y="1"/>
                    </a:moveTo>
                    <a:cubicBezTo>
                      <a:pt x="112" y="1"/>
                      <a:pt x="0" y="140"/>
                      <a:pt x="0" y="379"/>
                    </a:cubicBezTo>
                    <a:cubicBezTo>
                      <a:pt x="0" y="721"/>
                      <a:pt x="229" y="1132"/>
                      <a:pt x="525" y="1292"/>
                    </a:cubicBezTo>
                    <a:cubicBezTo>
                      <a:pt x="615" y="1347"/>
                      <a:pt x="698" y="1373"/>
                      <a:pt x="771" y="1373"/>
                    </a:cubicBezTo>
                    <a:cubicBezTo>
                      <a:pt x="939" y="1373"/>
                      <a:pt x="1050" y="1234"/>
                      <a:pt x="1050" y="995"/>
                    </a:cubicBezTo>
                    <a:cubicBezTo>
                      <a:pt x="1050" y="653"/>
                      <a:pt x="822" y="242"/>
                      <a:pt x="525" y="82"/>
                    </a:cubicBezTo>
                    <a:cubicBezTo>
                      <a:pt x="436" y="27"/>
                      <a:pt x="352" y="1"/>
                      <a:pt x="280" y="1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55"/>
              <p:cNvSpPr/>
              <p:nvPr/>
            </p:nvSpPr>
            <p:spPr>
              <a:xfrm>
                <a:off x="4944125" y="2651250"/>
                <a:ext cx="2627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371" extrusionOk="0">
                    <a:moveTo>
                      <a:pt x="295" y="1"/>
                    </a:moveTo>
                    <a:cubicBezTo>
                      <a:pt x="118" y="1"/>
                      <a:pt x="0" y="141"/>
                      <a:pt x="0" y="387"/>
                    </a:cubicBezTo>
                    <a:cubicBezTo>
                      <a:pt x="0" y="729"/>
                      <a:pt x="229" y="1140"/>
                      <a:pt x="525" y="1300"/>
                    </a:cubicBezTo>
                    <a:cubicBezTo>
                      <a:pt x="614" y="1348"/>
                      <a:pt x="697" y="1371"/>
                      <a:pt x="769" y="1371"/>
                    </a:cubicBezTo>
                    <a:cubicBezTo>
                      <a:pt x="938" y="1371"/>
                      <a:pt x="1050" y="1243"/>
                      <a:pt x="1050" y="1003"/>
                    </a:cubicBezTo>
                    <a:cubicBezTo>
                      <a:pt x="1050" y="661"/>
                      <a:pt x="822" y="250"/>
                      <a:pt x="525" y="67"/>
                    </a:cubicBezTo>
                    <a:cubicBezTo>
                      <a:pt x="442" y="22"/>
                      <a:pt x="364" y="1"/>
                      <a:pt x="295" y="1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55"/>
              <p:cNvSpPr/>
              <p:nvPr/>
            </p:nvSpPr>
            <p:spPr>
              <a:xfrm>
                <a:off x="5008600" y="2626725"/>
                <a:ext cx="26850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67" extrusionOk="0">
                    <a:moveTo>
                      <a:pt x="318" y="0"/>
                    </a:moveTo>
                    <a:cubicBezTo>
                      <a:pt x="141" y="0"/>
                      <a:pt x="23" y="140"/>
                      <a:pt x="23" y="386"/>
                    </a:cubicBezTo>
                    <a:cubicBezTo>
                      <a:pt x="1" y="729"/>
                      <a:pt x="252" y="1139"/>
                      <a:pt x="548" y="1299"/>
                    </a:cubicBezTo>
                    <a:cubicBezTo>
                      <a:pt x="633" y="1345"/>
                      <a:pt x="712" y="1366"/>
                      <a:pt x="782" y="1366"/>
                    </a:cubicBezTo>
                    <a:cubicBezTo>
                      <a:pt x="957" y="1366"/>
                      <a:pt x="1073" y="1231"/>
                      <a:pt x="1073" y="1002"/>
                    </a:cubicBezTo>
                    <a:cubicBezTo>
                      <a:pt x="1073" y="660"/>
                      <a:pt x="845" y="249"/>
                      <a:pt x="548" y="67"/>
                    </a:cubicBezTo>
                    <a:cubicBezTo>
                      <a:pt x="465" y="22"/>
                      <a:pt x="387" y="0"/>
                      <a:pt x="318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55"/>
              <p:cNvSpPr/>
              <p:nvPr/>
            </p:nvSpPr>
            <p:spPr>
              <a:xfrm>
                <a:off x="5140425" y="2766525"/>
                <a:ext cx="2682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371" extrusionOk="0">
                    <a:moveTo>
                      <a:pt x="304" y="0"/>
                    </a:moveTo>
                    <a:cubicBezTo>
                      <a:pt x="130" y="0"/>
                      <a:pt x="0" y="140"/>
                      <a:pt x="0" y="386"/>
                    </a:cubicBezTo>
                    <a:cubicBezTo>
                      <a:pt x="0" y="729"/>
                      <a:pt x="228" y="1140"/>
                      <a:pt x="525" y="1299"/>
                    </a:cubicBezTo>
                    <a:cubicBezTo>
                      <a:pt x="614" y="1347"/>
                      <a:pt x="699" y="1370"/>
                      <a:pt x="774" y="1370"/>
                    </a:cubicBezTo>
                    <a:cubicBezTo>
                      <a:pt x="950" y="1370"/>
                      <a:pt x="1073" y="1243"/>
                      <a:pt x="1073" y="1003"/>
                    </a:cubicBezTo>
                    <a:cubicBezTo>
                      <a:pt x="1073" y="660"/>
                      <a:pt x="822" y="249"/>
                      <a:pt x="525" y="67"/>
                    </a:cubicBezTo>
                    <a:cubicBezTo>
                      <a:pt x="448" y="22"/>
                      <a:pt x="373" y="0"/>
                      <a:pt x="304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55"/>
              <p:cNvSpPr/>
              <p:nvPr/>
            </p:nvSpPr>
            <p:spPr>
              <a:xfrm>
                <a:off x="5074800" y="2852900"/>
                <a:ext cx="2685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297" y="0"/>
                    </a:moveTo>
                    <a:cubicBezTo>
                      <a:pt x="123" y="0"/>
                      <a:pt x="0" y="139"/>
                      <a:pt x="0" y="378"/>
                    </a:cubicBezTo>
                    <a:cubicBezTo>
                      <a:pt x="0" y="720"/>
                      <a:pt x="251" y="1131"/>
                      <a:pt x="525" y="1291"/>
                    </a:cubicBezTo>
                    <a:cubicBezTo>
                      <a:pt x="615" y="1346"/>
                      <a:pt x="700" y="1372"/>
                      <a:pt x="776" y="1372"/>
                    </a:cubicBezTo>
                    <a:cubicBezTo>
                      <a:pt x="951" y="1372"/>
                      <a:pt x="1073" y="1233"/>
                      <a:pt x="1073" y="994"/>
                    </a:cubicBezTo>
                    <a:cubicBezTo>
                      <a:pt x="1073" y="652"/>
                      <a:pt x="845" y="241"/>
                      <a:pt x="548" y="81"/>
                    </a:cubicBezTo>
                    <a:cubicBezTo>
                      <a:pt x="458" y="26"/>
                      <a:pt x="373" y="0"/>
                      <a:pt x="297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55"/>
              <p:cNvSpPr/>
              <p:nvPr/>
            </p:nvSpPr>
            <p:spPr>
              <a:xfrm>
                <a:off x="5206050" y="2737625"/>
                <a:ext cx="26825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373" extrusionOk="0">
                    <a:moveTo>
                      <a:pt x="279" y="0"/>
                    </a:moveTo>
                    <a:cubicBezTo>
                      <a:pt x="111" y="0"/>
                      <a:pt x="0" y="139"/>
                      <a:pt x="0" y="378"/>
                    </a:cubicBezTo>
                    <a:cubicBezTo>
                      <a:pt x="0" y="721"/>
                      <a:pt x="228" y="1132"/>
                      <a:pt x="525" y="1291"/>
                    </a:cubicBezTo>
                    <a:cubicBezTo>
                      <a:pt x="615" y="1346"/>
                      <a:pt x="700" y="1372"/>
                      <a:pt x="776" y="1372"/>
                    </a:cubicBezTo>
                    <a:cubicBezTo>
                      <a:pt x="951" y="1372"/>
                      <a:pt x="1073" y="1234"/>
                      <a:pt x="1073" y="995"/>
                    </a:cubicBezTo>
                    <a:cubicBezTo>
                      <a:pt x="1073" y="652"/>
                      <a:pt x="822" y="241"/>
                      <a:pt x="525" y="82"/>
                    </a:cubicBezTo>
                    <a:cubicBezTo>
                      <a:pt x="435" y="26"/>
                      <a:pt x="352" y="0"/>
                      <a:pt x="279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55"/>
              <p:cNvSpPr/>
              <p:nvPr/>
            </p:nvSpPr>
            <p:spPr>
              <a:xfrm>
                <a:off x="4812875" y="2734575"/>
                <a:ext cx="26850" cy="3452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81" extrusionOk="0">
                    <a:moveTo>
                      <a:pt x="295" y="0"/>
                    </a:moveTo>
                    <a:cubicBezTo>
                      <a:pt x="118" y="0"/>
                      <a:pt x="0" y="140"/>
                      <a:pt x="0" y="386"/>
                    </a:cubicBezTo>
                    <a:cubicBezTo>
                      <a:pt x="0" y="729"/>
                      <a:pt x="229" y="1139"/>
                      <a:pt x="525" y="1299"/>
                    </a:cubicBezTo>
                    <a:cubicBezTo>
                      <a:pt x="615" y="1354"/>
                      <a:pt x="701" y="1380"/>
                      <a:pt x="776" y="1380"/>
                    </a:cubicBezTo>
                    <a:cubicBezTo>
                      <a:pt x="951" y="1380"/>
                      <a:pt x="1073" y="1241"/>
                      <a:pt x="1073" y="1002"/>
                    </a:cubicBezTo>
                    <a:cubicBezTo>
                      <a:pt x="1073" y="660"/>
                      <a:pt x="822" y="249"/>
                      <a:pt x="525" y="67"/>
                    </a:cubicBezTo>
                    <a:cubicBezTo>
                      <a:pt x="442" y="22"/>
                      <a:pt x="364" y="0"/>
                      <a:pt x="295" y="0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55"/>
              <p:cNvSpPr/>
              <p:nvPr/>
            </p:nvSpPr>
            <p:spPr>
              <a:xfrm>
                <a:off x="4878500" y="2678075"/>
                <a:ext cx="26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367" extrusionOk="0">
                    <a:moveTo>
                      <a:pt x="295" y="1"/>
                    </a:moveTo>
                    <a:cubicBezTo>
                      <a:pt x="118" y="1"/>
                      <a:pt x="0" y="140"/>
                      <a:pt x="0" y="386"/>
                    </a:cubicBezTo>
                    <a:cubicBezTo>
                      <a:pt x="0" y="729"/>
                      <a:pt x="229" y="1140"/>
                      <a:pt x="525" y="1299"/>
                    </a:cubicBezTo>
                    <a:cubicBezTo>
                      <a:pt x="610" y="1345"/>
                      <a:pt x="689" y="1366"/>
                      <a:pt x="759" y="1366"/>
                    </a:cubicBezTo>
                    <a:cubicBezTo>
                      <a:pt x="934" y="1366"/>
                      <a:pt x="1050" y="1231"/>
                      <a:pt x="1050" y="1003"/>
                    </a:cubicBezTo>
                    <a:cubicBezTo>
                      <a:pt x="1050" y="660"/>
                      <a:pt x="822" y="250"/>
                      <a:pt x="525" y="67"/>
                    </a:cubicBezTo>
                    <a:cubicBezTo>
                      <a:pt x="442" y="22"/>
                      <a:pt x="364" y="1"/>
                      <a:pt x="295" y="1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55"/>
              <p:cNvSpPr/>
              <p:nvPr/>
            </p:nvSpPr>
            <p:spPr>
              <a:xfrm>
                <a:off x="5008600" y="2784775"/>
                <a:ext cx="26850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67" extrusionOk="0">
                    <a:moveTo>
                      <a:pt x="315" y="0"/>
                    </a:moveTo>
                    <a:cubicBezTo>
                      <a:pt x="140" y="0"/>
                      <a:pt x="23" y="135"/>
                      <a:pt x="23" y="364"/>
                    </a:cubicBezTo>
                    <a:cubicBezTo>
                      <a:pt x="1" y="706"/>
                      <a:pt x="252" y="1117"/>
                      <a:pt x="548" y="1300"/>
                    </a:cubicBezTo>
                    <a:cubicBezTo>
                      <a:pt x="632" y="1345"/>
                      <a:pt x="710" y="1366"/>
                      <a:pt x="779" y="1366"/>
                    </a:cubicBezTo>
                    <a:cubicBezTo>
                      <a:pt x="955" y="1366"/>
                      <a:pt x="1073" y="1226"/>
                      <a:pt x="1073" y="980"/>
                    </a:cubicBezTo>
                    <a:cubicBezTo>
                      <a:pt x="1073" y="661"/>
                      <a:pt x="845" y="250"/>
                      <a:pt x="548" y="67"/>
                    </a:cubicBezTo>
                    <a:cubicBezTo>
                      <a:pt x="464" y="22"/>
                      <a:pt x="385" y="0"/>
                      <a:pt x="315" y="0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55"/>
              <p:cNvSpPr/>
              <p:nvPr/>
            </p:nvSpPr>
            <p:spPr>
              <a:xfrm>
                <a:off x="5074800" y="2708200"/>
                <a:ext cx="26850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1" extrusionOk="0">
                    <a:moveTo>
                      <a:pt x="300" y="1"/>
                    </a:moveTo>
                    <a:cubicBezTo>
                      <a:pt x="124" y="1"/>
                      <a:pt x="0" y="128"/>
                      <a:pt x="0" y="368"/>
                    </a:cubicBezTo>
                    <a:cubicBezTo>
                      <a:pt x="0" y="711"/>
                      <a:pt x="251" y="1122"/>
                      <a:pt x="525" y="1304"/>
                    </a:cubicBezTo>
                    <a:cubicBezTo>
                      <a:pt x="609" y="1349"/>
                      <a:pt x="689" y="1371"/>
                      <a:pt x="760" y="1371"/>
                    </a:cubicBezTo>
                    <a:cubicBezTo>
                      <a:pt x="943" y="1371"/>
                      <a:pt x="1073" y="1231"/>
                      <a:pt x="1073" y="985"/>
                    </a:cubicBezTo>
                    <a:cubicBezTo>
                      <a:pt x="1073" y="642"/>
                      <a:pt x="845" y="231"/>
                      <a:pt x="548" y="72"/>
                    </a:cubicBezTo>
                    <a:cubicBezTo>
                      <a:pt x="459" y="24"/>
                      <a:pt x="375" y="1"/>
                      <a:pt x="300" y="1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55"/>
              <p:cNvSpPr/>
              <p:nvPr/>
            </p:nvSpPr>
            <p:spPr>
              <a:xfrm>
                <a:off x="5206050" y="2682075"/>
                <a:ext cx="26825" cy="345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381" extrusionOk="0">
                    <a:moveTo>
                      <a:pt x="294" y="0"/>
                    </a:moveTo>
                    <a:cubicBezTo>
                      <a:pt x="118" y="0"/>
                      <a:pt x="0" y="140"/>
                      <a:pt x="0" y="386"/>
                    </a:cubicBezTo>
                    <a:cubicBezTo>
                      <a:pt x="0" y="729"/>
                      <a:pt x="228" y="1139"/>
                      <a:pt x="525" y="1299"/>
                    </a:cubicBezTo>
                    <a:cubicBezTo>
                      <a:pt x="615" y="1354"/>
                      <a:pt x="700" y="1380"/>
                      <a:pt x="776" y="1380"/>
                    </a:cubicBezTo>
                    <a:cubicBezTo>
                      <a:pt x="951" y="1380"/>
                      <a:pt x="1073" y="1242"/>
                      <a:pt x="1073" y="1003"/>
                    </a:cubicBezTo>
                    <a:cubicBezTo>
                      <a:pt x="1073" y="660"/>
                      <a:pt x="822" y="249"/>
                      <a:pt x="525" y="67"/>
                    </a:cubicBezTo>
                    <a:cubicBezTo>
                      <a:pt x="442" y="22"/>
                      <a:pt x="364" y="0"/>
                      <a:pt x="294" y="0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55"/>
              <p:cNvSpPr/>
              <p:nvPr/>
            </p:nvSpPr>
            <p:spPr>
              <a:xfrm>
                <a:off x="4694175" y="2675175"/>
                <a:ext cx="525575" cy="130125"/>
              </a:xfrm>
              <a:custGeom>
                <a:avLst/>
                <a:gdLst/>
                <a:ahLst/>
                <a:cxnLst/>
                <a:rect l="l" t="t" r="r" b="b"/>
                <a:pathLst>
                  <a:path w="21023" h="5205" extrusionOk="0">
                    <a:moveTo>
                      <a:pt x="2694" y="0"/>
                    </a:moveTo>
                    <a:lnTo>
                      <a:pt x="1" y="1027"/>
                    </a:lnTo>
                    <a:lnTo>
                      <a:pt x="69" y="1233"/>
                    </a:lnTo>
                    <a:lnTo>
                      <a:pt x="2626" y="251"/>
                    </a:lnTo>
                    <a:lnTo>
                      <a:pt x="5273" y="3219"/>
                    </a:lnTo>
                    <a:lnTo>
                      <a:pt x="7898" y="936"/>
                    </a:lnTo>
                    <a:lnTo>
                      <a:pt x="13125" y="5204"/>
                    </a:lnTo>
                    <a:lnTo>
                      <a:pt x="15819" y="2100"/>
                    </a:lnTo>
                    <a:lnTo>
                      <a:pt x="21023" y="1073"/>
                    </a:lnTo>
                    <a:lnTo>
                      <a:pt x="20977" y="868"/>
                    </a:lnTo>
                    <a:lnTo>
                      <a:pt x="15705" y="1918"/>
                    </a:lnTo>
                    <a:lnTo>
                      <a:pt x="13103" y="4931"/>
                    </a:lnTo>
                    <a:lnTo>
                      <a:pt x="7898" y="662"/>
                    </a:lnTo>
                    <a:lnTo>
                      <a:pt x="5296" y="2922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55"/>
              <p:cNvSpPr/>
              <p:nvPr/>
            </p:nvSpPr>
            <p:spPr>
              <a:xfrm>
                <a:off x="4690750" y="2610700"/>
                <a:ext cx="529575" cy="265350"/>
              </a:xfrm>
              <a:custGeom>
                <a:avLst/>
                <a:gdLst/>
                <a:ahLst/>
                <a:cxnLst/>
                <a:rect l="l" t="t" r="r" b="b"/>
                <a:pathLst>
                  <a:path w="21183" h="10614" extrusionOk="0">
                    <a:moveTo>
                      <a:pt x="2786" y="0"/>
                    </a:moveTo>
                    <a:lnTo>
                      <a:pt x="1" y="3675"/>
                    </a:lnTo>
                    <a:lnTo>
                      <a:pt x="161" y="3812"/>
                    </a:lnTo>
                    <a:lnTo>
                      <a:pt x="2808" y="342"/>
                    </a:lnTo>
                    <a:lnTo>
                      <a:pt x="7967" y="5935"/>
                    </a:lnTo>
                    <a:lnTo>
                      <a:pt x="8035" y="6026"/>
                    </a:lnTo>
                    <a:lnTo>
                      <a:pt x="10729" y="2397"/>
                    </a:lnTo>
                    <a:lnTo>
                      <a:pt x="13194" y="1461"/>
                    </a:lnTo>
                    <a:lnTo>
                      <a:pt x="15864" y="10614"/>
                    </a:lnTo>
                    <a:lnTo>
                      <a:pt x="18581" y="7007"/>
                    </a:lnTo>
                    <a:lnTo>
                      <a:pt x="21183" y="5935"/>
                    </a:lnTo>
                    <a:lnTo>
                      <a:pt x="21091" y="5729"/>
                    </a:lnTo>
                    <a:lnTo>
                      <a:pt x="18467" y="6825"/>
                    </a:lnTo>
                    <a:lnTo>
                      <a:pt x="15933" y="10157"/>
                    </a:lnTo>
                    <a:lnTo>
                      <a:pt x="13354" y="1301"/>
                    </a:lnTo>
                    <a:lnTo>
                      <a:pt x="13331" y="1187"/>
                    </a:lnTo>
                    <a:lnTo>
                      <a:pt x="10592" y="2214"/>
                    </a:lnTo>
                    <a:lnTo>
                      <a:pt x="8035" y="5684"/>
                    </a:lnTo>
                    <a:lnTo>
                      <a:pt x="27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55"/>
              <p:cNvSpPr/>
              <p:nvPr/>
            </p:nvSpPr>
            <p:spPr>
              <a:xfrm>
                <a:off x="4681625" y="2686275"/>
                <a:ext cx="2685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298" y="0"/>
                    </a:moveTo>
                    <a:cubicBezTo>
                      <a:pt x="123" y="0"/>
                      <a:pt x="1" y="139"/>
                      <a:pt x="1" y="378"/>
                    </a:cubicBezTo>
                    <a:cubicBezTo>
                      <a:pt x="1" y="720"/>
                      <a:pt x="252" y="1131"/>
                      <a:pt x="526" y="1291"/>
                    </a:cubicBezTo>
                    <a:cubicBezTo>
                      <a:pt x="615" y="1346"/>
                      <a:pt x="701" y="1372"/>
                      <a:pt x="776" y="1372"/>
                    </a:cubicBezTo>
                    <a:cubicBezTo>
                      <a:pt x="951" y="1372"/>
                      <a:pt x="1073" y="1233"/>
                      <a:pt x="1073" y="994"/>
                    </a:cubicBezTo>
                    <a:cubicBezTo>
                      <a:pt x="1073" y="652"/>
                      <a:pt x="822" y="241"/>
                      <a:pt x="548" y="81"/>
                    </a:cubicBezTo>
                    <a:cubicBezTo>
                      <a:pt x="459" y="26"/>
                      <a:pt x="373" y="0"/>
                      <a:pt x="298" y="0"/>
                    </a:cubicBezTo>
                    <a:close/>
                  </a:path>
                </a:pathLst>
              </a:custGeom>
              <a:solidFill>
                <a:srgbClr val="ED55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55"/>
              <p:cNvSpPr/>
              <p:nvPr/>
            </p:nvSpPr>
            <p:spPr>
              <a:xfrm>
                <a:off x="5762975" y="2798075"/>
                <a:ext cx="67075" cy="83700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3348" extrusionOk="0">
                    <a:moveTo>
                      <a:pt x="1809" y="1"/>
                    </a:moveTo>
                    <a:cubicBezTo>
                      <a:pt x="1769" y="1"/>
                      <a:pt x="1736" y="19"/>
                      <a:pt x="1713" y="60"/>
                    </a:cubicBezTo>
                    <a:cubicBezTo>
                      <a:pt x="1553" y="357"/>
                      <a:pt x="1347" y="973"/>
                      <a:pt x="1165" y="1224"/>
                    </a:cubicBezTo>
                    <a:cubicBezTo>
                      <a:pt x="1086" y="1322"/>
                      <a:pt x="995" y="1361"/>
                      <a:pt x="913" y="1361"/>
                    </a:cubicBezTo>
                    <a:cubicBezTo>
                      <a:pt x="804" y="1361"/>
                      <a:pt x="711" y="1293"/>
                      <a:pt x="685" y="1202"/>
                    </a:cubicBezTo>
                    <a:cubicBezTo>
                      <a:pt x="628" y="1068"/>
                      <a:pt x="619" y="646"/>
                      <a:pt x="510" y="646"/>
                    </a:cubicBezTo>
                    <a:cubicBezTo>
                      <a:pt x="489" y="646"/>
                      <a:pt x="464" y="662"/>
                      <a:pt x="434" y="699"/>
                    </a:cubicBezTo>
                    <a:cubicBezTo>
                      <a:pt x="252" y="928"/>
                      <a:pt x="138" y="1635"/>
                      <a:pt x="92" y="1818"/>
                    </a:cubicBezTo>
                    <a:cubicBezTo>
                      <a:pt x="46" y="2000"/>
                      <a:pt x="1" y="2548"/>
                      <a:pt x="1" y="2548"/>
                    </a:cubicBezTo>
                    <a:lnTo>
                      <a:pt x="777" y="3347"/>
                    </a:lnTo>
                    <a:cubicBezTo>
                      <a:pt x="936" y="3164"/>
                      <a:pt x="1439" y="3073"/>
                      <a:pt x="1849" y="2731"/>
                    </a:cubicBezTo>
                    <a:cubicBezTo>
                      <a:pt x="2260" y="2366"/>
                      <a:pt x="2489" y="1932"/>
                      <a:pt x="2603" y="1361"/>
                    </a:cubicBezTo>
                    <a:cubicBezTo>
                      <a:pt x="2682" y="864"/>
                      <a:pt x="2085" y="1"/>
                      <a:pt x="1809" y="1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55"/>
              <p:cNvSpPr/>
              <p:nvPr/>
            </p:nvSpPr>
            <p:spPr>
              <a:xfrm>
                <a:off x="5430875" y="3545250"/>
                <a:ext cx="140975" cy="64000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2560" extrusionOk="0">
                    <a:moveTo>
                      <a:pt x="1923" y="1"/>
                    </a:moveTo>
                    <a:cubicBezTo>
                      <a:pt x="1299" y="1"/>
                      <a:pt x="376" y="97"/>
                      <a:pt x="183" y="645"/>
                    </a:cubicBezTo>
                    <a:cubicBezTo>
                      <a:pt x="0" y="1238"/>
                      <a:pt x="23" y="1809"/>
                      <a:pt x="69" y="2106"/>
                    </a:cubicBezTo>
                    <a:cubicBezTo>
                      <a:pt x="92" y="2266"/>
                      <a:pt x="206" y="2334"/>
                      <a:pt x="365" y="2357"/>
                    </a:cubicBezTo>
                    <a:cubicBezTo>
                      <a:pt x="944" y="2479"/>
                      <a:pt x="1836" y="2560"/>
                      <a:pt x="2631" y="2560"/>
                    </a:cubicBezTo>
                    <a:cubicBezTo>
                      <a:pt x="3028" y="2560"/>
                      <a:pt x="3401" y="2539"/>
                      <a:pt x="3698" y="2494"/>
                    </a:cubicBezTo>
                    <a:cubicBezTo>
                      <a:pt x="4748" y="2357"/>
                      <a:pt x="5638" y="1626"/>
                      <a:pt x="5501" y="987"/>
                    </a:cubicBezTo>
                    <a:cubicBezTo>
                      <a:pt x="5387" y="371"/>
                      <a:pt x="4360" y="371"/>
                      <a:pt x="3401" y="303"/>
                    </a:cubicBezTo>
                    <a:cubicBezTo>
                      <a:pt x="2443" y="257"/>
                      <a:pt x="2511" y="29"/>
                      <a:pt x="2511" y="29"/>
                    </a:cubicBezTo>
                    <a:cubicBezTo>
                      <a:pt x="2511" y="29"/>
                      <a:pt x="2261" y="1"/>
                      <a:pt x="19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55"/>
              <p:cNvSpPr/>
              <p:nvPr/>
            </p:nvSpPr>
            <p:spPr>
              <a:xfrm>
                <a:off x="5497075" y="3563525"/>
                <a:ext cx="140400" cy="62350"/>
              </a:xfrm>
              <a:custGeom>
                <a:avLst/>
                <a:gdLst/>
                <a:ahLst/>
                <a:cxnLst/>
                <a:rect l="l" t="t" r="r" b="b"/>
                <a:pathLst>
                  <a:path w="5616" h="2494" extrusionOk="0">
                    <a:moveTo>
                      <a:pt x="2231" y="1"/>
                    </a:moveTo>
                    <a:cubicBezTo>
                      <a:pt x="1615" y="1"/>
                      <a:pt x="100" y="73"/>
                      <a:pt x="46" y="781"/>
                    </a:cubicBezTo>
                    <a:cubicBezTo>
                      <a:pt x="0" y="1375"/>
                      <a:pt x="68" y="1923"/>
                      <a:pt x="91" y="2242"/>
                    </a:cubicBezTo>
                    <a:cubicBezTo>
                      <a:pt x="114" y="2379"/>
                      <a:pt x="251" y="2493"/>
                      <a:pt x="388" y="2493"/>
                    </a:cubicBezTo>
                    <a:cubicBezTo>
                      <a:pt x="1118" y="2448"/>
                      <a:pt x="2922" y="2379"/>
                      <a:pt x="3835" y="2242"/>
                    </a:cubicBezTo>
                    <a:cubicBezTo>
                      <a:pt x="4885" y="2105"/>
                      <a:pt x="5615" y="1603"/>
                      <a:pt x="5501" y="964"/>
                    </a:cubicBezTo>
                    <a:cubicBezTo>
                      <a:pt x="5364" y="348"/>
                      <a:pt x="4337" y="348"/>
                      <a:pt x="3378" y="302"/>
                    </a:cubicBezTo>
                    <a:cubicBezTo>
                      <a:pt x="2420" y="234"/>
                      <a:pt x="2488" y="5"/>
                      <a:pt x="2488" y="5"/>
                    </a:cubicBezTo>
                    <a:cubicBezTo>
                      <a:pt x="2488" y="5"/>
                      <a:pt x="2389" y="1"/>
                      <a:pt x="22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55"/>
              <p:cNvSpPr/>
              <p:nvPr/>
            </p:nvSpPr>
            <p:spPr>
              <a:xfrm>
                <a:off x="5429150" y="3174475"/>
                <a:ext cx="89625" cy="394000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15760" extrusionOk="0">
                    <a:moveTo>
                      <a:pt x="457" y="0"/>
                    </a:moveTo>
                    <a:cubicBezTo>
                      <a:pt x="457" y="0"/>
                      <a:pt x="343" y="7715"/>
                      <a:pt x="275" y="8674"/>
                    </a:cubicBezTo>
                    <a:cubicBezTo>
                      <a:pt x="206" y="9610"/>
                      <a:pt x="1" y="15316"/>
                      <a:pt x="1" y="15316"/>
                    </a:cubicBezTo>
                    <a:cubicBezTo>
                      <a:pt x="1" y="15316"/>
                      <a:pt x="900" y="15759"/>
                      <a:pt x="1877" y="15759"/>
                    </a:cubicBezTo>
                    <a:cubicBezTo>
                      <a:pt x="2212" y="15759"/>
                      <a:pt x="2556" y="15707"/>
                      <a:pt x="2877" y="15567"/>
                    </a:cubicBezTo>
                    <a:lnTo>
                      <a:pt x="3584" y="868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55"/>
              <p:cNvSpPr/>
              <p:nvPr/>
            </p:nvSpPr>
            <p:spPr>
              <a:xfrm>
                <a:off x="5491925" y="3178475"/>
                <a:ext cx="91900" cy="407575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16303" extrusionOk="0">
                    <a:moveTo>
                      <a:pt x="3675" y="0"/>
                    </a:moveTo>
                    <a:lnTo>
                      <a:pt x="206" y="320"/>
                    </a:lnTo>
                    <a:lnTo>
                      <a:pt x="206" y="8058"/>
                    </a:lnTo>
                    <a:cubicBezTo>
                      <a:pt x="138" y="10340"/>
                      <a:pt x="1" y="16275"/>
                      <a:pt x="1" y="16275"/>
                    </a:cubicBezTo>
                    <a:cubicBezTo>
                      <a:pt x="172" y="16294"/>
                      <a:pt x="338" y="16302"/>
                      <a:pt x="497" y="16302"/>
                    </a:cubicBezTo>
                    <a:cubicBezTo>
                      <a:pt x="2055" y="16302"/>
                      <a:pt x="3014" y="15476"/>
                      <a:pt x="3014" y="15476"/>
                    </a:cubicBezTo>
                    <a:cubicBezTo>
                      <a:pt x="2922" y="14471"/>
                      <a:pt x="3014" y="8742"/>
                      <a:pt x="3014" y="8742"/>
                    </a:cubicBezTo>
                    <a:cubicBezTo>
                      <a:pt x="3402" y="5775"/>
                      <a:pt x="3630" y="1027"/>
                      <a:pt x="3675" y="137"/>
                    </a:cubicBezTo>
                    <a:cubicBezTo>
                      <a:pt x="3675" y="46"/>
                      <a:pt x="3675" y="0"/>
                      <a:pt x="3675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55"/>
              <p:cNvSpPr/>
              <p:nvPr/>
            </p:nvSpPr>
            <p:spPr>
              <a:xfrm>
                <a:off x="5382925" y="2901150"/>
                <a:ext cx="57675" cy="17405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6962" extrusionOk="0">
                    <a:moveTo>
                      <a:pt x="1188" y="0"/>
                    </a:moveTo>
                    <a:cubicBezTo>
                      <a:pt x="1188" y="0"/>
                      <a:pt x="1" y="3698"/>
                      <a:pt x="252" y="5638"/>
                    </a:cubicBezTo>
                    <a:cubicBezTo>
                      <a:pt x="252" y="5638"/>
                      <a:pt x="1211" y="6460"/>
                      <a:pt x="2306" y="6962"/>
                    </a:cubicBezTo>
                    <a:lnTo>
                      <a:pt x="1188" y="0"/>
                    </a:ln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55"/>
              <p:cNvSpPr/>
              <p:nvPr/>
            </p:nvSpPr>
            <p:spPr>
              <a:xfrm>
                <a:off x="5469100" y="2751625"/>
                <a:ext cx="10445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5137" extrusionOk="0">
                    <a:moveTo>
                      <a:pt x="2101" y="1"/>
                    </a:moveTo>
                    <a:cubicBezTo>
                      <a:pt x="936" y="1"/>
                      <a:pt x="1" y="1142"/>
                      <a:pt x="1" y="2580"/>
                    </a:cubicBezTo>
                    <a:cubicBezTo>
                      <a:pt x="1" y="3995"/>
                      <a:pt x="936" y="5137"/>
                      <a:pt x="2078" y="5137"/>
                    </a:cubicBezTo>
                    <a:cubicBezTo>
                      <a:pt x="3242" y="5137"/>
                      <a:pt x="4178" y="3995"/>
                      <a:pt x="4178" y="2580"/>
                    </a:cubicBezTo>
                    <a:cubicBezTo>
                      <a:pt x="4178" y="1165"/>
                      <a:pt x="3242" y="1"/>
                      <a:pt x="2101" y="1"/>
                    </a:cubicBezTo>
                    <a:close/>
                  </a:path>
                </a:pathLst>
              </a:custGeom>
              <a:solidFill>
                <a:srgbClr val="66534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55"/>
              <p:cNvSpPr/>
              <p:nvPr/>
            </p:nvSpPr>
            <p:spPr>
              <a:xfrm>
                <a:off x="5412600" y="2865675"/>
                <a:ext cx="196325" cy="338300"/>
              </a:xfrm>
              <a:custGeom>
                <a:avLst/>
                <a:gdLst/>
                <a:ahLst/>
                <a:cxnLst/>
                <a:rect l="l" t="t" r="r" b="b"/>
                <a:pathLst>
                  <a:path w="7853" h="13532" extrusionOk="0">
                    <a:moveTo>
                      <a:pt x="2992" y="1"/>
                    </a:moveTo>
                    <a:cubicBezTo>
                      <a:pt x="2904" y="1"/>
                      <a:pt x="2854" y="4"/>
                      <a:pt x="2854" y="4"/>
                    </a:cubicBezTo>
                    <a:cubicBezTo>
                      <a:pt x="663" y="597"/>
                      <a:pt x="1" y="1419"/>
                      <a:pt x="1" y="1419"/>
                    </a:cubicBezTo>
                    <a:cubicBezTo>
                      <a:pt x="252" y="3542"/>
                      <a:pt x="823" y="12649"/>
                      <a:pt x="823" y="12649"/>
                    </a:cubicBezTo>
                    <a:cubicBezTo>
                      <a:pt x="2146" y="13311"/>
                      <a:pt x="3313" y="13532"/>
                      <a:pt x="4280" y="13532"/>
                    </a:cubicBezTo>
                    <a:cubicBezTo>
                      <a:pt x="6214" y="13532"/>
                      <a:pt x="7351" y="12649"/>
                      <a:pt x="7351" y="12649"/>
                    </a:cubicBezTo>
                    <a:cubicBezTo>
                      <a:pt x="6757" y="9317"/>
                      <a:pt x="7853" y="1944"/>
                      <a:pt x="7853" y="1944"/>
                    </a:cubicBezTo>
                    <a:cubicBezTo>
                      <a:pt x="7853" y="1944"/>
                      <a:pt x="6095" y="1282"/>
                      <a:pt x="5867" y="1122"/>
                    </a:cubicBezTo>
                    <a:cubicBezTo>
                      <a:pt x="5616" y="985"/>
                      <a:pt x="5547" y="734"/>
                      <a:pt x="5547" y="734"/>
                    </a:cubicBezTo>
                    <a:cubicBezTo>
                      <a:pt x="4576" y="62"/>
                      <a:pt x="3391" y="1"/>
                      <a:pt x="2992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55"/>
              <p:cNvSpPr/>
              <p:nvPr/>
            </p:nvSpPr>
            <p:spPr>
              <a:xfrm>
                <a:off x="5556975" y="2850925"/>
                <a:ext cx="238550" cy="139825"/>
              </a:xfrm>
              <a:custGeom>
                <a:avLst/>
                <a:gdLst/>
                <a:ahLst/>
                <a:cxnLst/>
                <a:rect l="l" t="t" r="r" b="b"/>
                <a:pathLst>
                  <a:path w="9542" h="5593" extrusionOk="0">
                    <a:moveTo>
                      <a:pt x="8195" y="1"/>
                    </a:moveTo>
                    <a:lnTo>
                      <a:pt x="5045" y="3219"/>
                    </a:lnTo>
                    <a:lnTo>
                      <a:pt x="2078" y="2534"/>
                    </a:lnTo>
                    <a:cubicBezTo>
                      <a:pt x="1" y="2876"/>
                      <a:pt x="1119" y="5182"/>
                      <a:pt x="1119" y="5182"/>
                    </a:cubicBezTo>
                    <a:lnTo>
                      <a:pt x="5753" y="5593"/>
                    </a:lnTo>
                    <a:lnTo>
                      <a:pt x="9542" y="1302"/>
                    </a:lnTo>
                    <a:cubicBezTo>
                      <a:pt x="9313" y="343"/>
                      <a:pt x="8195" y="1"/>
                      <a:pt x="8195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55"/>
              <p:cNvSpPr/>
              <p:nvPr/>
            </p:nvSpPr>
            <p:spPr>
              <a:xfrm>
                <a:off x="5425175" y="2747525"/>
                <a:ext cx="156375" cy="116125"/>
              </a:xfrm>
              <a:custGeom>
                <a:avLst/>
                <a:gdLst/>
                <a:ahLst/>
                <a:cxnLst/>
                <a:rect l="l" t="t" r="r" b="b"/>
                <a:pathLst>
                  <a:path w="6255" h="4645" extrusionOk="0">
                    <a:moveTo>
                      <a:pt x="3981" y="1"/>
                    </a:moveTo>
                    <a:cubicBezTo>
                      <a:pt x="3309" y="1"/>
                      <a:pt x="2830" y="165"/>
                      <a:pt x="2830" y="165"/>
                    </a:cubicBezTo>
                    <a:cubicBezTo>
                      <a:pt x="0" y="1603"/>
                      <a:pt x="2328" y="4639"/>
                      <a:pt x="2328" y="4639"/>
                    </a:cubicBezTo>
                    <a:cubicBezTo>
                      <a:pt x="2392" y="4642"/>
                      <a:pt x="2453" y="4644"/>
                      <a:pt x="2513" y="4644"/>
                    </a:cubicBezTo>
                    <a:cubicBezTo>
                      <a:pt x="3878" y="4644"/>
                      <a:pt x="4109" y="3680"/>
                      <a:pt x="4109" y="3680"/>
                    </a:cubicBezTo>
                    <a:cubicBezTo>
                      <a:pt x="4976" y="3383"/>
                      <a:pt x="4725" y="2242"/>
                      <a:pt x="4725" y="2242"/>
                    </a:cubicBezTo>
                    <a:lnTo>
                      <a:pt x="6254" y="1740"/>
                    </a:lnTo>
                    <a:cubicBezTo>
                      <a:pt x="6231" y="370"/>
                      <a:pt x="4611" y="51"/>
                      <a:pt x="4611" y="51"/>
                    </a:cubicBezTo>
                    <a:cubicBezTo>
                      <a:pt x="4389" y="15"/>
                      <a:pt x="4177" y="1"/>
                      <a:pt x="3981" y="1"/>
                    </a:cubicBezTo>
                    <a:close/>
                  </a:path>
                </a:pathLst>
              </a:custGeom>
              <a:solidFill>
                <a:srgbClr val="0B3B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7" name="Google Shape;647;p55"/>
            <p:cNvSpPr/>
            <p:nvPr/>
          </p:nvSpPr>
          <p:spPr>
            <a:xfrm>
              <a:off x="4428275" y="2117100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5"/>
            <p:cNvSpPr/>
            <p:nvPr/>
          </p:nvSpPr>
          <p:spPr>
            <a:xfrm>
              <a:off x="4428275" y="2142200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5"/>
            <p:cNvSpPr/>
            <p:nvPr/>
          </p:nvSpPr>
          <p:spPr>
            <a:xfrm>
              <a:off x="4428275" y="2167300"/>
              <a:ext cx="152375" cy="102750"/>
            </a:xfrm>
            <a:custGeom>
              <a:avLst/>
              <a:gdLst/>
              <a:ahLst/>
              <a:cxnLst/>
              <a:rect l="l" t="t" r="r" b="b"/>
              <a:pathLst>
                <a:path w="6095" h="4110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09"/>
                  </a:lnTo>
                  <a:lnTo>
                    <a:pt x="6095" y="35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5"/>
            <p:cNvSpPr/>
            <p:nvPr/>
          </p:nvSpPr>
          <p:spPr>
            <a:xfrm>
              <a:off x="4428275" y="2191850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5"/>
            <p:cNvSpPr/>
            <p:nvPr/>
          </p:nvSpPr>
          <p:spPr>
            <a:xfrm>
              <a:off x="4428275" y="2216950"/>
              <a:ext cx="152375" cy="103325"/>
            </a:xfrm>
            <a:custGeom>
              <a:avLst/>
              <a:gdLst/>
              <a:ahLst/>
              <a:cxnLst/>
              <a:rect l="l" t="t" r="r" b="b"/>
              <a:pathLst>
                <a:path w="6095" h="4133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5"/>
            <p:cNvSpPr/>
            <p:nvPr/>
          </p:nvSpPr>
          <p:spPr>
            <a:xfrm>
              <a:off x="4428275" y="2242050"/>
              <a:ext cx="152375" cy="103325"/>
            </a:xfrm>
            <a:custGeom>
              <a:avLst/>
              <a:gdLst/>
              <a:ahLst/>
              <a:cxnLst/>
              <a:rect l="l" t="t" r="r" b="b"/>
              <a:pathLst>
                <a:path w="6095" h="4133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5"/>
            <p:cNvSpPr/>
            <p:nvPr/>
          </p:nvSpPr>
          <p:spPr>
            <a:xfrm>
              <a:off x="4428275" y="2267175"/>
              <a:ext cx="152375" cy="102725"/>
            </a:xfrm>
            <a:custGeom>
              <a:avLst/>
              <a:gdLst/>
              <a:ahLst/>
              <a:cxnLst/>
              <a:rect l="l" t="t" r="r" b="b"/>
              <a:pathLst>
                <a:path w="6095" h="4109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09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5"/>
            <p:cNvSpPr/>
            <p:nvPr/>
          </p:nvSpPr>
          <p:spPr>
            <a:xfrm>
              <a:off x="4428275" y="2292275"/>
              <a:ext cx="152375" cy="102750"/>
            </a:xfrm>
            <a:custGeom>
              <a:avLst/>
              <a:gdLst/>
              <a:ahLst/>
              <a:cxnLst/>
              <a:rect l="l" t="t" r="r" b="b"/>
              <a:pathLst>
                <a:path w="6095" h="4110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09"/>
                  </a:lnTo>
                  <a:lnTo>
                    <a:pt x="6095" y="35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5"/>
            <p:cNvSpPr/>
            <p:nvPr/>
          </p:nvSpPr>
          <p:spPr>
            <a:xfrm>
              <a:off x="4428275" y="2316825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31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5"/>
            <p:cNvSpPr/>
            <p:nvPr/>
          </p:nvSpPr>
          <p:spPr>
            <a:xfrm>
              <a:off x="4428275" y="2341925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5"/>
            <p:cNvSpPr/>
            <p:nvPr/>
          </p:nvSpPr>
          <p:spPr>
            <a:xfrm>
              <a:off x="4428275" y="2367025"/>
              <a:ext cx="152375" cy="103325"/>
            </a:xfrm>
            <a:custGeom>
              <a:avLst/>
              <a:gdLst/>
              <a:ahLst/>
              <a:cxnLst/>
              <a:rect l="l" t="t" r="r" b="b"/>
              <a:pathLst>
                <a:path w="6095" h="4133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5"/>
            <p:cNvSpPr/>
            <p:nvPr/>
          </p:nvSpPr>
          <p:spPr>
            <a:xfrm>
              <a:off x="4428275" y="2392150"/>
              <a:ext cx="152375" cy="102725"/>
            </a:xfrm>
            <a:custGeom>
              <a:avLst/>
              <a:gdLst/>
              <a:ahLst/>
              <a:cxnLst/>
              <a:rect l="l" t="t" r="r" b="b"/>
              <a:pathLst>
                <a:path w="6095" h="4109" extrusionOk="0">
                  <a:moveTo>
                    <a:pt x="0" y="0"/>
                  </a:moveTo>
                  <a:lnTo>
                    <a:pt x="0" y="593"/>
                  </a:lnTo>
                  <a:lnTo>
                    <a:pt x="6095" y="4109"/>
                  </a:lnTo>
                  <a:lnTo>
                    <a:pt x="6095" y="3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5"/>
            <p:cNvSpPr/>
            <p:nvPr/>
          </p:nvSpPr>
          <p:spPr>
            <a:xfrm>
              <a:off x="4428275" y="2416675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5"/>
            <p:cNvSpPr/>
            <p:nvPr/>
          </p:nvSpPr>
          <p:spPr>
            <a:xfrm>
              <a:off x="4428275" y="2441775"/>
              <a:ext cx="152375" cy="103325"/>
            </a:xfrm>
            <a:custGeom>
              <a:avLst/>
              <a:gdLst/>
              <a:ahLst/>
              <a:cxnLst/>
              <a:rect l="l" t="t" r="r" b="b"/>
              <a:pathLst>
                <a:path w="6095" h="4133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5"/>
            <p:cNvSpPr/>
            <p:nvPr/>
          </p:nvSpPr>
          <p:spPr>
            <a:xfrm>
              <a:off x="4428275" y="2466900"/>
              <a:ext cx="152375" cy="103300"/>
            </a:xfrm>
            <a:custGeom>
              <a:avLst/>
              <a:gdLst/>
              <a:ahLst/>
              <a:cxnLst/>
              <a:rect l="l" t="t" r="r" b="b"/>
              <a:pathLst>
                <a:path w="6095" h="4132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31"/>
                  </a:lnTo>
                  <a:lnTo>
                    <a:pt x="6095" y="35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5"/>
            <p:cNvSpPr/>
            <p:nvPr/>
          </p:nvSpPr>
          <p:spPr>
            <a:xfrm>
              <a:off x="4428275" y="2492000"/>
              <a:ext cx="152375" cy="102725"/>
            </a:xfrm>
            <a:custGeom>
              <a:avLst/>
              <a:gdLst/>
              <a:ahLst/>
              <a:cxnLst/>
              <a:rect l="l" t="t" r="r" b="b"/>
              <a:pathLst>
                <a:path w="6095" h="4109" extrusionOk="0">
                  <a:moveTo>
                    <a:pt x="0" y="0"/>
                  </a:moveTo>
                  <a:lnTo>
                    <a:pt x="0" y="594"/>
                  </a:lnTo>
                  <a:lnTo>
                    <a:pt x="6095" y="4109"/>
                  </a:lnTo>
                  <a:lnTo>
                    <a:pt x="6095" y="35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5"/>
            <p:cNvSpPr/>
            <p:nvPr/>
          </p:nvSpPr>
          <p:spPr>
            <a:xfrm>
              <a:off x="4428275" y="2516525"/>
              <a:ext cx="152375" cy="103325"/>
            </a:xfrm>
            <a:custGeom>
              <a:avLst/>
              <a:gdLst/>
              <a:ahLst/>
              <a:cxnLst/>
              <a:rect l="l" t="t" r="r" b="b"/>
              <a:pathLst>
                <a:path w="6095" h="4133" extrusionOk="0">
                  <a:moveTo>
                    <a:pt x="0" y="1"/>
                  </a:moveTo>
                  <a:lnTo>
                    <a:pt x="0" y="594"/>
                  </a:lnTo>
                  <a:lnTo>
                    <a:pt x="6095" y="4132"/>
                  </a:lnTo>
                  <a:lnTo>
                    <a:pt x="6095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TARGET AUDIENCES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675" name="Google Shape;675;p57"/>
          <p:cNvSpPr txBox="1">
            <a:spLocks noGrp="1"/>
          </p:cNvSpPr>
          <p:nvPr>
            <p:ph type="subTitle" idx="1"/>
          </p:nvPr>
        </p:nvSpPr>
        <p:spPr>
          <a:xfrm>
            <a:off x="160212" y="3091836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COUPLES</a:t>
            </a:r>
            <a:endParaRPr dirty="0"/>
          </a:p>
        </p:txBody>
      </p:sp>
      <p:sp>
        <p:nvSpPr>
          <p:cNvPr id="677" name="Google Shape;677;p57"/>
          <p:cNvSpPr txBox="1">
            <a:spLocks noGrp="1"/>
          </p:cNvSpPr>
          <p:nvPr>
            <p:ph type="subTitle" idx="3"/>
          </p:nvPr>
        </p:nvSpPr>
        <p:spPr>
          <a:xfrm>
            <a:off x="2251460" y="3100482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FAMILIES</a:t>
            </a:r>
            <a:endParaRPr dirty="0"/>
          </a:p>
        </p:txBody>
      </p:sp>
      <p:sp>
        <p:nvSpPr>
          <p:cNvPr id="679" name="Google Shape;679;p57"/>
          <p:cNvSpPr txBox="1">
            <a:spLocks noGrp="1"/>
          </p:cNvSpPr>
          <p:nvPr>
            <p:ph type="subTitle" idx="5"/>
          </p:nvPr>
        </p:nvSpPr>
        <p:spPr>
          <a:xfrm>
            <a:off x="4549165" y="3138294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SOLO TRAVELLERS</a:t>
            </a:r>
            <a:endParaRPr dirty="0"/>
          </a:p>
        </p:txBody>
      </p:sp>
      <p:grpSp>
        <p:nvGrpSpPr>
          <p:cNvPr id="681" name="Google Shape;681;p57"/>
          <p:cNvGrpSpPr/>
          <p:nvPr/>
        </p:nvGrpSpPr>
        <p:grpSpPr>
          <a:xfrm>
            <a:off x="3117213" y="2075267"/>
            <a:ext cx="785100" cy="785100"/>
            <a:chOff x="4179450" y="1915150"/>
            <a:chExt cx="785100" cy="785100"/>
          </a:xfrm>
        </p:grpSpPr>
        <p:sp>
          <p:nvSpPr>
            <p:cNvPr id="682" name="Google Shape;682;p57"/>
            <p:cNvSpPr/>
            <p:nvPr/>
          </p:nvSpPr>
          <p:spPr>
            <a:xfrm>
              <a:off x="4179450" y="1915150"/>
              <a:ext cx="785100" cy="785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3" name="Google Shape;683;p57"/>
            <p:cNvGrpSpPr/>
            <p:nvPr/>
          </p:nvGrpSpPr>
          <p:grpSpPr>
            <a:xfrm>
              <a:off x="4320051" y="2067834"/>
              <a:ext cx="503919" cy="503915"/>
              <a:chOff x="4320051" y="2067834"/>
              <a:chExt cx="503919" cy="503915"/>
            </a:xfrm>
          </p:grpSpPr>
          <p:sp>
            <p:nvSpPr>
              <p:cNvPr id="684" name="Google Shape;684;p57"/>
              <p:cNvSpPr/>
              <p:nvPr/>
            </p:nvSpPr>
            <p:spPr>
              <a:xfrm>
                <a:off x="4320583" y="2067834"/>
                <a:ext cx="382028" cy="251954"/>
              </a:xfrm>
              <a:custGeom>
                <a:avLst/>
                <a:gdLst/>
                <a:ahLst/>
                <a:cxnLst/>
                <a:rect l="l" t="t" r="r" b="b"/>
                <a:pathLst>
                  <a:path w="10770" h="7103" extrusionOk="0">
                    <a:moveTo>
                      <a:pt x="910" y="1"/>
                    </a:moveTo>
                    <a:cubicBezTo>
                      <a:pt x="405" y="1"/>
                      <a:pt x="0" y="405"/>
                      <a:pt x="0" y="925"/>
                    </a:cubicBezTo>
                    <a:lnTo>
                      <a:pt x="0" y="6872"/>
                    </a:lnTo>
                    <a:cubicBezTo>
                      <a:pt x="0" y="7002"/>
                      <a:pt x="101" y="7103"/>
                      <a:pt x="231" y="7103"/>
                    </a:cubicBezTo>
                    <a:lnTo>
                      <a:pt x="2527" y="7103"/>
                    </a:lnTo>
                    <a:cubicBezTo>
                      <a:pt x="2772" y="7103"/>
                      <a:pt x="2989" y="6901"/>
                      <a:pt x="2989" y="6641"/>
                    </a:cubicBezTo>
                    <a:lnTo>
                      <a:pt x="2989" y="6179"/>
                    </a:lnTo>
                    <a:cubicBezTo>
                      <a:pt x="2989" y="5991"/>
                      <a:pt x="2902" y="5804"/>
                      <a:pt x="2758" y="5674"/>
                    </a:cubicBezTo>
                    <a:cubicBezTo>
                      <a:pt x="1848" y="4909"/>
                      <a:pt x="2382" y="3436"/>
                      <a:pt x="3566" y="3436"/>
                    </a:cubicBezTo>
                    <a:cubicBezTo>
                      <a:pt x="4750" y="3436"/>
                      <a:pt x="5284" y="4909"/>
                      <a:pt x="4360" y="5674"/>
                    </a:cubicBezTo>
                    <a:cubicBezTo>
                      <a:pt x="4216" y="5804"/>
                      <a:pt x="4129" y="5991"/>
                      <a:pt x="4129" y="6179"/>
                    </a:cubicBezTo>
                    <a:lnTo>
                      <a:pt x="4129" y="6655"/>
                    </a:lnTo>
                    <a:cubicBezTo>
                      <a:pt x="4129" y="6901"/>
                      <a:pt x="4331" y="7103"/>
                      <a:pt x="4591" y="7103"/>
                    </a:cubicBezTo>
                    <a:lnTo>
                      <a:pt x="7088" y="7103"/>
                    </a:lnTo>
                    <a:lnTo>
                      <a:pt x="7088" y="4577"/>
                    </a:lnTo>
                    <a:cubicBezTo>
                      <a:pt x="7088" y="4331"/>
                      <a:pt x="7290" y="4129"/>
                      <a:pt x="7550" y="4129"/>
                    </a:cubicBezTo>
                    <a:lnTo>
                      <a:pt x="8012" y="4129"/>
                    </a:lnTo>
                    <a:cubicBezTo>
                      <a:pt x="8214" y="4129"/>
                      <a:pt x="8402" y="4216"/>
                      <a:pt x="8532" y="4360"/>
                    </a:cubicBezTo>
                    <a:cubicBezTo>
                      <a:pt x="8795" y="4680"/>
                      <a:pt x="9150" y="4823"/>
                      <a:pt x="9499" y="4823"/>
                    </a:cubicBezTo>
                    <a:cubicBezTo>
                      <a:pt x="10143" y="4823"/>
                      <a:pt x="10769" y="4334"/>
                      <a:pt x="10769" y="3566"/>
                    </a:cubicBezTo>
                    <a:cubicBezTo>
                      <a:pt x="10769" y="2788"/>
                      <a:pt x="10142" y="2296"/>
                      <a:pt x="9496" y="2296"/>
                    </a:cubicBezTo>
                    <a:cubicBezTo>
                      <a:pt x="9148" y="2296"/>
                      <a:pt x="8795" y="2439"/>
                      <a:pt x="8532" y="2758"/>
                    </a:cubicBezTo>
                    <a:cubicBezTo>
                      <a:pt x="8402" y="2902"/>
                      <a:pt x="8214" y="2989"/>
                      <a:pt x="8012" y="2989"/>
                    </a:cubicBezTo>
                    <a:lnTo>
                      <a:pt x="7550" y="2989"/>
                    </a:lnTo>
                    <a:cubicBezTo>
                      <a:pt x="7305" y="2989"/>
                      <a:pt x="7088" y="2772"/>
                      <a:pt x="7088" y="2527"/>
                    </a:cubicBezTo>
                    <a:lnTo>
                      <a:pt x="7088" y="232"/>
                    </a:lnTo>
                    <a:cubicBezTo>
                      <a:pt x="7103" y="116"/>
                      <a:pt x="7002" y="1"/>
                      <a:pt x="68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57"/>
              <p:cNvSpPr/>
              <p:nvPr/>
            </p:nvSpPr>
            <p:spPr>
              <a:xfrm>
                <a:off x="4572005" y="2067834"/>
                <a:ext cx="251954" cy="382028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770" extrusionOk="0">
                    <a:moveTo>
                      <a:pt x="246" y="1"/>
                    </a:moveTo>
                    <a:cubicBezTo>
                      <a:pt x="116" y="1"/>
                      <a:pt x="15" y="102"/>
                      <a:pt x="15" y="232"/>
                    </a:cubicBezTo>
                    <a:lnTo>
                      <a:pt x="15" y="2512"/>
                    </a:lnTo>
                    <a:cubicBezTo>
                      <a:pt x="15" y="2772"/>
                      <a:pt x="217" y="2974"/>
                      <a:pt x="462" y="2974"/>
                    </a:cubicBezTo>
                    <a:lnTo>
                      <a:pt x="924" y="2974"/>
                    </a:lnTo>
                    <a:cubicBezTo>
                      <a:pt x="1126" y="2974"/>
                      <a:pt x="1314" y="2902"/>
                      <a:pt x="1444" y="2743"/>
                    </a:cubicBezTo>
                    <a:cubicBezTo>
                      <a:pt x="1705" y="2427"/>
                      <a:pt x="2056" y="2285"/>
                      <a:pt x="2402" y="2285"/>
                    </a:cubicBezTo>
                    <a:cubicBezTo>
                      <a:pt x="3050" y="2285"/>
                      <a:pt x="3681" y="2780"/>
                      <a:pt x="3681" y="3552"/>
                    </a:cubicBezTo>
                    <a:cubicBezTo>
                      <a:pt x="3681" y="4323"/>
                      <a:pt x="3050" y="4819"/>
                      <a:pt x="2402" y="4819"/>
                    </a:cubicBezTo>
                    <a:cubicBezTo>
                      <a:pt x="2056" y="4819"/>
                      <a:pt x="1705" y="4677"/>
                      <a:pt x="1444" y="4360"/>
                    </a:cubicBezTo>
                    <a:cubicBezTo>
                      <a:pt x="1314" y="4201"/>
                      <a:pt x="1126" y="4115"/>
                      <a:pt x="924" y="4115"/>
                    </a:cubicBezTo>
                    <a:lnTo>
                      <a:pt x="448" y="4115"/>
                    </a:lnTo>
                    <a:cubicBezTo>
                      <a:pt x="202" y="4115"/>
                      <a:pt x="0" y="4317"/>
                      <a:pt x="0" y="4577"/>
                    </a:cubicBezTo>
                    <a:lnTo>
                      <a:pt x="0" y="7103"/>
                    </a:lnTo>
                    <a:lnTo>
                      <a:pt x="2526" y="7103"/>
                    </a:lnTo>
                    <a:cubicBezTo>
                      <a:pt x="2772" y="7103"/>
                      <a:pt x="2974" y="7305"/>
                      <a:pt x="2974" y="7565"/>
                    </a:cubicBezTo>
                    <a:lnTo>
                      <a:pt x="2974" y="8012"/>
                    </a:lnTo>
                    <a:cubicBezTo>
                      <a:pt x="2988" y="8214"/>
                      <a:pt x="2902" y="8402"/>
                      <a:pt x="2743" y="8532"/>
                    </a:cubicBezTo>
                    <a:cubicBezTo>
                      <a:pt x="1833" y="9283"/>
                      <a:pt x="2368" y="10769"/>
                      <a:pt x="3551" y="10769"/>
                    </a:cubicBezTo>
                    <a:cubicBezTo>
                      <a:pt x="4735" y="10769"/>
                      <a:pt x="5269" y="9283"/>
                      <a:pt x="4360" y="8532"/>
                    </a:cubicBezTo>
                    <a:cubicBezTo>
                      <a:pt x="4201" y="8402"/>
                      <a:pt x="4114" y="8214"/>
                      <a:pt x="4129" y="8012"/>
                    </a:cubicBezTo>
                    <a:lnTo>
                      <a:pt x="4129" y="7550"/>
                    </a:lnTo>
                    <a:cubicBezTo>
                      <a:pt x="4129" y="7305"/>
                      <a:pt x="4331" y="7103"/>
                      <a:pt x="4576" y="7103"/>
                    </a:cubicBezTo>
                    <a:lnTo>
                      <a:pt x="6886" y="7103"/>
                    </a:lnTo>
                    <a:cubicBezTo>
                      <a:pt x="7001" y="7103"/>
                      <a:pt x="7102" y="7002"/>
                      <a:pt x="7102" y="6872"/>
                    </a:cubicBezTo>
                    <a:lnTo>
                      <a:pt x="7102" y="925"/>
                    </a:lnTo>
                    <a:cubicBezTo>
                      <a:pt x="7102" y="419"/>
                      <a:pt x="6698" y="1"/>
                      <a:pt x="6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57"/>
              <p:cNvSpPr/>
              <p:nvPr/>
            </p:nvSpPr>
            <p:spPr>
              <a:xfrm>
                <a:off x="4441931" y="2319256"/>
                <a:ext cx="382039" cy="252493"/>
              </a:xfrm>
              <a:custGeom>
                <a:avLst/>
                <a:gdLst/>
                <a:ahLst/>
                <a:cxnLst/>
                <a:rect l="l" t="t" r="r" b="b"/>
                <a:pathLst>
                  <a:path w="10770" h="7118" extrusionOk="0">
                    <a:moveTo>
                      <a:pt x="3682" y="0"/>
                    </a:moveTo>
                    <a:lnTo>
                      <a:pt x="3682" y="2527"/>
                    </a:lnTo>
                    <a:cubicBezTo>
                      <a:pt x="3682" y="2786"/>
                      <a:pt x="3480" y="2989"/>
                      <a:pt x="3220" y="2989"/>
                    </a:cubicBezTo>
                    <a:lnTo>
                      <a:pt x="2758" y="2989"/>
                    </a:lnTo>
                    <a:cubicBezTo>
                      <a:pt x="2556" y="2989"/>
                      <a:pt x="2368" y="2902"/>
                      <a:pt x="2238" y="2743"/>
                    </a:cubicBezTo>
                    <a:cubicBezTo>
                      <a:pt x="1977" y="2426"/>
                      <a:pt x="1626" y="2285"/>
                      <a:pt x="1279" y="2285"/>
                    </a:cubicBezTo>
                    <a:cubicBezTo>
                      <a:pt x="632" y="2285"/>
                      <a:pt x="1" y="2780"/>
                      <a:pt x="1" y="3552"/>
                    </a:cubicBezTo>
                    <a:cubicBezTo>
                      <a:pt x="1" y="4323"/>
                      <a:pt x="632" y="4818"/>
                      <a:pt x="1279" y="4818"/>
                    </a:cubicBezTo>
                    <a:cubicBezTo>
                      <a:pt x="1626" y="4818"/>
                      <a:pt x="1977" y="4677"/>
                      <a:pt x="2238" y="4360"/>
                    </a:cubicBezTo>
                    <a:cubicBezTo>
                      <a:pt x="2368" y="4201"/>
                      <a:pt x="2556" y="4129"/>
                      <a:pt x="2758" y="4129"/>
                    </a:cubicBezTo>
                    <a:lnTo>
                      <a:pt x="3220" y="4129"/>
                    </a:lnTo>
                    <a:cubicBezTo>
                      <a:pt x="3465" y="4129"/>
                      <a:pt x="3667" y="4331"/>
                      <a:pt x="3667" y="4591"/>
                    </a:cubicBezTo>
                    <a:lnTo>
                      <a:pt x="3667" y="6872"/>
                    </a:lnTo>
                    <a:cubicBezTo>
                      <a:pt x="3667" y="7002"/>
                      <a:pt x="3768" y="7117"/>
                      <a:pt x="3913" y="7117"/>
                    </a:cubicBezTo>
                    <a:lnTo>
                      <a:pt x="9860" y="7117"/>
                    </a:lnTo>
                    <a:cubicBezTo>
                      <a:pt x="10365" y="7117"/>
                      <a:pt x="10769" y="6698"/>
                      <a:pt x="10769" y="6193"/>
                    </a:cubicBezTo>
                    <a:lnTo>
                      <a:pt x="10769" y="246"/>
                    </a:lnTo>
                    <a:cubicBezTo>
                      <a:pt x="10769" y="116"/>
                      <a:pt x="10668" y="15"/>
                      <a:pt x="10553" y="15"/>
                    </a:cubicBezTo>
                    <a:lnTo>
                      <a:pt x="8272" y="15"/>
                    </a:lnTo>
                    <a:cubicBezTo>
                      <a:pt x="8012" y="15"/>
                      <a:pt x="7810" y="217"/>
                      <a:pt x="7810" y="477"/>
                    </a:cubicBezTo>
                    <a:lnTo>
                      <a:pt x="7810" y="924"/>
                    </a:lnTo>
                    <a:cubicBezTo>
                      <a:pt x="7796" y="1126"/>
                      <a:pt x="7882" y="1314"/>
                      <a:pt x="8041" y="1444"/>
                    </a:cubicBezTo>
                    <a:cubicBezTo>
                      <a:pt x="8951" y="2195"/>
                      <a:pt x="8416" y="3681"/>
                      <a:pt x="7233" y="3681"/>
                    </a:cubicBezTo>
                    <a:cubicBezTo>
                      <a:pt x="6049" y="3681"/>
                      <a:pt x="5515" y="2195"/>
                      <a:pt x="6424" y="1444"/>
                    </a:cubicBezTo>
                    <a:cubicBezTo>
                      <a:pt x="6583" y="1314"/>
                      <a:pt x="6670" y="1126"/>
                      <a:pt x="6670" y="924"/>
                    </a:cubicBezTo>
                    <a:lnTo>
                      <a:pt x="6670" y="462"/>
                    </a:lnTo>
                    <a:cubicBezTo>
                      <a:pt x="6670" y="203"/>
                      <a:pt x="6453" y="0"/>
                      <a:pt x="6208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57"/>
              <p:cNvSpPr/>
              <p:nvPr/>
            </p:nvSpPr>
            <p:spPr>
              <a:xfrm>
                <a:off x="4320051" y="2189714"/>
                <a:ext cx="252493" cy="381507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10755" extrusionOk="0">
                    <a:moveTo>
                      <a:pt x="3566" y="0"/>
                    </a:moveTo>
                    <a:cubicBezTo>
                      <a:pt x="2383" y="0"/>
                      <a:pt x="1849" y="1473"/>
                      <a:pt x="2758" y="2238"/>
                    </a:cubicBezTo>
                    <a:cubicBezTo>
                      <a:pt x="2917" y="2368"/>
                      <a:pt x="2989" y="2555"/>
                      <a:pt x="2989" y="2743"/>
                    </a:cubicBezTo>
                    <a:lnTo>
                      <a:pt x="2989" y="3205"/>
                    </a:lnTo>
                    <a:cubicBezTo>
                      <a:pt x="2989" y="3465"/>
                      <a:pt x="2787" y="3667"/>
                      <a:pt x="2527" y="3667"/>
                    </a:cubicBezTo>
                    <a:lnTo>
                      <a:pt x="246" y="3667"/>
                    </a:lnTo>
                    <a:cubicBezTo>
                      <a:pt x="238" y="3666"/>
                      <a:pt x="230" y="3665"/>
                      <a:pt x="222" y="3665"/>
                    </a:cubicBezTo>
                    <a:cubicBezTo>
                      <a:pt x="102" y="3665"/>
                      <a:pt x="1" y="3762"/>
                      <a:pt x="1" y="3883"/>
                    </a:cubicBezTo>
                    <a:lnTo>
                      <a:pt x="1" y="9845"/>
                    </a:lnTo>
                    <a:cubicBezTo>
                      <a:pt x="1" y="10350"/>
                      <a:pt x="405" y="10755"/>
                      <a:pt x="925" y="10755"/>
                    </a:cubicBezTo>
                    <a:lnTo>
                      <a:pt x="6872" y="10755"/>
                    </a:lnTo>
                    <a:cubicBezTo>
                      <a:pt x="7002" y="10755"/>
                      <a:pt x="7103" y="10654"/>
                      <a:pt x="7103" y="10524"/>
                    </a:cubicBezTo>
                    <a:lnTo>
                      <a:pt x="7103" y="8257"/>
                    </a:lnTo>
                    <a:cubicBezTo>
                      <a:pt x="7103" y="7997"/>
                      <a:pt x="6901" y="7795"/>
                      <a:pt x="6641" y="7795"/>
                    </a:cubicBezTo>
                    <a:lnTo>
                      <a:pt x="6194" y="7795"/>
                    </a:lnTo>
                    <a:cubicBezTo>
                      <a:pt x="5992" y="7795"/>
                      <a:pt x="5804" y="7882"/>
                      <a:pt x="5674" y="8026"/>
                    </a:cubicBezTo>
                    <a:cubicBezTo>
                      <a:pt x="5408" y="8343"/>
                      <a:pt x="5055" y="8485"/>
                      <a:pt x="4709" y="8485"/>
                    </a:cubicBezTo>
                    <a:cubicBezTo>
                      <a:pt x="4062" y="8485"/>
                      <a:pt x="3437" y="7989"/>
                      <a:pt x="3437" y="7218"/>
                    </a:cubicBezTo>
                    <a:cubicBezTo>
                      <a:pt x="3437" y="6450"/>
                      <a:pt x="4057" y="5955"/>
                      <a:pt x="4701" y="5955"/>
                    </a:cubicBezTo>
                    <a:cubicBezTo>
                      <a:pt x="5050" y="5955"/>
                      <a:pt x="5406" y="6100"/>
                      <a:pt x="5674" y="6424"/>
                    </a:cubicBezTo>
                    <a:cubicBezTo>
                      <a:pt x="5804" y="6568"/>
                      <a:pt x="5992" y="6655"/>
                      <a:pt x="6194" y="6655"/>
                    </a:cubicBezTo>
                    <a:lnTo>
                      <a:pt x="6656" y="6655"/>
                    </a:lnTo>
                    <a:cubicBezTo>
                      <a:pt x="6916" y="6655"/>
                      <a:pt x="7118" y="6453"/>
                      <a:pt x="7118" y="6193"/>
                    </a:cubicBezTo>
                    <a:lnTo>
                      <a:pt x="7118" y="3667"/>
                    </a:lnTo>
                    <a:lnTo>
                      <a:pt x="4591" y="3667"/>
                    </a:lnTo>
                    <a:cubicBezTo>
                      <a:pt x="4346" y="3667"/>
                      <a:pt x="4129" y="3465"/>
                      <a:pt x="4129" y="3219"/>
                    </a:cubicBezTo>
                    <a:lnTo>
                      <a:pt x="4129" y="2743"/>
                    </a:lnTo>
                    <a:cubicBezTo>
                      <a:pt x="4129" y="2555"/>
                      <a:pt x="4216" y="2368"/>
                      <a:pt x="4375" y="2238"/>
                    </a:cubicBezTo>
                    <a:cubicBezTo>
                      <a:pt x="5284" y="1473"/>
                      <a:pt x="4750" y="0"/>
                      <a:pt x="3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878CF0"/>
                  </a:solidFill>
                </a:endParaRPr>
              </a:p>
            </p:txBody>
          </p:sp>
          <p:sp>
            <p:nvSpPr>
              <p:cNvPr id="688" name="Google Shape;688;p57"/>
              <p:cNvSpPr/>
              <p:nvPr/>
            </p:nvSpPr>
            <p:spPr>
              <a:xfrm>
                <a:off x="4320583" y="2319256"/>
                <a:ext cx="56862" cy="251961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7103" extrusionOk="0">
                    <a:moveTo>
                      <a:pt x="231" y="0"/>
                    </a:moveTo>
                    <a:cubicBezTo>
                      <a:pt x="101" y="0"/>
                      <a:pt x="0" y="101"/>
                      <a:pt x="0" y="231"/>
                    </a:cubicBezTo>
                    <a:lnTo>
                      <a:pt x="0" y="6193"/>
                    </a:lnTo>
                    <a:cubicBezTo>
                      <a:pt x="0" y="6698"/>
                      <a:pt x="405" y="7103"/>
                      <a:pt x="910" y="7103"/>
                    </a:cubicBezTo>
                    <a:lnTo>
                      <a:pt x="1603" y="7103"/>
                    </a:lnTo>
                    <a:cubicBezTo>
                      <a:pt x="1097" y="7103"/>
                      <a:pt x="693" y="6698"/>
                      <a:pt x="693" y="6193"/>
                    </a:cubicBezTo>
                    <a:lnTo>
                      <a:pt x="693" y="231"/>
                    </a:lnTo>
                    <a:cubicBezTo>
                      <a:pt x="693" y="101"/>
                      <a:pt x="794" y="0"/>
                      <a:pt x="9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57"/>
              <p:cNvSpPr/>
              <p:nvPr/>
            </p:nvSpPr>
            <p:spPr>
              <a:xfrm>
                <a:off x="4385709" y="2190033"/>
                <a:ext cx="69063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658" extrusionOk="0">
                    <a:moveTo>
                      <a:pt x="1714" y="0"/>
                    </a:moveTo>
                    <a:cubicBezTo>
                      <a:pt x="590" y="0"/>
                      <a:pt x="1" y="1444"/>
                      <a:pt x="907" y="2229"/>
                    </a:cubicBezTo>
                    <a:cubicBezTo>
                      <a:pt x="1066" y="2359"/>
                      <a:pt x="1138" y="2546"/>
                      <a:pt x="1138" y="2748"/>
                    </a:cubicBezTo>
                    <a:lnTo>
                      <a:pt x="1138" y="3196"/>
                    </a:lnTo>
                    <a:cubicBezTo>
                      <a:pt x="1138" y="3456"/>
                      <a:pt x="936" y="3658"/>
                      <a:pt x="676" y="3658"/>
                    </a:cubicBezTo>
                    <a:lnTo>
                      <a:pt x="1138" y="3658"/>
                    </a:lnTo>
                    <a:cubicBezTo>
                      <a:pt x="1398" y="3658"/>
                      <a:pt x="1600" y="3456"/>
                      <a:pt x="1600" y="3196"/>
                    </a:cubicBezTo>
                    <a:lnTo>
                      <a:pt x="1600" y="2734"/>
                    </a:lnTo>
                    <a:cubicBezTo>
                      <a:pt x="1600" y="2546"/>
                      <a:pt x="1513" y="2359"/>
                      <a:pt x="1369" y="2229"/>
                    </a:cubicBezTo>
                    <a:cubicBezTo>
                      <a:pt x="561" y="1536"/>
                      <a:pt x="893" y="222"/>
                      <a:pt x="1946" y="20"/>
                    </a:cubicBezTo>
                    <a:cubicBezTo>
                      <a:pt x="1867" y="7"/>
                      <a:pt x="1789" y="0"/>
                      <a:pt x="1714" y="0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57"/>
              <p:cNvSpPr/>
              <p:nvPr/>
            </p:nvSpPr>
            <p:spPr>
              <a:xfrm>
                <a:off x="4320583" y="2067834"/>
                <a:ext cx="56861" cy="251954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7103" extrusionOk="0">
                    <a:moveTo>
                      <a:pt x="910" y="1"/>
                    </a:moveTo>
                    <a:cubicBezTo>
                      <a:pt x="405" y="1"/>
                      <a:pt x="0" y="405"/>
                      <a:pt x="0" y="925"/>
                    </a:cubicBezTo>
                    <a:lnTo>
                      <a:pt x="0" y="6872"/>
                    </a:lnTo>
                    <a:cubicBezTo>
                      <a:pt x="0" y="7002"/>
                      <a:pt x="101" y="7103"/>
                      <a:pt x="231" y="7103"/>
                    </a:cubicBezTo>
                    <a:lnTo>
                      <a:pt x="910" y="7103"/>
                    </a:lnTo>
                    <a:cubicBezTo>
                      <a:pt x="794" y="7103"/>
                      <a:pt x="693" y="7002"/>
                      <a:pt x="693" y="6872"/>
                    </a:cubicBezTo>
                    <a:lnTo>
                      <a:pt x="693" y="925"/>
                    </a:lnTo>
                    <a:cubicBezTo>
                      <a:pt x="693" y="405"/>
                      <a:pt x="1097" y="1"/>
                      <a:pt x="16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57"/>
              <p:cNvSpPr/>
              <p:nvPr/>
            </p:nvSpPr>
            <p:spPr>
              <a:xfrm>
                <a:off x="4665686" y="2148567"/>
                <a:ext cx="60976" cy="90062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2539" extrusionOk="0">
                    <a:moveTo>
                      <a:pt x="347" y="0"/>
                    </a:moveTo>
                    <a:cubicBezTo>
                      <a:pt x="233" y="0"/>
                      <a:pt x="116" y="16"/>
                      <a:pt x="1" y="49"/>
                    </a:cubicBezTo>
                    <a:cubicBezTo>
                      <a:pt x="1343" y="323"/>
                      <a:pt x="1343" y="2228"/>
                      <a:pt x="15" y="2517"/>
                    </a:cubicBezTo>
                    <a:cubicBezTo>
                      <a:pt x="87" y="2532"/>
                      <a:pt x="163" y="2539"/>
                      <a:pt x="241" y="2539"/>
                    </a:cubicBezTo>
                    <a:cubicBezTo>
                      <a:pt x="318" y="2539"/>
                      <a:pt x="398" y="2532"/>
                      <a:pt x="477" y="2517"/>
                    </a:cubicBezTo>
                    <a:cubicBezTo>
                      <a:pt x="1213" y="2445"/>
                      <a:pt x="1719" y="1752"/>
                      <a:pt x="1589" y="1016"/>
                    </a:cubicBezTo>
                    <a:cubicBezTo>
                      <a:pt x="1468" y="412"/>
                      <a:pt x="933" y="0"/>
                      <a:pt x="34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57"/>
              <p:cNvSpPr/>
              <p:nvPr/>
            </p:nvSpPr>
            <p:spPr>
              <a:xfrm>
                <a:off x="4572502" y="2067834"/>
                <a:ext cx="32315" cy="106024"/>
              </a:xfrm>
              <a:custGeom>
                <a:avLst/>
                <a:gdLst/>
                <a:ahLst/>
                <a:cxnLst/>
                <a:rect l="l" t="t" r="r" b="b"/>
                <a:pathLst>
                  <a:path w="911" h="2989" extrusionOk="0">
                    <a:moveTo>
                      <a:pt x="232" y="1"/>
                    </a:moveTo>
                    <a:cubicBezTo>
                      <a:pt x="102" y="1"/>
                      <a:pt x="1" y="102"/>
                      <a:pt x="1" y="232"/>
                    </a:cubicBezTo>
                    <a:lnTo>
                      <a:pt x="1" y="2527"/>
                    </a:lnTo>
                    <a:cubicBezTo>
                      <a:pt x="1" y="2772"/>
                      <a:pt x="203" y="2974"/>
                      <a:pt x="448" y="2989"/>
                    </a:cubicBezTo>
                    <a:lnTo>
                      <a:pt x="910" y="2989"/>
                    </a:lnTo>
                    <a:cubicBezTo>
                      <a:pt x="665" y="2974"/>
                      <a:pt x="448" y="2772"/>
                      <a:pt x="448" y="2527"/>
                    </a:cubicBezTo>
                    <a:lnTo>
                      <a:pt x="448" y="232"/>
                    </a:lnTo>
                    <a:cubicBezTo>
                      <a:pt x="448" y="102"/>
                      <a:pt x="549" y="1"/>
                      <a:pt x="679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57"/>
              <p:cNvSpPr/>
              <p:nvPr/>
            </p:nvSpPr>
            <p:spPr>
              <a:xfrm>
                <a:off x="4572502" y="2214296"/>
                <a:ext cx="32315" cy="105492"/>
              </a:xfrm>
              <a:custGeom>
                <a:avLst/>
                <a:gdLst/>
                <a:ahLst/>
                <a:cxnLst/>
                <a:rect l="l" t="t" r="r" b="b"/>
                <a:pathLst>
                  <a:path w="911" h="2974" extrusionOk="0">
                    <a:moveTo>
                      <a:pt x="448" y="0"/>
                    </a:moveTo>
                    <a:cubicBezTo>
                      <a:pt x="203" y="0"/>
                      <a:pt x="1" y="202"/>
                      <a:pt x="1" y="448"/>
                    </a:cubicBezTo>
                    <a:lnTo>
                      <a:pt x="1" y="2974"/>
                    </a:lnTo>
                    <a:lnTo>
                      <a:pt x="448" y="2974"/>
                    </a:lnTo>
                    <a:lnTo>
                      <a:pt x="448" y="448"/>
                    </a:lnTo>
                    <a:cubicBezTo>
                      <a:pt x="448" y="202"/>
                      <a:pt x="665" y="0"/>
                      <a:pt x="910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4" name="Google Shape;694;p57"/>
              <p:cNvSpPr/>
              <p:nvPr/>
            </p:nvSpPr>
            <p:spPr>
              <a:xfrm>
                <a:off x="4641104" y="2319752"/>
                <a:ext cx="65092" cy="129865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661" extrusionOk="0">
                    <a:moveTo>
                      <a:pt x="578" y="1"/>
                    </a:moveTo>
                    <a:cubicBezTo>
                      <a:pt x="824" y="1"/>
                      <a:pt x="1026" y="203"/>
                      <a:pt x="1026" y="463"/>
                    </a:cubicBezTo>
                    <a:lnTo>
                      <a:pt x="1026" y="925"/>
                    </a:lnTo>
                    <a:cubicBezTo>
                      <a:pt x="1026" y="1127"/>
                      <a:pt x="939" y="1314"/>
                      <a:pt x="795" y="1444"/>
                    </a:cubicBezTo>
                    <a:cubicBezTo>
                      <a:pt x="1" y="2108"/>
                      <a:pt x="319" y="3408"/>
                      <a:pt x="1329" y="3639"/>
                    </a:cubicBezTo>
                    <a:cubicBezTo>
                      <a:pt x="1416" y="3653"/>
                      <a:pt x="1499" y="3660"/>
                      <a:pt x="1582" y="3660"/>
                    </a:cubicBezTo>
                    <a:cubicBezTo>
                      <a:pt x="1665" y="3660"/>
                      <a:pt x="1748" y="3653"/>
                      <a:pt x="1834" y="3639"/>
                    </a:cubicBezTo>
                    <a:lnTo>
                      <a:pt x="1791" y="3624"/>
                    </a:lnTo>
                    <a:cubicBezTo>
                      <a:pt x="780" y="3393"/>
                      <a:pt x="463" y="2108"/>
                      <a:pt x="1257" y="1430"/>
                    </a:cubicBezTo>
                    <a:cubicBezTo>
                      <a:pt x="1401" y="1314"/>
                      <a:pt x="1488" y="1112"/>
                      <a:pt x="1488" y="925"/>
                    </a:cubicBezTo>
                    <a:lnTo>
                      <a:pt x="1488" y="463"/>
                    </a:lnTo>
                    <a:cubicBezTo>
                      <a:pt x="1488" y="203"/>
                      <a:pt x="1286" y="1"/>
                      <a:pt x="10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57"/>
              <p:cNvSpPr/>
              <p:nvPr/>
            </p:nvSpPr>
            <p:spPr>
              <a:xfrm>
                <a:off x="4556114" y="2319256"/>
                <a:ext cx="32315" cy="106027"/>
              </a:xfrm>
              <a:custGeom>
                <a:avLst/>
                <a:gdLst/>
                <a:ahLst/>
                <a:cxnLst/>
                <a:rect l="l" t="t" r="r" b="b"/>
                <a:pathLst>
                  <a:path w="911" h="2989" extrusionOk="0">
                    <a:moveTo>
                      <a:pt x="448" y="0"/>
                    </a:moveTo>
                    <a:lnTo>
                      <a:pt x="448" y="2527"/>
                    </a:lnTo>
                    <a:cubicBezTo>
                      <a:pt x="448" y="2786"/>
                      <a:pt x="246" y="2989"/>
                      <a:pt x="1" y="2989"/>
                    </a:cubicBezTo>
                    <a:lnTo>
                      <a:pt x="463" y="2989"/>
                    </a:lnTo>
                    <a:cubicBezTo>
                      <a:pt x="708" y="2989"/>
                      <a:pt x="910" y="2786"/>
                      <a:pt x="910" y="2527"/>
                    </a:cubicBezTo>
                    <a:lnTo>
                      <a:pt x="9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57"/>
              <p:cNvSpPr/>
              <p:nvPr/>
            </p:nvSpPr>
            <p:spPr>
              <a:xfrm>
                <a:off x="4433737" y="2400911"/>
                <a:ext cx="61474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2540" extrusionOk="0">
                    <a:moveTo>
                      <a:pt x="1487" y="1"/>
                    </a:moveTo>
                    <a:cubicBezTo>
                      <a:pt x="1412" y="1"/>
                      <a:pt x="1336" y="8"/>
                      <a:pt x="1256" y="23"/>
                    </a:cubicBezTo>
                    <a:cubicBezTo>
                      <a:pt x="520" y="95"/>
                      <a:pt x="1" y="788"/>
                      <a:pt x="145" y="1509"/>
                    </a:cubicBezTo>
                    <a:cubicBezTo>
                      <a:pt x="254" y="2126"/>
                      <a:pt x="787" y="2540"/>
                      <a:pt x="1382" y="2540"/>
                    </a:cubicBezTo>
                    <a:cubicBezTo>
                      <a:pt x="1497" y="2540"/>
                      <a:pt x="1615" y="2524"/>
                      <a:pt x="1733" y="2491"/>
                    </a:cubicBezTo>
                    <a:cubicBezTo>
                      <a:pt x="1026" y="2361"/>
                      <a:pt x="578" y="1683"/>
                      <a:pt x="737" y="990"/>
                    </a:cubicBezTo>
                    <a:cubicBezTo>
                      <a:pt x="838" y="499"/>
                      <a:pt x="1228" y="109"/>
                      <a:pt x="1718" y="23"/>
                    </a:cubicBezTo>
                    <a:cubicBezTo>
                      <a:pt x="1639" y="8"/>
                      <a:pt x="1563" y="1"/>
                      <a:pt x="14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57"/>
              <p:cNvSpPr/>
              <p:nvPr/>
            </p:nvSpPr>
            <p:spPr>
              <a:xfrm>
                <a:off x="4556114" y="2465682"/>
                <a:ext cx="40510" cy="105531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2975" extrusionOk="0">
                    <a:moveTo>
                      <a:pt x="1" y="1"/>
                    </a:moveTo>
                    <a:cubicBezTo>
                      <a:pt x="246" y="1"/>
                      <a:pt x="448" y="203"/>
                      <a:pt x="448" y="463"/>
                    </a:cubicBezTo>
                    <a:lnTo>
                      <a:pt x="448" y="2744"/>
                    </a:lnTo>
                    <a:cubicBezTo>
                      <a:pt x="448" y="2874"/>
                      <a:pt x="549" y="2975"/>
                      <a:pt x="679" y="2975"/>
                    </a:cubicBezTo>
                    <a:lnTo>
                      <a:pt x="1141" y="2975"/>
                    </a:lnTo>
                    <a:cubicBezTo>
                      <a:pt x="1011" y="2975"/>
                      <a:pt x="910" y="2874"/>
                      <a:pt x="910" y="2744"/>
                    </a:cubicBezTo>
                    <a:lnTo>
                      <a:pt x="910" y="463"/>
                    </a:lnTo>
                    <a:cubicBezTo>
                      <a:pt x="910" y="203"/>
                      <a:pt x="708" y="1"/>
                      <a:pt x="4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8" name="Google Shape;698;p57"/>
          <p:cNvGrpSpPr/>
          <p:nvPr/>
        </p:nvGrpSpPr>
        <p:grpSpPr>
          <a:xfrm>
            <a:off x="1006053" y="2079249"/>
            <a:ext cx="785100" cy="785100"/>
            <a:chOff x="1519650" y="1915150"/>
            <a:chExt cx="785100" cy="785100"/>
          </a:xfrm>
        </p:grpSpPr>
        <p:sp>
          <p:nvSpPr>
            <p:cNvPr id="699" name="Google Shape;699;p57"/>
            <p:cNvSpPr/>
            <p:nvPr/>
          </p:nvSpPr>
          <p:spPr>
            <a:xfrm>
              <a:off x="1519650" y="1915150"/>
              <a:ext cx="785100" cy="785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0" name="Google Shape;700;p57"/>
            <p:cNvGrpSpPr/>
            <p:nvPr/>
          </p:nvGrpSpPr>
          <p:grpSpPr>
            <a:xfrm>
              <a:off x="1630085" y="2067819"/>
              <a:ext cx="564238" cy="479748"/>
              <a:chOff x="2774354" y="2009990"/>
              <a:chExt cx="372017" cy="316310"/>
            </a:xfrm>
          </p:grpSpPr>
          <p:sp>
            <p:nvSpPr>
              <p:cNvPr id="701" name="Google Shape;701;p57"/>
              <p:cNvSpPr/>
              <p:nvPr/>
            </p:nvSpPr>
            <p:spPr>
              <a:xfrm>
                <a:off x="2948055" y="2090995"/>
                <a:ext cx="191134" cy="174094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6641" extrusionOk="0">
                    <a:moveTo>
                      <a:pt x="4591" y="0"/>
                    </a:moveTo>
                    <a:lnTo>
                      <a:pt x="3191" y="1068"/>
                    </a:lnTo>
                    <a:lnTo>
                      <a:pt x="2021" y="679"/>
                    </a:lnTo>
                    <a:lnTo>
                      <a:pt x="0" y="2324"/>
                    </a:lnTo>
                    <a:lnTo>
                      <a:pt x="3118" y="6640"/>
                    </a:lnTo>
                    <a:lnTo>
                      <a:pt x="7290" y="3667"/>
                    </a:lnTo>
                    <a:lnTo>
                      <a:pt x="4591" y="0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57"/>
              <p:cNvSpPr/>
              <p:nvPr/>
            </p:nvSpPr>
            <p:spPr>
              <a:xfrm>
                <a:off x="3033568" y="2009990"/>
                <a:ext cx="112803" cy="206889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7892" extrusionOk="0">
                    <a:moveTo>
                      <a:pt x="4302" y="1"/>
                    </a:moveTo>
                    <a:lnTo>
                      <a:pt x="131" y="2960"/>
                    </a:lnTo>
                    <a:cubicBezTo>
                      <a:pt x="30" y="3032"/>
                      <a:pt x="1" y="3177"/>
                      <a:pt x="87" y="3278"/>
                    </a:cubicBezTo>
                    <a:lnTo>
                      <a:pt x="3581" y="7810"/>
                    </a:lnTo>
                    <a:cubicBezTo>
                      <a:pt x="3631" y="7861"/>
                      <a:pt x="3696" y="7892"/>
                      <a:pt x="3761" y="7892"/>
                    </a:cubicBezTo>
                    <a:cubicBezTo>
                      <a:pt x="3809" y="7892"/>
                      <a:pt x="3856" y="7876"/>
                      <a:pt x="3898" y="7839"/>
                    </a:cubicBezTo>
                    <a:lnTo>
                      <a:pt x="4302" y="7522"/>
                    </a:lnTo>
                    <a:lnTo>
                      <a:pt x="43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57"/>
              <p:cNvSpPr/>
              <p:nvPr/>
            </p:nvSpPr>
            <p:spPr>
              <a:xfrm>
                <a:off x="3110404" y="2165524"/>
                <a:ext cx="35600" cy="5135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959" extrusionOk="0">
                    <a:moveTo>
                      <a:pt x="1357" y="1"/>
                    </a:moveTo>
                    <a:lnTo>
                      <a:pt x="0" y="1040"/>
                    </a:lnTo>
                    <a:lnTo>
                      <a:pt x="650" y="1877"/>
                    </a:lnTo>
                    <a:cubicBezTo>
                      <a:pt x="692" y="1928"/>
                      <a:pt x="758" y="1959"/>
                      <a:pt x="823" y="1959"/>
                    </a:cubicBezTo>
                    <a:cubicBezTo>
                      <a:pt x="870" y="1959"/>
                      <a:pt x="917" y="1943"/>
                      <a:pt x="953" y="1906"/>
                    </a:cubicBezTo>
                    <a:lnTo>
                      <a:pt x="1357" y="1589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57"/>
              <p:cNvSpPr/>
              <p:nvPr/>
            </p:nvSpPr>
            <p:spPr>
              <a:xfrm>
                <a:off x="2960533" y="2148510"/>
                <a:ext cx="145336" cy="96733"/>
              </a:xfrm>
              <a:custGeom>
                <a:avLst/>
                <a:gdLst/>
                <a:ahLst/>
                <a:cxnLst/>
                <a:rect l="l" t="t" r="r" b="b"/>
                <a:pathLst>
                  <a:path w="5544" h="3690" extrusionOk="0">
                    <a:moveTo>
                      <a:pt x="636" y="0"/>
                    </a:moveTo>
                    <a:lnTo>
                      <a:pt x="1" y="1169"/>
                    </a:lnTo>
                    <a:lnTo>
                      <a:pt x="4476" y="3609"/>
                    </a:lnTo>
                    <a:cubicBezTo>
                      <a:pt x="4575" y="3663"/>
                      <a:pt x="4682" y="3689"/>
                      <a:pt x="4789" y="3689"/>
                    </a:cubicBezTo>
                    <a:cubicBezTo>
                      <a:pt x="5023" y="3689"/>
                      <a:pt x="5252" y="3563"/>
                      <a:pt x="5371" y="3335"/>
                    </a:cubicBezTo>
                    <a:cubicBezTo>
                      <a:pt x="5544" y="3017"/>
                      <a:pt x="5428" y="2613"/>
                      <a:pt x="5111" y="2440"/>
                    </a:cubicBezTo>
                    <a:lnTo>
                      <a:pt x="63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57"/>
              <p:cNvSpPr/>
              <p:nvPr/>
            </p:nvSpPr>
            <p:spPr>
              <a:xfrm>
                <a:off x="3017315" y="2196930"/>
                <a:ext cx="85540" cy="48419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1847" extrusionOk="0">
                    <a:moveTo>
                      <a:pt x="289" y="1"/>
                    </a:moveTo>
                    <a:lnTo>
                      <a:pt x="0" y="506"/>
                    </a:lnTo>
                    <a:lnTo>
                      <a:pt x="2310" y="1762"/>
                    </a:lnTo>
                    <a:cubicBezTo>
                      <a:pt x="2412" y="1820"/>
                      <a:pt x="2522" y="1847"/>
                      <a:pt x="2630" y="1847"/>
                    </a:cubicBezTo>
                    <a:cubicBezTo>
                      <a:pt x="2901" y="1847"/>
                      <a:pt x="3159" y="1676"/>
                      <a:pt x="3262" y="1387"/>
                    </a:cubicBezTo>
                    <a:lnTo>
                      <a:pt x="3262" y="1387"/>
                    </a:lnTo>
                    <a:cubicBezTo>
                      <a:pt x="3187" y="1410"/>
                      <a:pt x="3112" y="1421"/>
                      <a:pt x="3039" y="1421"/>
                    </a:cubicBezTo>
                    <a:cubicBezTo>
                      <a:pt x="2929" y="1421"/>
                      <a:pt x="2824" y="1395"/>
                      <a:pt x="2728" y="1343"/>
                    </a:cubicBez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57"/>
              <p:cNvSpPr/>
              <p:nvPr/>
            </p:nvSpPr>
            <p:spPr>
              <a:xfrm>
                <a:off x="2933663" y="2173467"/>
                <a:ext cx="145336" cy="96733"/>
              </a:xfrm>
              <a:custGeom>
                <a:avLst/>
                <a:gdLst/>
                <a:ahLst/>
                <a:cxnLst/>
                <a:rect l="l" t="t" r="r" b="b"/>
                <a:pathLst>
                  <a:path w="5544" h="3690" extrusionOk="0">
                    <a:moveTo>
                      <a:pt x="636" y="1"/>
                    </a:moveTo>
                    <a:lnTo>
                      <a:pt x="1" y="1170"/>
                    </a:lnTo>
                    <a:lnTo>
                      <a:pt x="4476" y="3610"/>
                    </a:lnTo>
                    <a:cubicBezTo>
                      <a:pt x="4575" y="3664"/>
                      <a:pt x="4682" y="3690"/>
                      <a:pt x="4789" y="3690"/>
                    </a:cubicBezTo>
                    <a:cubicBezTo>
                      <a:pt x="5023" y="3690"/>
                      <a:pt x="5252" y="3564"/>
                      <a:pt x="5371" y="3336"/>
                    </a:cubicBezTo>
                    <a:cubicBezTo>
                      <a:pt x="5544" y="3018"/>
                      <a:pt x="5428" y="2614"/>
                      <a:pt x="5111" y="2441"/>
                    </a:cubicBezTo>
                    <a:lnTo>
                      <a:pt x="6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57"/>
              <p:cNvSpPr/>
              <p:nvPr/>
            </p:nvSpPr>
            <p:spPr>
              <a:xfrm>
                <a:off x="2999515" y="2228361"/>
                <a:ext cx="76102" cy="41603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587" extrusionOk="0">
                    <a:moveTo>
                      <a:pt x="260" y="0"/>
                    </a:moveTo>
                    <a:lnTo>
                      <a:pt x="1" y="448"/>
                    </a:lnTo>
                    <a:lnTo>
                      <a:pt x="1949" y="1501"/>
                    </a:lnTo>
                    <a:cubicBezTo>
                      <a:pt x="2053" y="1559"/>
                      <a:pt x="2163" y="1586"/>
                      <a:pt x="2272" y="1586"/>
                    </a:cubicBezTo>
                    <a:cubicBezTo>
                      <a:pt x="2542" y="1586"/>
                      <a:pt x="2799" y="1419"/>
                      <a:pt x="2902" y="1140"/>
                    </a:cubicBezTo>
                    <a:lnTo>
                      <a:pt x="2902" y="1140"/>
                    </a:lnTo>
                    <a:cubicBezTo>
                      <a:pt x="2816" y="1180"/>
                      <a:pt x="2724" y="1199"/>
                      <a:pt x="2631" y="1199"/>
                    </a:cubicBezTo>
                    <a:cubicBezTo>
                      <a:pt x="2522" y="1199"/>
                      <a:pt x="2412" y="1173"/>
                      <a:pt x="2310" y="1126"/>
                    </a:cubicBez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57"/>
              <p:cNvSpPr/>
              <p:nvPr/>
            </p:nvSpPr>
            <p:spPr>
              <a:xfrm>
                <a:off x="2906425" y="2198450"/>
                <a:ext cx="145729" cy="96733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3690" extrusionOk="0">
                    <a:moveTo>
                      <a:pt x="650" y="1"/>
                    </a:moveTo>
                    <a:lnTo>
                      <a:pt x="0" y="1170"/>
                    </a:lnTo>
                    <a:lnTo>
                      <a:pt x="4490" y="3610"/>
                    </a:lnTo>
                    <a:cubicBezTo>
                      <a:pt x="4590" y="3664"/>
                      <a:pt x="4698" y="3690"/>
                      <a:pt x="4806" y="3690"/>
                    </a:cubicBezTo>
                    <a:cubicBezTo>
                      <a:pt x="5039" y="3690"/>
                      <a:pt x="5266" y="3567"/>
                      <a:pt x="5385" y="3350"/>
                    </a:cubicBezTo>
                    <a:cubicBezTo>
                      <a:pt x="5558" y="3018"/>
                      <a:pt x="5443" y="2613"/>
                      <a:pt x="5125" y="2440"/>
                    </a:cubicBez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57"/>
              <p:cNvSpPr/>
              <p:nvPr/>
            </p:nvSpPr>
            <p:spPr>
              <a:xfrm>
                <a:off x="2982108" y="2259007"/>
                <a:ext cx="66245" cy="36150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1379" extrusionOk="0">
                    <a:moveTo>
                      <a:pt x="260" y="0"/>
                    </a:moveTo>
                    <a:lnTo>
                      <a:pt x="1" y="433"/>
                    </a:lnTo>
                    <a:lnTo>
                      <a:pt x="1603" y="1300"/>
                    </a:lnTo>
                    <a:cubicBezTo>
                      <a:pt x="1703" y="1354"/>
                      <a:pt x="1810" y="1379"/>
                      <a:pt x="1915" y="1379"/>
                    </a:cubicBezTo>
                    <a:cubicBezTo>
                      <a:pt x="2175" y="1379"/>
                      <a:pt x="2424" y="1224"/>
                      <a:pt x="2527" y="968"/>
                    </a:cubicBezTo>
                    <a:lnTo>
                      <a:pt x="2527" y="968"/>
                    </a:lnTo>
                    <a:cubicBezTo>
                      <a:pt x="2452" y="999"/>
                      <a:pt x="2369" y="1014"/>
                      <a:pt x="2285" y="1014"/>
                    </a:cubicBezTo>
                    <a:cubicBezTo>
                      <a:pt x="2174" y="1014"/>
                      <a:pt x="2062" y="988"/>
                      <a:pt x="1964" y="939"/>
                    </a:cubicBez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57"/>
              <p:cNvSpPr/>
              <p:nvPr/>
            </p:nvSpPr>
            <p:spPr>
              <a:xfrm>
                <a:off x="2879555" y="2223800"/>
                <a:ext cx="145729" cy="96655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3687" extrusionOk="0">
                    <a:moveTo>
                      <a:pt x="636" y="1"/>
                    </a:moveTo>
                    <a:lnTo>
                      <a:pt x="0" y="1156"/>
                    </a:lnTo>
                    <a:lnTo>
                      <a:pt x="4475" y="3610"/>
                    </a:lnTo>
                    <a:cubicBezTo>
                      <a:pt x="4572" y="3662"/>
                      <a:pt x="4676" y="3687"/>
                      <a:pt x="4780" y="3687"/>
                    </a:cubicBezTo>
                    <a:cubicBezTo>
                      <a:pt x="5018" y="3687"/>
                      <a:pt x="5254" y="3557"/>
                      <a:pt x="5385" y="3335"/>
                    </a:cubicBezTo>
                    <a:cubicBezTo>
                      <a:pt x="5558" y="3018"/>
                      <a:pt x="5428" y="2614"/>
                      <a:pt x="5111" y="2440"/>
                    </a:cubicBezTo>
                    <a:lnTo>
                      <a:pt x="6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57"/>
              <p:cNvSpPr/>
              <p:nvPr/>
            </p:nvSpPr>
            <p:spPr>
              <a:xfrm>
                <a:off x="2964701" y="2288132"/>
                <a:ext cx="56782" cy="32323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233" extrusionOk="0">
                    <a:moveTo>
                      <a:pt x="275" y="1"/>
                    </a:moveTo>
                    <a:lnTo>
                      <a:pt x="0" y="477"/>
                    </a:lnTo>
                    <a:lnTo>
                      <a:pt x="1227" y="1156"/>
                    </a:lnTo>
                    <a:cubicBezTo>
                      <a:pt x="1324" y="1208"/>
                      <a:pt x="1428" y="1233"/>
                      <a:pt x="1532" y="1233"/>
                    </a:cubicBezTo>
                    <a:cubicBezTo>
                      <a:pt x="1770" y="1233"/>
                      <a:pt x="2006" y="1103"/>
                      <a:pt x="2137" y="881"/>
                    </a:cubicBezTo>
                    <a:cubicBezTo>
                      <a:pt x="2151" y="853"/>
                      <a:pt x="2166" y="824"/>
                      <a:pt x="2166" y="795"/>
                    </a:cubicBezTo>
                    <a:lnTo>
                      <a:pt x="2166" y="795"/>
                    </a:lnTo>
                    <a:cubicBezTo>
                      <a:pt x="2097" y="818"/>
                      <a:pt x="2025" y="829"/>
                      <a:pt x="1953" y="829"/>
                    </a:cubicBezTo>
                    <a:cubicBezTo>
                      <a:pt x="1845" y="829"/>
                      <a:pt x="1736" y="803"/>
                      <a:pt x="1632" y="752"/>
                    </a:cubicBezTo>
                    <a:lnTo>
                      <a:pt x="275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57"/>
              <p:cNvSpPr/>
              <p:nvPr/>
            </p:nvSpPr>
            <p:spPr>
              <a:xfrm>
                <a:off x="2791761" y="2103080"/>
                <a:ext cx="185445" cy="168064"/>
              </a:xfrm>
              <a:custGeom>
                <a:avLst/>
                <a:gdLst/>
                <a:ahLst/>
                <a:cxnLst/>
                <a:rect l="l" t="t" r="r" b="b"/>
                <a:pathLst>
                  <a:path w="7074" h="6411" extrusionOk="0">
                    <a:moveTo>
                      <a:pt x="2209" y="1"/>
                    </a:moveTo>
                    <a:lnTo>
                      <a:pt x="0" y="3985"/>
                    </a:lnTo>
                    <a:lnTo>
                      <a:pt x="4519" y="6410"/>
                    </a:lnTo>
                    <a:lnTo>
                      <a:pt x="7074" y="1733"/>
                    </a:lnTo>
                    <a:lnTo>
                      <a:pt x="4836" y="780"/>
                    </a:lnTo>
                    <a:cubicBezTo>
                      <a:pt x="4815" y="773"/>
                      <a:pt x="4793" y="770"/>
                      <a:pt x="4773" y="770"/>
                    </a:cubicBezTo>
                    <a:cubicBezTo>
                      <a:pt x="4753" y="770"/>
                      <a:pt x="4735" y="773"/>
                      <a:pt x="4721" y="780"/>
                    </a:cubicBezTo>
                    <a:lnTo>
                      <a:pt x="3811" y="882"/>
                    </a:lnTo>
                    <a:cubicBezTo>
                      <a:pt x="3768" y="882"/>
                      <a:pt x="3725" y="882"/>
                      <a:pt x="3682" y="853"/>
                    </a:cubicBezTo>
                    <a:lnTo>
                      <a:pt x="22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57"/>
              <p:cNvSpPr/>
              <p:nvPr/>
            </p:nvSpPr>
            <p:spPr>
              <a:xfrm>
                <a:off x="2774354" y="2035734"/>
                <a:ext cx="114691" cy="198316"/>
              </a:xfrm>
              <a:custGeom>
                <a:avLst/>
                <a:gdLst/>
                <a:ahLst/>
                <a:cxnLst/>
                <a:rect l="l" t="t" r="r" b="b"/>
                <a:pathLst>
                  <a:path w="4375" h="7565" extrusionOk="0">
                    <a:moveTo>
                      <a:pt x="0" y="0"/>
                    </a:moveTo>
                    <a:lnTo>
                      <a:pt x="0" y="6785"/>
                    </a:lnTo>
                    <a:lnTo>
                      <a:pt x="1271" y="7536"/>
                    </a:lnTo>
                    <a:cubicBezTo>
                      <a:pt x="1308" y="7554"/>
                      <a:pt x="1350" y="7564"/>
                      <a:pt x="1392" y="7564"/>
                    </a:cubicBezTo>
                    <a:cubicBezTo>
                      <a:pt x="1480" y="7564"/>
                      <a:pt x="1568" y="7522"/>
                      <a:pt x="1617" y="7435"/>
                    </a:cubicBezTo>
                    <a:lnTo>
                      <a:pt x="4302" y="2787"/>
                    </a:lnTo>
                    <a:cubicBezTo>
                      <a:pt x="4374" y="2671"/>
                      <a:pt x="4331" y="2512"/>
                      <a:pt x="4216" y="244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57"/>
              <p:cNvSpPr/>
              <p:nvPr/>
            </p:nvSpPr>
            <p:spPr>
              <a:xfrm>
                <a:off x="2774354" y="2035734"/>
                <a:ext cx="88580" cy="185445"/>
              </a:xfrm>
              <a:custGeom>
                <a:avLst/>
                <a:gdLst/>
                <a:ahLst/>
                <a:cxnLst/>
                <a:rect l="l" t="t" r="r" b="b"/>
                <a:pathLst>
                  <a:path w="3379" h="7074" extrusionOk="0">
                    <a:moveTo>
                      <a:pt x="0" y="0"/>
                    </a:moveTo>
                    <a:lnTo>
                      <a:pt x="0" y="6785"/>
                    </a:lnTo>
                    <a:lnTo>
                      <a:pt x="506" y="7074"/>
                    </a:lnTo>
                    <a:lnTo>
                      <a:pt x="3378" y="19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57"/>
              <p:cNvSpPr/>
              <p:nvPr/>
            </p:nvSpPr>
            <p:spPr>
              <a:xfrm>
                <a:off x="2774354" y="2175381"/>
                <a:ext cx="54894" cy="58669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238" extrusionOk="0">
                    <a:moveTo>
                      <a:pt x="0" y="0"/>
                    </a:moveTo>
                    <a:lnTo>
                      <a:pt x="0" y="1458"/>
                    </a:lnTo>
                    <a:lnTo>
                      <a:pt x="1271" y="2209"/>
                    </a:lnTo>
                    <a:cubicBezTo>
                      <a:pt x="1308" y="2227"/>
                      <a:pt x="1350" y="2237"/>
                      <a:pt x="1392" y="2237"/>
                    </a:cubicBezTo>
                    <a:cubicBezTo>
                      <a:pt x="1480" y="2237"/>
                      <a:pt x="1568" y="2195"/>
                      <a:pt x="1617" y="2108"/>
                    </a:cubicBezTo>
                    <a:lnTo>
                      <a:pt x="2094" y="12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57"/>
              <p:cNvSpPr/>
              <p:nvPr/>
            </p:nvSpPr>
            <p:spPr>
              <a:xfrm>
                <a:off x="2774354" y="2175381"/>
                <a:ext cx="28784" cy="45798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747" extrusionOk="0">
                    <a:moveTo>
                      <a:pt x="0" y="0"/>
                    </a:moveTo>
                    <a:lnTo>
                      <a:pt x="0" y="1458"/>
                    </a:lnTo>
                    <a:lnTo>
                      <a:pt x="506" y="1747"/>
                    </a:lnTo>
                    <a:lnTo>
                      <a:pt x="1098" y="6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57"/>
              <p:cNvSpPr/>
              <p:nvPr/>
            </p:nvSpPr>
            <p:spPr>
              <a:xfrm>
                <a:off x="2829983" y="2199105"/>
                <a:ext cx="78357" cy="62811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396" extrusionOk="0">
                    <a:moveTo>
                      <a:pt x="2228" y="0"/>
                    </a:moveTo>
                    <a:cubicBezTo>
                      <a:pt x="2096" y="0"/>
                      <a:pt x="1963" y="40"/>
                      <a:pt x="1848" y="120"/>
                    </a:cubicBezTo>
                    <a:lnTo>
                      <a:pt x="376" y="1188"/>
                    </a:lnTo>
                    <a:cubicBezTo>
                      <a:pt x="73" y="1405"/>
                      <a:pt x="0" y="1823"/>
                      <a:pt x="217" y="2112"/>
                    </a:cubicBezTo>
                    <a:cubicBezTo>
                      <a:pt x="349" y="2297"/>
                      <a:pt x="556" y="2396"/>
                      <a:pt x="767" y="2396"/>
                    </a:cubicBezTo>
                    <a:cubicBezTo>
                      <a:pt x="901" y="2396"/>
                      <a:pt x="1037" y="2355"/>
                      <a:pt x="1155" y="2271"/>
                    </a:cubicBezTo>
                    <a:lnTo>
                      <a:pt x="2628" y="1203"/>
                    </a:lnTo>
                    <a:cubicBezTo>
                      <a:pt x="2916" y="986"/>
                      <a:pt x="2989" y="553"/>
                      <a:pt x="2758" y="264"/>
                    </a:cubicBezTo>
                    <a:cubicBezTo>
                      <a:pt x="2627" y="91"/>
                      <a:pt x="2429" y="0"/>
                      <a:pt x="2228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57"/>
              <p:cNvSpPr/>
              <p:nvPr/>
            </p:nvSpPr>
            <p:spPr>
              <a:xfrm>
                <a:off x="2833390" y="2200337"/>
                <a:ext cx="74949" cy="61579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349" extrusionOk="0">
                    <a:moveTo>
                      <a:pt x="2353" y="1"/>
                    </a:moveTo>
                    <a:cubicBezTo>
                      <a:pt x="2454" y="290"/>
                      <a:pt x="2368" y="607"/>
                      <a:pt x="2122" y="780"/>
                    </a:cubicBezTo>
                    <a:lnTo>
                      <a:pt x="650" y="1849"/>
                    </a:lnTo>
                    <a:cubicBezTo>
                      <a:pt x="533" y="1939"/>
                      <a:pt x="393" y="1984"/>
                      <a:pt x="252" y="1984"/>
                    </a:cubicBezTo>
                    <a:cubicBezTo>
                      <a:pt x="167" y="1984"/>
                      <a:pt x="82" y="1968"/>
                      <a:pt x="0" y="1935"/>
                    </a:cubicBezTo>
                    <a:lnTo>
                      <a:pt x="0" y="1935"/>
                    </a:lnTo>
                    <a:cubicBezTo>
                      <a:pt x="114" y="2201"/>
                      <a:pt x="365" y="2348"/>
                      <a:pt x="622" y="2348"/>
                    </a:cubicBezTo>
                    <a:cubicBezTo>
                      <a:pt x="756" y="2348"/>
                      <a:pt x="892" y="2308"/>
                      <a:pt x="1011" y="2224"/>
                    </a:cubicBezTo>
                    <a:lnTo>
                      <a:pt x="2483" y="1156"/>
                    </a:lnTo>
                    <a:cubicBezTo>
                      <a:pt x="2786" y="939"/>
                      <a:pt x="2859" y="521"/>
                      <a:pt x="2628" y="217"/>
                    </a:cubicBezTo>
                    <a:cubicBezTo>
                      <a:pt x="2555" y="116"/>
                      <a:pt x="2454" y="44"/>
                      <a:pt x="2353" y="1"/>
                    </a:cubicBez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57"/>
              <p:cNvSpPr/>
              <p:nvPr/>
            </p:nvSpPr>
            <p:spPr>
              <a:xfrm>
                <a:off x="2859868" y="2226815"/>
                <a:ext cx="69653" cy="56546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157" extrusionOk="0">
                    <a:moveTo>
                      <a:pt x="1904" y="0"/>
                    </a:moveTo>
                    <a:cubicBezTo>
                      <a:pt x="1766" y="0"/>
                      <a:pt x="1626" y="43"/>
                      <a:pt x="1502" y="131"/>
                    </a:cubicBezTo>
                    <a:lnTo>
                      <a:pt x="376" y="940"/>
                    </a:lnTo>
                    <a:cubicBezTo>
                      <a:pt x="73" y="1156"/>
                      <a:pt x="1" y="1589"/>
                      <a:pt x="232" y="1892"/>
                    </a:cubicBezTo>
                    <a:cubicBezTo>
                      <a:pt x="362" y="2066"/>
                      <a:pt x="561" y="2156"/>
                      <a:pt x="761" y="2156"/>
                    </a:cubicBezTo>
                    <a:cubicBezTo>
                      <a:pt x="893" y="2156"/>
                      <a:pt x="1026" y="2117"/>
                      <a:pt x="1141" y="2037"/>
                    </a:cubicBezTo>
                    <a:lnTo>
                      <a:pt x="2282" y="1199"/>
                    </a:lnTo>
                    <a:cubicBezTo>
                      <a:pt x="2585" y="983"/>
                      <a:pt x="2657" y="550"/>
                      <a:pt x="2426" y="261"/>
                    </a:cubicBezTo>
                    <a:cubicBezTo>
                      <a:pt x="2298" y="90"/>
                      <a:pt x="2104" y="0"/>
                      <a:pt x="1904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57"/>
              <p:cNvSpPr/>
              <p:nvPr/>
            </p:nvSpPr>
            <p:spPr>
              <a:xfrm>
                <a:off x="2863669" y="2227968"/>
                <a:ext cx="65852" cy="5539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113" extrusionOk="0">
                    <a:moveTo>
                      <a:pt x="2007" y="1"/>
                    </a:moveTo>
                    <a:lnTo>
                      <a:pt x="2007" y="1"/>
                    </a:lnTo>
                    <a:cubicBezTo>
                      <a:pt x="2122" y="289"/>
                      <a:pt x="2021" y="607"/>
                      <a:pt x="1776" y="795"/>
                    </a:cubicBezTo>
                    <a:lnTo>
                      <a:pt x="635" y="1617"/>
                    </a:lnTo>
                    <a:cubicBezTo>
                      <a:pt x="520" y="1697"/>
                      <a:pt x="382" y="1739"/>
                      <a:pt x="247" y="1739"/>
                    </a:cubicBezTo>
                    <a:cubicBezTo>
                      <a:pt x="162" y="1739"/>
                      <a:pt x="78" y="1723"/>
                      <a:pt x="0" y="1690"/>
                    </a:cubicBezTo>
                    <a:lnTo>
                      <a:pt x="0" y="1690"/>
                    </a:lnTo>
                    <a:cubicBezTo>
                      <a:pt x="15" y="1747"/>
                      <a:pt x="44" y="1805"/>
                      <a:pt x="87" y="1848"/>
                    </a:cubicBezTo>
                    <a:cubicBezTo>
                      <a:pt x="217" y="2022"/>
                      <a:pt x="416" y="2112"/>
                      <a:pt x="616" y="2112"/>
                    </a:cubicBezTo>
                    <a:cubicBezTo>
                      <a:pt x="748" y="2112"/>
                      <a:pt x="881" y="2073"/>
                      <a:pt x="996" y="1993"/>
                    </a:cubicBezTo>
                    <a:lnTo>
                      <a:pt x="2151" y="1155"/>
                    </a:lnTo>
                    <a:cubicBezTo>
                      <a:pt x="2440" y="939"/>
                      <a:pt x="2512" y="506"/>
                      <a:pt x="2281" y="217"/>
                    </a:cubicBezTo>
                    <a:cubicBezTo>
                      <a:pt x="2209" y="116"/>
                      <a:pt x="2108" y="44"/>
                      <a:pt x="2007" y="1"/>
                    </a:cubicBez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57"/>
              <p:cNvSpPr/>
              <p:nvPr/>
            </p:nvSpPr>
            <p:spPr>
              <a:xfrm>
                <a:off x="2889779" y="2254734"/>
                <a:ext cx="60950" cy="50097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1911" extrusionOk="0">
                    <a:moveTo>
                      <a:pt x="1565" y="0"/>
                    </a:moveTo>
                    <a:cubicBezTo>
                      <a:pt x="1432" y="0"/>
                      <a:pt x="1299" y="40"/>
                      <a:pt x="1184" y="120"/>
                    </a:cubicBezTo>
                    <a:lnTo>
                      <a:pt x="361" y="697"/>
                    </a:lnTo>
                    <a:cubicBezTo>
                      <a:pt x="72" y="914"/>
                      <a:pt x="0" y="1333"/>
                      <a:pt x="217" y="1636"/>
                    </a:cubicBezTo>
                    <a:cubicBezTo>
                      <a:pt x="346" y="1817"/>
                      <a:pt x="547" y="1910"/>
                      <a:pt x="750" y="1910"/>
                    </a:cubicBezTo>
                    <a:cubicBezTo>
                      <a:pt x="887" y="1910"/>
                      <a:pt x="1024" y="1867"/>
                      <a:pt x="1141" y="1780"/>
                    </a:cubicBezTo>
                    <a:lnTo>
                      <a:pt x="1963" y="1203"/>
                    </a:lnTo>
                    <a:cubicBezTo>
                      <a:pt x="2252" y="972"/>
                      <a:pt x="2324" y="553"/>
                      <a:pt x="2108" y="264"/>
                    </a:cubicBezTo>
                    <a:cubicBezTo>
                      <a:pt x="1969" y="90"/>
                      <a:pt x="1767" y="0"/>
                      <a:pt x="1565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57"/>
              <p:cNvSpPr/>
              <p:nvPr/>
            </p:nvSpPr>
            <p:spPr>
              <a:xfrm>
                <a:off x="2893187" y="2255599"/>
                <a:ext cx="57542" cy="49468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1887" extrusionOk="0">
                    <a:moveTo>
                      <a:pt x="1660" y="0"/>
                    </a:moveTo>
                    <a:lnTo>
                      <a:pt x="1660" y="0"/>
                    </a:lnTo>
                    <a:cubicBezTo>
                      <a:pt x="1761" y="275"/>
                      <a:pt x="1660" y="592"/>
                      <a:pt x="1429" y="766"/>
                    </a:cubicBezTo>
                    <a:lnTo>
                      <a:pt x="606" y="1357"/>
                    </a:lnTo>
                    <a:cubicBezTo>
                      <a:pt x="491" y="1434"/>
                      <a:pt x="350" y="1479"/>
                      <a:pt x="209" y="1479"/>
                    </a:cubicBezTo>
                    <a:cubicBezTo>
                      <a:pt x="138" y="1479"/>
                      <a:pt x="68" y="1468"/>
                      <a:pt x="0" y="1444"/>
                    </a:cubicBezTo>
                    <a:lnTo>
                      <a:pt x="0" y="1444"/>
                    </a:lnTo>
                    <a:cubicBezTo>
                      <a:pt x="15" y="1502"/>
                      <a:pt x="58" y="1559"/>
                      <a:pt x="87" y="1603"/>
                    </a:cubicBezTo>
                    <a:cubicBezTo>
                      <a:pt x="219" y="1788"/>
                      <a:pt x="426" y="1887"/>
                      <a:pt x="636" y="1887"/>
                    </a:cubicBezTo>
                    <a:cubicBezTo>
                      <a:pt x="771" y="1887"/>
                      <a:pt x="907" y="1846"/>
                      <a:pt x="1025" y="1762"/>
                    </a:cubicBezTo>
                    <a:lnTo>
                      <a:pt x="1833" y="1170"/>
                    </a:lnTo>
                    <a:cubicBezTo>
                      <a:pt x="2137" y="953"/>
                      <a:pt x="2194" y="520"/>
                      <a:pt x="1978" y="231"/>
                    </a:cubicBezTo>
                    <a:cubicBezTo>
                      <a:pt x="1891" y="116"/>
                      <a:pt x="1790" y="44"/>
                      <a:pt x="1660" y="0"/>
                    </a:cubicBez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57"/>
              <p:cNvSpPr/>
              <p:nvPr/>
            </p:nvSpPr>
            <p:spPr>
              <a:xfrm>
                <a:off x="2919664" y="2281971"/>
                <a:ext cx="52246" cy="44277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1689" extrusionOk="0">
                    <a:moveTo>
                      <a:pt x="1233" y="1"/>
                    </a:moveTo>
                    <a:cubicBezTo>
                      <a:pt x="1100" y="1"/>
                      <a:pt x="967" y="40"/>
                      <a:pt x="852" y="120"/>
                    </a:cubicBezTo>
                    <a:lnTo>
                      <a:pt x="362" y="481"/>
                    </a:lnTo>
                    <a:cubicBezTo>
                      <a:pt x="58" y="698"/>
                      <a:pt x="1" y="1116"/>
                      <a:pt x="217" y="1405"/>
                    </a:cubicBezTo>
                    <a:cubicBezTo>
                      <a:pt x="349" y="1590"/>
                      <a:pt x="551" y="1689"/>
                      <a:pt x="757" y="1689"/>
                    </a:cubicBezTo>
                    <a:cubicBezTo>
                      <a:pt x="889" y="1689"/>
                      <a:pt x="1023" y="1648"/>
                      <a:pt x="1141" y="1564"/>
                    </a:cubicBezTo>
                    <a:lnTo>
                      <a:pt x="1632" y="1203"/>
                    </a:lnTo>
                    <a:cubicBezTo>
                      <a:pt x="1935" y="987"/>
                      <a:pt x="1993" y="553"/>
                      <a:pt x="1762" y="265"/>
                    </a:cubicBezTo>
                    <a:cubicBezTo>
                      <a:pt x="1631" y="91"/>
                      <a:pt x="1433" y="1"/>
                      <a:pt x="1233" y="1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57"/>
              <p:cNvSpPr/>
              <p:nvPr/>
            </p:nvSpPr>
            <p:spPr>
              <a:xfrm>
                <a:off x="2923072" y="2283229"/>
                <a:ext cx="48839" cy="43071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643" extrusionOk="0">
                    <a:moveTo>
                      <a:pt x="1343" y="0"/>
                    </a:moveTo>
                    <a:lnTo>
                      <a:pt x="1343" y="0"/>
                    </a:lnTo>
                    <a:cubicBezTo>
                      <a:pt x="1459" y="289"/>
                      <a:pt x="1358" y="606"/>
                      <a:pt x="1112" y="780"/>
                    </a:cubicBezTo>
                    <a:lnTo>
                      <a:pt x="636" y="1141"/>
                    </a:lnTo>
                    <a:cubicBezTo>
                      <a:pt x="520" y="1221"/>
                      <a:pt x="388" y="1262"/>
                      <a:pt x="253" y="1262"/>
                    </a:cubicBezTo>
                    <a:cubicBezTo>
                      <a:pt x="169" y="1262"/>
                      <a:pt x="84" y="1246"/>
                      <a:pt x="1" y="1213"/>
                    </a:cubicBezTo>
                    <a:lnTo>
                      <a:pt x="1" y="1213"/>
                    </a:lnTo>
                    <a:cubicBezTo>
                      <a:pt x="106" y="1482"/>
                      <a:pt x="360" y="1643"/>
                      <a:pt x="624" y="1643"/>
                    </a:cubicBezTo>
                    <a:cubicBezTo>
                      <a:pt x="756" y="1643"/>
                      <a:pt x="891" y="1603"/>
                      <a:pt x="1011" y="1516"/>
                    </a:cubicBezTo>
                    <a:lnTo>
                      <a:pt x="1502" y="1155"/>
                    </a:lnTo>
                    <a:cubicBezTo>
                      <a:pt x="1791" y="939"/>
                      <a:pt x="1863" y="520"/>
                      <a:pt x="1632" y="217"/>
                    </a:cubicBezTo>
                    <a:cubicBezTo>
                      <a:pt x="1560" y="116"/>
                      <a:pt x="1459" y="44"/>
                      <a:pt x="1343" y="0"/>
                    </a:cubicBez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57"/>
              <p:cNvSpPr/>
              <p:nvPr/>
            </p:nvSpPr>
            <p:spPr>
              <a:xfrm>
                <a:off x="2925353" y="2108768"/>
                <a:ext cx="75709" cy="116211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4433" extrusionOk="0">
                    <a:moveTo>
                      <a:pt x="621" y="1"/>
                    </a:moveTo>
                    <a:cubicBezTo>
                      <a:pt x="520" y="1"/>
                      <a:pt x="433" y="73"/>
                      <a:pt x="404" y="159"/>
                    </a:cubicBezTo>
                    <a:lnTo>
                      <a:pt x="0" y="1776"/>
                    </a:lnTo>
                    <a:lnTo>
                      <a:pt x="0" y="3552"/>
                    </a:lnTo>
                    <a:cubicBezTo>
                      <a:pt x="0" y="4042"/>
                      <a:pt x="404" y="4432"/>
                      <a:pt x="881" y="4432"/>
                    </a:cubicBezTo>
                    <a:cubicBezTo>
                      <a:pt x="1372" y="4432"/>
                      <a:pt x="1776" y="4042"/>
                      <a:pt x="1776" y="3552"/>
                    </a:cubicBezTo>
                    <a:lnTo>
                      <a:pt x="1776" y="2224"/>
                    </a:lnTo>
                    <a:lnTo>
                      <a:pt x="2887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57"/>
              <p:cNvSpPr/>
              <p:nvPr/>
            </p:nvSpPr>
            <p:spPr>
              <a:xfrm>
                <a:off x="2925353" y="2108768"/>
                <a:ext cx="32192" cy="116211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4433" extrusionOk="0">
                    <a:moveTo>
                      <a:pt x="621" y="1"/>
                    </a:moveTo>
                    <a:cubicBezTo>
                      <a:pt x="520" y="1"/>
                      <a:pt x="433" y="73"/>
                      <a:pt x="404" y="174"/>
                    </a:cubicBezTo>
                    <a:lnTo>
                      <a:pt x="0" y="1776"/>
                    </a:lnTo>
                    <a:lnTo>
                      <a:pt x="0" y="3552"/>
                    </a:lnTo>
                    <a:cubicBezTo>
                      <a:pt x="0" y="4042"/>
                      <a:pt x="404" y="4432"/>
                      <a:pt x="895" y="4432"/>
                    </a:cubicBezTo>
                    <a:cubicBezTo>
                      <a:pt x="996" y="4432"/>
                      <a:pt x="1112" y="4418"/>
                      <a:pt x="1227" y="4374"/>
                    </a:cubicBezTo>
                    <a:cubicBezTo>
                      <a:pt x="881" y="4230"/>
                      <a:pt x="664" y="3912"/>
                      <a:pt x="664" y="3552"/>
                    </a:cubicBezTo>
                    <a:lnTo>
                      <a:pt x="664" y="177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7" name="Google Shape;727;p57"/>
          <p:cNvGrpSpPr/>
          <p:nvPr/>
        </p:nvGrpSpPr>
        <p:grpSpPr>
          <a:xfrm>
            <a:off x="5228373" y="2108009"/>
            <a:ext cx="785100" cy="785100"/>
            <a:chOff x="6839250" y="1915150"/>
            <a:chExt cx="785100" cy="785100"/>
          </a:xfrm>
        </p:grpSpPr>
        <p:sp>
          <p:nvSpPr>
            <p:cNvPr id="728" name="Google Shape;728;p57"/>
            <p:cNvSpPr/>
            <p:nvPr/>
          </p:nvSpPr>
          <p:spPr>
            <a:xfrm>
              <a:off x="6839250" y="1915150"/>
              <a:ext cx="785100" cy="785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9" name="Google Shape;729;p57"/>
            <p:cNvGrpSpPr/>
            <p:nvPr/>
          </p:nvGrpSpPr>
          <p:grpSpPr>
            <a:xfrm>
              <a:off x="6983008" y="2092915"/>
              <a:ext cx="481671" cy="479735"/>
              <a:chOff x="4652476" y="2898915"/>
              <a:chExt cx="386016" cy="384495"/>
            </a:xfrm>
          </p:grpSpPr>
          <p:sp>
            <p:nvSpPr>
              <p:cNvPr id="730" name="Google Shape;730;p57"/>
              <p:cNvSpPr/>
              <p:nvPr/>
            </p:nvSpPr>
            <p:spPr>
              <a:xfrm>
                <a:off x="4842456" y="3088895"/>
                <a:ext cx="60190" cy="60190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2296" extrusionOk="0">
                    <a:moveTo>
                      <a:pt x="592" y="0"/>
                    </a:moveTo>
                    <a:lnTo>
                      <a:pt x="0" y="592"/>
                    </a:lnTo>
                    <a:lnTo>
                      <a:pt x="1704" y="2295"/>
                    </a:lnTo>
                    <a:lnTo>
                      <a:pt x="2295" y="1703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57"/>
              <p:cNvSpPr/>
              <p:nvPr/>
            </p:nvSpPr>
            <p:spPr>
              <a:xfrm>
                <a:off x="4652476" y="2898915"/>
                <a:ext cx="247889" cy="247889"/>
              </a:xfrm>
              <a:custGeom>
                <a:avLst/>
                <a:gdLst/>
                <a:ahLst/>
                <a:cxnLst/>
                <a:rect l="l" t="t" r="r" b="b"/>
                <a:pathLst>
                  <a:path w="9456" h="9456" extrusionOk="0">
                    <a:moveTo>
                      <a:pt x="4721" y="1"/>
                    </a:moveTo>
                    <a:cubicBezTo>
                      <a:pt x="2108" y="1"/>
                      <a:pt x="1" y="2108"/>
                      <a:pt x="1" y="4721"/>
                    </a:cubicBezTo>
                    <a:cubicBezTo>
                      <a:pt x="1" y="7334"/>
                      <a:pt x="2108" y="9456"/>
                      <a:pt x="4721" y="9456"/>
                    </a:cubicBezTo>
                    <a:cubicBezTo>
                      <a:pt x="7334" y="9456"/>
                      <a:pt x="9456" y="7334"/>
                      <a:pt x="9456" y="4721"/>
                    </a:cubicBezTo>
                    <a:cubicBezTo>
                      <a:pt x="9456" y="2108"/>
                      <a:pt x="7334" y="1"/>
                      <a:pt x="4721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57"/>
              <p:cNvSpPr/>
              <p:nvPr/>
            </p:nvSpPr>
            <p:spPr>
              <a:xfrm>
                <a:off x="4680866" y="2927306"/>
                <a:ext cx="191134" cy="191134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7291" extrusionOk="0">
                    <a:moveTo>
                      <a:pt x="3638" y="0"/>
                    </a:moveTo>
                    <a:cubicBezTo>
                      <a:pt x="1632" y="0"/>
                      <a:pt x="0" y="1631"/>
                      <a:pt x="0" y="3638"/>
                    </a:cubicBezTo>
                    <a:cubicBezTo>
                      <a:pt x="0" y="5659"/>
                      <a:pt x="1632" y="7290"/>
                      <a:pt x="3638" y="7290"/>
                    </a:cubicBezTo>
                    <a:cubicBezTo>
                      <a:pt x="5659" y="7290"/>
                      <a:pt x="7290" y="5659"/>
                      <a:pt x="7290" y="3638"/>
                    </a:cubicBezTo>
                    <a:cubicBezTo>
                      <a:pt x="7290" y="1631"/>
                      <a:pt x="5659" y="0"/>
                      <a:pt x="36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57"/>
              <p:cNvSpPr/>
              <p:nvPr/>
            </p:nvSpPr>
            <p:spPr>
              <a:xfrm>
                <a:off x="4869693" y="3117653"/>
                <a:ext cx="168798" cy="165757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6323" extrusionOk="0">
                    <a:moveTo>
                      <a:pt x="1293" y="0"/>
                    </a:moveTo>
                    <a:cubicBezTo>
                      <a:pt x="1145" y="0"/>
                      <a:pt x="997" y="58"/>
                      <a:pt x="881" y="173"/>
                    </a:cubicBezTo>
                    <a:lnTo>
                      <a:pt x="232" y="823"/>
                    </a:lnTo>
                    <a:cubicBezTo>
                      <a:pt x="1" y="1054"/>
                      <a:pt x="1" y="1415"/>
                      <a:pt x="232" y="1646"/>
                    </a:cubicBezTo>
                    <a:lnTo>
                      <a:pt x="4735" y="6150"/>
                    </a:lnTo>
                    <a:cubicBezTo>
                      <a:pt x="4851" y="6265"/>
                      <a:pt x="4999" y="6323"/>
                      <a:pt x="5147" y="6323"/>
                    </a:cubicBezTo>
                    <a:cubicBezTo>
                      <a:pt x="5295" y="6323"/>
                      <a:pt x="5443" y="6265"/>
                      <a:pt x="5558" y="6150"/>
                    </a:cubicBezTo>
                    <a:lnTo>
                      <a:pt x="6208" y="5500"/>
                    </a:lnTo>
                    <a:cubicBezTo>
                      <a:pt x="6439" y="5269"/>
                      <a:pt x="6439" y="4908"/>
                      <a:pt x="6208" y="4677"/>
                    </a:cubicBezTo>
                    <a:lnTo>
                      <a:pt x="1704" y="173"/>
                    </a:lnTo>
                    <a:cubicBezTo>
                      <a:pt x="1588" y="58"/>
                      <a:pt x="1441" y="0"/>
                      <a:pt x="1293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57"/>
              <p:cNvSpPr/>
              <p:nvPr/>
            </p:nvSpPr>
            <p:spPr>
              <a:xfrm>
                <a:off x="4881437" y="3118020"/>
                <a:ext cx="157054" cy="155560"/>
              </a:xfrm>
              <a:custGeom>
                <a:avLst/>
                <a:gdLst/>
                <a:ahLst/>
                <a:cxnLst/>
                <a:rect l="l" t="t" r="r" b="b"/>
                <a:pathLst>
                  <a:path w="5991" h="5934" extrusionOk="0">
                    <a:moveTo>
                      <a:pt x="25" y="582"/>
                    </a:moveTo>
                    <a:cubicBezTo>
                      <a:pt x="17" y="590"/>
                      <a:pt x="8" y="598"/>
                      <a:pt x="0" y="607"/>
                    </a:cubicBezTo>
                    <a:lnTo>
                      <a:pt x="25" y="582"/>
                    </a:lnTo>
                    <a:close/>
                    <a:moveTo>
                      <a:pt x="845" y="1"/>
                    </a:moveTo>
                    <a:cubicBezTo>
                      <a:pt x="697" y="1"/>
                      <a:pt x="549" y="58"/>
                      <a:pt x="433" y="174"/>
                    </a:cubicBezTo>
                    <a:lnTo>
                      <a:pt x="25" y="582"/>
                    </a:lnTo>
                    <a:lnTo>
                      <a:pt x="25" y="582"/>
                    </a:lnTo>
                    <a:cubicBezTo>
                      <a:pt x="131" y="483"/>
                      <a:pt x="267" y="434"/>
                      <a:pt x="404" y="434"/>
                    </a:cubicBezTo>
                    <a:cubicBezTo>
                      <a:pt x="552" y="434"/>
                      <a:pt x="700" y="491"/>
                      <a:pt x="808" y="607"/>
                    </a:cubicBezTo>
                    <a:lnTo>
                      <a:pt x="5327" y="5111"/>
                    </a:lnTo>
                    <a:cubicBezTo>
                      <a:pt x="5543" y="5342"/>
                      <a:pt x="5543" y="5703"/>
                      <a:pt x="5327" y="5934"/>
                    </a:cubicBezTo>
                    <a:lnTo>
                      <a:pt x="5760" y="5501"/>
                    </a:lnTo>
                    <a:cubicBezTo>
                      <a:pt x="5991" y="5270"/>
                      <a:pt x="5991" y="4909"/>
                      <a:pt x="5760" y="4678"/>
                    </a:cubicBezTo>
                    <a:lnTo>
                      <a:pt x="1256" y="174"/>
                    </a:lnTo>
                    <a:cubicBezTo>
                      <a:pt x="1140" y="58"/>
                      <a:pt x="993" y="1"/>
                      <a:pt x="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57"/>
              <p:cNvSpPr/>
              <p:nvPr/>
            </p:nvSpPr>
            <p:spPr>
              <a:xfrm>
                <a:off x="4952952" y="3199391"/>
                <a:ext cx="54134" cy="54134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2065" extrusionOk="0">
                    <a:moveTo>
                      <a:pt x="1458" y="0"/>
                    </a:moveTo>
                    <a:lnTo>
                      <a:pt x="0" y="1473"/>
                    </a:lnTo>
                    <a:lnTo>
                      <a:pt x="592" y="2064"/>
                    </a:lnTo>
                    <a:lnTo>
                      <a:pt x="2065" y="607"/>
                    </a:lnTo>
                    <a:lnTo>
                      <a:pt x="1458" y="0"/>
                    </a:ln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57"/>
              <p:cNvSpPr/>
              <p:nvPr/>
            </p:nvSpPr>
            <p:spPr>
              <a:xfrm>
                <a:off x="4931377" y="3179232"/>
                <a:ext cx="55209" cy="5046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925" extrusionOk="0">
                    <a:moveTo>
                      <a:pt x="1771" y="0"/>
                    </a:moveTo>
                    <a:cubicBezTo>
                      <a:pt x="1713" y="0"/>
                      <a:pt x="1653" y="26"/>
                      <a:pt x="1603" y="91"/>
                    </a:cubicBezTo>
                    <a:lnTo>
                      <a:pt x="130" y="1549"/>
                    </a:lnTo>
                    <a:cubicBezTo>
                      <a:pt x="1" y="1693"/>
                      <a:pt x="102" y="1924"/>
                      <a:pt x="289" y="1924"/>
                    </a:cubicBezTo>
                    <a:cubicBezTo>
                      <a:pt x="347" y="1924"/>
                      <a:pt x="405" y="1910"/>
                      <a:pt x="448" y="1866"/>
                    </a:cubicBezTo>
                    <a:lnTo>
                      <a:pt x="1920" y="394"/>
                    </a:lnTo>
                    <a:cubicBezTo>
                      <a:pt x="2105" y="242"/>
                      <a:pt x="1947" y="0"/>
                      <a:pt x="1771" y="0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57"/>
              <p:cNvSpPr/>
              <p:nvPr/>
            </p:nvSpPr>
            <p:spPr>
              <a:xfrm>
                <a:off x="4736101" y="2955670"/>
                <a:ext cx="87453" cy="9539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639" extrusionOk="0">
                    <a:moveTo>
                      <a:pt x="1529" y="1"/>
                    </a:moveTo>
                    <a:cubicBezTo>
                      <a:pt x="1161" y="1"/>
                      <a:pt x="789" y="133"/>
                      <a:pt x="492" y="405"/>
                    </a:cubicBezTo>
                    <a:cubicBezTo>
                      <a:pt x="174" y="694"/>
                      <a:pt x="1" y="1098"/>
                      <a:pt x="1" y="1517"/>
                    </a:cubicBezTo>
                    <a:cubicBezTo>
                      <a:pt x="1" y="1863"/>
                      <a:pt x="257" y="2036"/>
                      <a:pt x="513" y="2036"/>
                    </a:cubicBezTo>
                    <a:cubicBezTo>
                      <a:pt x="770" y="2036"/>
                      <a:pt x="1026" y="1863"/>
                      <a:pt x="1026" y="1517"/>
                    </a:cubicBezTo>
                    <a:cubicBezTo>
                      <a:pt x="1026" y="1236"/>
                      <a:pt x="1270" y="1011"/>
                      <a:pt x="1549" y="1011"/>
                    </a:cubicBezTo>
                    <a:cubicBezTo>
                      <a:pt x="1557" y="1011"/>
                      <a:pt x="1566" y="1011"/>
                      <a:pt x="1574" y="1011"/>
                    </a:cubicBezTo>
                    <a:cubicBezTo>
                      <a:pt x="1820" y="1040"/>
                      <a:pt x="2022" y="1242"/>
                      <a:pt x="2051" y="1488"/>
                    </a:cubicBezTo>
                    <a:cubicBezTo>
                      <a:pt x="2051" y="1704"/>
                      <a:pt x="1935" y="1892"/>
                      <a:pt x="1748" y="1979"/>
                    </a:cubicBezTo>
                    <a:cubicBezTo>
                      <a:pt x="1300" y="2181"/>
                      <a:pt x="1011" y="2628"/>
                      <a:pt x="1026" y="3119"/>
                    </a:cubicBezTo>
                    <a:cubicBezTo>
                      <a:pt x="1026" y="3408"/>
                      <a:pt x="1257" y="3639"/>
                      <a:pt x="1531" y="3639"/>
                    </a:cubicBezTo>
                    <a:cubicBezTo>
                      <a:pt x="1820" y="3639"/>
                      <a:pt x="2051" y="3422"/>
                      <a:pt x="2051" y="3133"/>
                    </a:cubicBezTo>
                    <a:cubicBezTo>
                      <a:pt x="2051" y="3047"/>
                      <a:pt x="2108" y="2960"/>
                      <a:pt x="2181" y="2931"/>
                    </a:cubicBezTo>
                    <a:cubicBezTo>
                      <a:pt x="3032" y="2527"/>
                      <a:pt x="3335" y="1459"/>
                      <a:pt x="2801" y="679"/>
                    </a:cubicBezTo>
                    <a:cubicBezTo>
                      <a:pt x="2505" y="234"/>
                      <a:pt x="2020" y="1"/>
                      <a:pt x="1529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57"/>
              <p:cNvSpPr/>
              <p:nvPr/>
            </p:nvSpPr>
            <p:spPr>
              <a:xfrm>
                <a:off x="4762972" y="3064279"/>
                <a:ext cx="26897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70" extrusionOk="0">
                    <a:moveTo>
                      <a:pt x="513" y="1"/>
                    </a:moveTo>
                    <a:cubicBezTo>
                      <a:pt x="257" y="1"/>
                      <a:pt x="1" y="174"/>
                      <a:pt x="1" y="520"/>
                    </a:cubicBezTo>
                    <a:lnTo>
                      <a:pt x="1" y="549"/>
                    </a:lnTo>
                    <a:cubicBezTo>
                      <a:pt x="1" y="838"/>
                      <a:pt x="232" y="1069"/>
                      <a:pt x="506" y="1069"/>
                    </a:cubicBezTo>
                    <a:cubicBezTo>
                      <a:pt x="795" y="1069"/>
                      <a:pt x="1026" y="838"/>
                      <a:pt x="1026" y="549"/>
                    </a:cubicBezTo>
                    <a:lnTo>
                      <a:pt x="1026" y="520"/>
                    </a:lnTo>
                    <a:cubicBezTo>
                      <a:pt x="1026" y="174"/>
                      <a:pt x="769" y="1"/>
                      <a:pt x="513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oogle Shape;814;p61">
            <a:extLst>
              <a:ext uri="{FF2B5EF4-FFF2-40B4-BE49-F238E27FC236}">
                <a16:creationId xmlns:a16="http://schemas.microsoft.com/office/drawing/2014/main" id="{6297B3A4-54EE-285B-0102-366274412AE8}"/>
              </a:ext>
            </a:extLst>
          </p:cNvPr>
          <p:cNvGrpSpPr/>
          <p:nvPr/>
        </p:nvGrpSpPr>
        <p:grpSpPr>
          <a:xfrm>
            <a:off x="7339533" y="2159618"/>
            <a:ext cx="785100" cy="785100"/>
            <a:chOff x="4810116" y="2041544"/>
            <a:chExt cx="572700" cy="572700"/>
          </a:xfrm>
        </p:grpSpPr>
        <p:sp>
          <p:nvSpPr>
            <p:cNvPr id="7" name="Google Shape;815;p61">
              <a:extLst>
                <a:ext uri="{FF2B5EF4-FFF2-40B4-BE49-F238E27FC236}">
                  <a16:creationId xmlns:a16="http://schemas.microsoft.com/office/drawing/2014/main" id="{FA43D4E6-97BC-3E6A-F450-EEA7A49CF803}"/>
                </a:ext>
              </a:extLst>
            </p:cNvPr>
            <p:cNvSpPr/>
            <p:nvPr/>
          </p:nvSpPr>
          <p:spPr>
            <a:xfrm>
              <a:off x="4810116" y="2041544"/>
              <a:ext cx="572700" cy="57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816;p61">
              <a:extLst>
                <a:ext uri="{FF2B5EF4-FFF2-40B4-BE49-F238E27FC236}">
                  <a16:creationId xmlns:a16="http://schemas.microsoft.com/office/drawing/2014/main" id="{A06D061D-16D3-BAC2-BB14-1C765DAAC9A9}"/>
                </a:ext>
              </a:extLst>
            </p:cNvPr>
            <p:cNvGrpSpPr/>
            <p:nvPr/>
          </p:nvGrpSpPr>
          <p:grpSpPr>
            <a:xfrm>
              <a:off x="4906184" y="2137420"/>
              <a:ext cx="380588" cy="380984"/>
              <a:chOff x="1845321" y="1512744"/>
              <a:chExt cx="352723" cy="353090"/>
            </a:xfrm>
          </p:grpSpPr>
          <p:sp>
            <p:nvSpPr>
              <p:cNvPr id="9" name="Google Shape;817;p61">
                <a:extLst>
                  <a:ext uri="{FF2B5EF4-FFF2-40B4-BE49-F238E27FC236}">
                    <a16:creationId xmlns:a16="http://schemas.microsoft.com/office/drawing/2014/main" id="{F8C74AFE-8502-03EF-96A4-D41848D9776D}"/>
                  </a:ext>
                </a:extLst>
              </p:cNvPr>
              <p:cNvSpPr/>
              <p:nvPr/>
            </p:nvSpPr>
            <p:spPr>
              <a:xfrm>
                <a:off x="1964888" y="1700444"/>
                <a:ext cx="113563" cy="96917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3697" extrusionOk="0">
                    <a:moveTo>
                      <a:pt x="1517" y="1"/>
                    </a:moveTo>
                    <a:lnTo>
                      <a:pt x="1517" y="289"/>
                    </a:lnTo>
                    <a:cubicBezTo>
                      <a:pt x="1517" y="376"/>
                      <a:pt x="1459" y="463"/>
                      <a:pt x="1387" y="492"/>
                    </a:cubicBezTo>
                    <a:lnTo>
                      <a:pt x="391" y="925"/>
                    </a:lnTo>
                    <a:cubicBezTo>
                      <a:pt x="145" y="1026"/>
                      <a:pt x="1" y="1257"/>
                      <a:pt x="1" y="1516"/>
                    </a:cubicBezTo>
                    <a:lnTo>
                      <a:pt x="1" y="3696"/>
                    </a:lnTo>
                    <a:lnTo>
                      <a:pt x="4332" y="3696"/>
                    </a:lnTo>
                    <a:lnTo>
                      <a:pt x="4332" y="1516"/>
                    </a:lnTo>
                    <a:cubicBezTo>
                      <a:pt x="4332" y="1257"/>
                      <a:pt x="4173" y="1026"/>
                      <a:pt x="3942" y="925"/>
                    </a:cubicBezTo>
                    <a:lnTo>
                      <a:pt x="2946" y="492"/>
                    </a:lnTo>
                    <a:cubicBezTo>
                      <a:pt x="2859" y="463"/>
                      <a:pt x="2816" y="376"/>
                      <a:pt x="2816" y="289"/>
                    </a:cubicBezTo>
                    <a:lnTo>
                      <a:pt x="28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18;p61">
                <a:extLst>
                  <a:ext uri="{FF2B5EF4-FFF2-40B4-BE49-F238E27FC236}">
                    <a16:creationId xmlns:a16="http://schemas.microsoft.com/office/drawing/2014/main" id="{9279FADA-C5FB-5DB3-EC23-726AC226D2F5}"/>
                  </a:ext>
                </a:extLst>
              </p:cNvPr>
              <p:cNvSpPr/>
              <p:nvPr/>
            </p:nvSpPr>
            <p:spPr>
              <a:xfrm>
                <a:off x="2001615" y="1700444"/>
                <a:ext cx="39742" cy="17066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651" extrusionOk="0">
                    <a:moveTo>
                      <a:pt x="116" y="1"/>
                    </a:moveTo>
                    <a:lnTo>
                      <a:pt x="116" y="289"/>
                    </a:lnTo>
                    <a:cubicBezTo>
                      <a:pt x="116" y="362"/>
                      <a:pt x="72" y="434"/>
                      <a:pt x="0" y="477"/>
                    </a:cubicBezTo>
                    <a:cubicBezTo>
                      <a:pt x="246" y="593"/>
                      <a:pt x="505" y="650"/>
                      <a:pt x="765" y="650"/>
                    </a:cubicBezTo>
                    <a:cubicBezTo>
                      <a:pt x="1025" y="650"/>
                      <a:pt x="1285" y="593"/>
                      <a:pt x="1516" y="477"/>
                    </a:cubicBezTo>
                    <a:cubicBezTo>
                      <a:pt x="1458" y="434"/>
                      <a:pt x="1415" y="362"/>
                      <a:pt x="1415" y="289"/>
                    </a:cubicBez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19;p61">
                <a:extLst>
                  <a:ext uri="{FF2B5EF4-FFF2-40B4-BE49-F238E27FC236}">
                    <a16:creationId xmlns:a16="http://schemas.microsoft.com/office/drawing/2014/main" id="{74DCDC51-3D58-EDCE-FB0E-13948E5D3B6A}"/>
                  </a:ext>
                </a:extLst>
              </p:cNvPr>
              <p:cNvSpPr/>
              <p:nvPr/>
            </p:nvSpPr>
            <p:spPr>
              <a:xfrm>
                <a:off x="1964521" y="1715203"/>
                <a:ext cx="113930" cy="82158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3134" extrusionOk="0">
                    <a:moveTo>
                      <a:pt x="1256" y="1"/>
                    </a:moveTo>
                    <a:lnTo>
                      <a:pt x="405" y="362"/>
                    </a:lnTo>
                    <a:cubicBezTo>
                      <a:pt x="159" y="463"/>
                      <a:pt x="1" y="694"/>
                      <a:pt x="15" y="953"/>
                    </a:cubicBezTo>
                    <a:lnTo>
                      <a:pt x="15" y="3133"/>
                    </a:lnTo>
                    <a:lnTo>
                      <a:pt x="4346" y="3133"/>
                    </a:lnTo>
                    <a:lnTo>
                      <a:pt x="4346" y="953"/>
                    </a:lnTo>
                    <a:cubicBezTo>
                      <a:pt x="4346" y="694"/>
                      <a:pt x="4187" y="463"/>
                      <a:pt x="3956" y="362"/>
                    </a:cubicBezTo>
                    <a:lnTo>
                      <a:pt x="3104" y="1"/>
                    </a:lnTo>
                    <a:cubicBezTo>
                      <a:pt x="2895" y="347"/>
                      <a:pt x="2538" y="520"/>
                      <a:pt x="2180" y="520"/>
                    </a:cubicBezTo>
                    <a:cubicBezTo>
                      <a:pt x="1823" y="520"/>
                      <a:pt x="1466" y="347"/>
                      <a:pt x="12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20;p61">
                <a:extLst>
                  <a:ext uri="{FF2B5EF4-FFF2-40B4-BE49-F238E27FC236}">
                    <a16:creationId xmlns:a16="http://schemas.microsoft.com/office/drawing/2014/main" id="{B155A758-046F-C021-3017-03217867E07A}"/>
                  </a:ext>
                </a:extLst>
              </p:cNvPr>
              <p:cNvSpPr/>
              <p:nvPr/>
            </p:nvSpPr>
            <p:spPr>
              <a:xfrm>
                <a:off x="1981560" y="1620986"/>
                <a:ext cx="28784" cy="6207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368" extrusionOk="0">
                    <a:moveTo>
                      <a:pt x="664" y="0"/>
                    </a:moveTo>
                    <a:cubicBezTo>
                      <a:pt x="303" y="0"/>
                      <a:pt x="0" y="289"/>
                      <a:pt x="15" y="650"/>
                    </a:cubicBezTo>
                    <a:lnTo>
                      <a:pt x="15" y="794"/>
                    </a:lnTo>
                    <a:cubicBezTo>
                      <a:pt x="15" y="982"/>
                      <a:pt x="43" y="1155"/>
                      <a:pt x="101" y="1343"/>
                    </a:cubicBezTo>
                    <a:lnTo>
                      <a:pt x="448" y="2368"/>
                    </a:lnTo>
                    <a:lnTo>
                      <a:pt x="1097" y="2368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21;p61">
                <a:extLst>
                  <a:ext uri="{FF2B5EF4-FFF2-40B4-BE49-F238E27FC236}">
                    <a16:creationId xmlns:a16="http://schemas.microsoft.com/office/drawing/2014/main" id="{10B41FD6-5049-1105-50B2-848D86C212D7}"/>
                  </a:ext>
                </a:extLst>
              </p:cNvPr>
              <p:cNvSpPr/>
              <p:nvPr/>
            </p:nvSpPr>
            <p:spPr>
              <a:xfrm>
                <a:off x="1993278" y="1615297"/>
                <a:ext cx="68159" cy="68159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2600" extrusionOk="0">
                    <a:moveTo>
                      <a:pt x="650" y="1"/>
                    </a:moveTo>
                    <a:cubicBezTo>
                      <a:pt x="289" y="1"/>
                      <a:pt x="1" y="289"/>
                      <a:pt x="1" y="650"/>
                    </a:cubicBezTo>
                    <a:cubicBezTo>
                      <a:pt x="1" y="896"/>
                      <a:pt x="188" y="1083"/>
                      <a:pt x="434" y="1083"/>
                    </a:cubicBezTo>
                    <a:lnTo>
                      <a:pt x="2166" y="2599"/>
                    </a:lnTo>
                    <a:lnTo>
                      <a:pt x="2527" y="1314"/>
                    </a:lnTo>
                    <a:cubicBezTo>
                      <a:pt x="2585" y="1156"/>
                      <a:pt x="2599" y="997"/>
                      <a:pt x="2599" y="838"/>
                    </a:cubicBezTo>
                    <a:lnTo>
                      <a:pt x="2599" y="434"/>
                    </a:lnTo>
                    <a:cubicBezTo>
                      <a:pt x="2599" y="188"/>
                      <a:pt x="2411" y="1"/>
                      <a:pt x="21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22;p61">
                <a:extLst>
                  <a:ext uri="{FF2B5EF4-FFF2-40B4-BE49-F238E27FC236}">
                    <a16:creationId xmlns:a16="http://schemas.microsoft.com/office/drawing/2014/main" id="{D6976A3B-879E-1746-FEE8-F33C404D09A6}"/>
                  </a:ext>
                </a:extLst>
              </p:cNvPr>
              <p:cNvSpPr/>
              <p:nvPr/>
            </p:nvSpPr>
            <p:spPr>
              <a:xfrm>
                <a:off x="1987223" y="1643688"/>
                <a:ext cx="68526" cy="6247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83" extrusionOk="0">
                    <a:moveTo>
                      <a:pt x="838" y="0"/>
                    </a:moveTo>
                    <a:cubicBezTo>
                      <a:pt x="722" y="0"/>
                      <a:pt x="607" y="44"/>
                      <a:pt x="535" y="130"/>
                    </a:cubicBezTo>
                    <a:lnTo>
                      <a:pt x="131" y="520"/>
                    </a:lnTo>
                    <a:cubicBezTo>
                      <a:pt x="58" y="607"/>
                      <a:pt x="1" y="722"/>
                      <a:pt x="15" y="838"/>
                    </a:cubicBezTo>
                    <a:lnTo>
                      <a:pt x="15" y="1083"/>
                    </a:lnTo>
                    <a:cubicBezTo>
                      <a:pt x="15" y="1805"/>
                      <a:pt x="593" y="2382"/>
                      <a:pt x="1314" y="2382"/>
                    </a:cubicBezTo>
                    <a:cubicBezTo>
                      <a:pt x="2022" y="2382"/>
                      <a:pt x="2613" y="1805"/>
                      <a:pt x="2613" y="1083"/>
                    </a:cubicBezTo>
                    <a:lnTo>
                      <a:pt x="2613" y="809"/>
                    </a:lnTo>
                    <a:cubicBezTo>
                      <a:pt x="2613" y="693"/>
                      <a:pt x="2570" y="578"/>
                      <a:pt x="2484" y="506"/>
                    </a:cubicBezTo>
                    <a:cubicBezTo>
                      <a:pt x="2152" y="174"/>
                      <a:pt x="1531" y="29"/>
                      <a:pt x="8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23;p61">
                <a:extLst>
                  <a:ext uri="{FF2B5EF4-FFF2-40B4-BE49-F238E27FC236}">
                    <a16:creationId xmlns:a16="http://schemas.microsoft.com/office/drawing/2014/main" id="{6D9043FE-CA3D-C6BD-33BB-BE880A276D7F}"/>
                  </a:ext>
                </a:extLst>
              </p:cNvPr>
              <p:cNvSpPr/>
              <p:nvPr/>
            </p:nvSpPr>
            <p:spPr>
              <a:xfrm>
                <a:off x="1987223" y="1643688"/>
                <a:ext cx="68526" cy="61317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39" extrusionOk="0">
                    <a:moveTo>
                      <a:pt x="838" y="0"/>
                    </a:moveTo>
                    <a:cubicBezTo>
                      <a:pt x="722" y="0"/>
                      <a:pt x="607" y="44"/>
                      <a:pt x="535" y="130"/>
                    </a:cubicBezTo>
                    <a:lnTo>
                      <a:pt x="131" y="520"/>
                    </a:lnTo>
                    <a:cubicBezTo>
                      <a:pt x="58" y="607"/>
                      <a:pt x="1" y="708"/>
                      <a:pt x="15" y="823"/>
                    </a:cubicBezTo>
                    <a:lnTo>
                      <a:pt x="15" y="1083"/>
                    </a:lnTo>
                    <a:cubicBezTo>
                      <a:pt x="1" y="1661"/>
                      <a:pt x="390" y="2166"/>
                      <a:pt x="953" y="2339"/>
                    </a:cubicBezTo>
                    <a:cubicBezTo>
                      <a:pt x="766" y="2108"/>
                      <a:pt x="665" y="1819"/>
                      <a:pt x="665" y="1516"/>
                    </a:cubicBezTo>
                    <a:lnTo>
                      <a:pt x="665" y="881"/>
                    </a:lnTo>
                    <a:cubicBezTo>
                      <a:pt x="665" y="644"/>
                      <a:pt x="853" y="447"/>
                      <a:pt x="1100" y="447"/>
                    </a:cubicBezTo>
                    <a:cubicBezTo>
                      <a:pt x="1109" y="447"/>
                      <a:pt x="1118" y="447"/>
                      <a:pt x="1127" y="448"/>
                    </a:cubicBezTo>
                    <a:cubicBezTo>
                      <a:pt x="1560" y="477"/>
                      <a:pt x="2209" y="549"/>
                      <a:pt x="2613" y="737"/>
                    </a:cubicBezTo>
                    <a:cubicBezTo>
                      <a:pt x="2599" y="650"/>
                      <a:pt x="2556" y="563"/>
                      <a:pt x="2484" y="491"/>
                    </a:cubicBezTo>
                    <a:cubicBezTo>
                      <a:pt x="2152" y="174"/>
                      <a:pt x="1545" y="15"/>
                      <a:pt x="838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24;p61">
                <a:extLst>
                  <a:ext uri="{FF2B5EF4-FFF2-40B4-BE49-F238E27FC236}">
                    <a16:creationId xmlns:a16="http://schemas.microsoft.com/office/drawing/2014/main" id="{5C5C65ED-95BC-B2F2-BB9E-EE04401824FC}"/>
                  </a:ext>
                </a:extLst>
              </p:cNvPr>
              <p:cNvSpPr/>
              <p:nvPr/>
            </p:nvSpPr>
            <p:spPr>
              <a:xfrm>
                <a:off x="1964521" y="1729595"/>
                <a:ext cx="23122" cy="67766"/>
              </a:xfrm>
              <a:custGeom>
                <a:avLst/>
                <a:gdLst/>
                <a:ahLst/>
                <a:cxnLst/>
                <a:rect l="l" t="t" r="r" b="b"/>
                <a:pathLst>
                  <a:path w="882" h="2585" extrusionOk="0">
                    <a:moveTo>
                      <a:pt x="159" y="0"/>
                    </a:moveTo>
                    <a:cubicBezTo>
                      <a:pt x="58" y="116"/>
                      <a:pt x="1" y="260"/>
                      <a:pt x="1" y="404"/>
                    </a:cubicBezTo>
                    <a:lnTo>
                      <a:pt x="1" y="2584"/>
                    </a:lnTo>
                    <a:lnTo>
                      <a:pt x="881" y="2584"/>
                    </a:lnTo>
                    <a:lnTo>
                      <a:pt x="881" y="982"/>
                    </a:lnTo>
                    <a:cubicBezTo>
                      <a:pt x="867" y="809"/>
                      <a:pt x="809" y="650"/>
                      <a:pt x="679" y="534"/>
                    </a:cubicBez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25;p61">
                <a:extLst>
                  <a:ext uri="{FF2B5EF4-FFF2-40B4-BE49-F238E27FC236}">
                    <a16:creationId xmlns:a16="http://schemas.microsoft.com/office/drawing/2014/main" id="{A5BC1436-8FA9-ED9C-437F-AFA7AB8D54F9}"/>
                  </a:ext>
                </a:extLst>
              </p:cNvPr>
              <p:cNvSpPr/>
              <p:nvPr/>
            </p:nvSpPr>
            <p:spPr>
              <a:xfrm>
                <a:off x="2055723" y="1729595"/>
                <a:ext cx="22728" cy="67766"/>
              </a:xfrm>
              <a:custGeom>
                <a:avLst/>
                <a:gdLst/>
                <a:ahLst/>
                <a:cxnLst/>
                <a:rect l="l" t="t" r="r" b="b"/>
                <a:pathLst>
                  <a:path w="867" h="2585" extrusionOk="0">
                    <a:moveTo>
                      <a:pt x="722" y="0"/>
                    </a:moveTo>
                    <a:lnTo>
                      <a:pt x="188" y="534"/>
                    </a:lnTo>
                    <a:cubicBezTo>
                      <a:pt x="73" y="650"/>
                      <a:pt x="0" y="809"/>
                      <a:pt x="0" y="982"/>
                    </a:cubicBezTo>
                    <a:lnTo>
                      <a:pt x="0" y="2584"/>
                    </a:lnTo>
                    <a:lnTo>
                      <a:pt x="867" y="2584"/>
                    </a:lnTo>
                    <a:lnTo>
                      <a:pt x="867" y="404"/>
                    </a:lnTo>
                    <a:cubicBezTo>
                      <a:pt x="867" y="260"/>
                      <a:pt x="809" y="116"/>
                      <a:pt x="722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26;p61">
                <a:extLst>
                  <a:ext uri="{FF2B5EF4-FFF2-40B4-BE49-F238E27FC236}">
                    <a16:creationId xmlns:a16="http://schemas.microsoft.com/office/drawing/2014/main" id="{F434C069-F394-3A95-18EB-F86D367F91CD}"/>
                  </a:ext>
                </a:extLst>
              </p:cNvPr>
              <p:cNvSpPr/>
              <p:nvPr/>
            </p:nvSpPr>
            <p:spPr>
              <a:xfrm>
                <a:off x="1845321" y="1512744"/>
                <a:ext cx="352723" cy="353090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13469" extrusionOk="0">
                    <a:moveTo>
                      <a:pt x="6692" y="2597"/>
                    </a:moveTo>
                    <a:cubicBezTo>
                      <a:pt x="8810" y="2597"/>
                      <a:pt x="10841" y="4246"/>
                      <a:pt x="10841" y="6728"/>
                    </a:cubicBezTo>
                    <a:cubicBezTo>
                      <a:pt x="10841" y="9008"/>
                      <a:pt x="8994" y="10856"/>
                      <a:pt x="6727" y="10856"/>
                    </a:cubicBezTo>
                    <a:cubicBezTo>
                      <a:pt x="3046" y="10856"/>
                      <a:pt x="1213" y="6410"/>
                      <a:pt x="3811" y="3812"/>
                    </a:cubicBezTo>
                    <a:cubicBezTo>
                      <a:pt x="4651" y="2972"/>
                      <a:pt x="5681" y="2597"/>
                      <a:pt x="6692" y="2597"/>
                    </a:cubicBezTo>
                    <a:close/>
                    <a:moveTo>
                      <a:pt x="5861" y="1"/>
                    </a:moveTo>
                    <a:cubicBezTo>
                      <a:pt x="5731" y="1"/>
                      <a:pt x="5645" y="102"/>
                      <a:pt x="5645" y="217"/>
                    </a:cubicBezTo>
                    <a:lnTo>
                      <a:pt x="5645" y="795"/>
                    </a:lnTo>
                    <a:cubicBezTo>
                      <a:pt x="5630" y="896"/>
                      <a:pt x="5558" y="982"/>
                      <a:pt x="5457" y="1011"/>
                    </a:cubicBezTo>
                    <a:cubicBezTo>
                      <a:pt x="4779" y="1156"/>
                      <a:pt x="4143" y="1415"/>
                      <a:pt x="3551" y="1791"/>
                    </a:cubicBezTo>
                    <a:cubicBezTo>
                      <a:pt x="3515" y="1815"/>
                      <a:pt x="3477" y="1826"/>
                      <a:pt x="3439" y="1826"/>
                    </a:cubicBezTo>
                    <a:cubicBezTo>
                      <a:pt x="3386" y="1826"/>
                      <a:pt x="3334" y="1804"/>
                      <a:pt x="3292" y="1762"/>
                    </a:cubicBezTo>
                    <a:lnTo>
                      <a:pt x="2873" y="1358"/>
                    </a:lnTo>
                    <a:cubicBezTo>
                      <a:pt x="2837" y="1314"/>
                      <a:pt x="2783" y="1293"/>
                      <a:pt x="2727" y="1293"/>
                    </a:cubicBezTo>
                    <a:cubicBezTo>
                      <a:pt x="2671" y="1293"/>
                      <a:pt x="2613" y="1314"/>
                      <a:pt x="2570" y="1358"/>
                    </a:cubicBezTo>
                    <a:lnTo>
                      <a:pt x="1343" y="2585"/>
                    </a:lnTo>
                    <a:cubicBezTo>
                      <a:pt x="1256" y="2671"/>
                      <a:pt x="1256" y="2801"/>
                      <a:pt x="1343" y="2888"/>
                    </a:cubicBezTo>
                    <a:lnTo>
                      <a:pt x="1761" y="3307"/>
                    </a:lnTo>
                    <a:cubicBezTo>
                      <a:pt x="1834" y="3379"/>
                      <a:pt x="1848" y="3480"/>
                      <a:pt x="1790" y="3566"/>
                    </a:cubicBezTo>
                    <a:cubicBezTo>
                      <a:pt x="1415" y="4144"/>
                      <a:pt x="1155" y="4793"/>
                      <a:pt x="996" y="5472"/>
                    </a:cubicBezTo>
                    <a:cubicBezTo>
                      <a:pt x="982" y="5573"/>
                      <a:pt x="895" y="5645"/>
                      <a:pt x="794" y="5645"/>
                    </a:cubicBezTo>
                    <a:lnTo>
                      <a:pt x="217" y="5645"/>
                    </a:lnTo>
                    <a:cubicBezTo>
                      <a:pt x="87" y="5645"/>
                      <a:pt x="0" y="5746"/>
                      <a:pt x="0" y="5862"/>
                    </a:cubicBezTo>
                    <a:lnTo>
                      <a:pt x="0" y="7594"/>
                    </a:lnTo>
                    <a:cubicBezTo>
                      <a:pt x="0" y="7724"/>
                      <a:pt x="87" y="7810"/>
                      <a:pt x="217" y="7810"/>
                    </a:cubicBezTo>
                    <a:lnTo>
                      <a:pt x="794" y="7810"/>
                    </a:lnTo>
                    <a:cubicBezTo>
                      <a:pt x="895" y="7810"/>
                      <a:pt x="982" y="7897"/>
                      <a:pt x="996" y="7998"/>
                    </a:cubicBezTo>
                    <a:cubicBezTo>
                      <a:pt x="1155" y="8676"/>
                      <a:pt x="1415" y="9312"/>
                      <a:pt x="1790" y="9889"/>
                    </a:cubicBezTo>
                    <a:cubicBezTo>
                      <a:pt x="1848" y="9976"/>
                      <a:pt x="1834" y="10091"/>
                      <a:pt x="1761" y="10163"/>
                    </a:cubicBezTo>
                    <a:lnTo>
                      <a:pt x="1357" y="10567"/>
                    </a:lnTo>
                    <a:cubicBezTo>
                      <a:pt x="1271" y="10654"/>
                      <a:pt x="1271" y="10798"/>
                      <a:pt x="1357" y="10885"/>
                    </a:cubicBezTo>
                    <a:lnTo>
                      <a:pt x="2584" y="12112"/>
                    </a:lnTo>
                    <a:cubicBezTo>
                      <a:pt x="2628" y="12155"/>
                      <a:pt x="2682" y="12177"/>
                      <a:pt x="2736" y="12177"/>
                    </a:cubicBezTo>
                    <a:cubicBezTo>
                      <a:pt x="2790" y="12177"/>
                      <a:pt x="2844" y="12155"/>
                      <a:pt x="2887" y="12112"/>
                    </a:cubicBezTo>
                    <a:lnTo>
                      <a:pt x="3292" y="11693"/>
                    </a:lnTo>
                    <a:cubicBezTo>
                      <a:pt x="3332" y="11653"/>
                      <a:pt x="3387" y="11635"/>
                      <a:pt x="3442" y="11635"/>
                    </a:cubicBezTo>
                    <a:cubicBezTo>
                      <a:pt x="3485" y="11635"/>
                      <a:pt x="3528" y="11646"/>
                      <a:pt x="3566" y="11665"/>
                    </a:cubicBezTo>
                    <a:cubicBezTo>
                      <a:pt x="4143" y="12040"/>
                      <a:pt x="4793" y="12314"/>
                      <a:pt x="5471" y="12459"/>
                    </a:cubicBezTo>
                    <a:cubicBezTo>
                      <a:pt x="5572" y="12473"/>
                      <a:pt x="5645" y="12560"/>
                      <a:pt x="5645" y="12675"/>
                    </a:cubicBezTo>
                    <a:lnTo>
                      <a:pt x="5645" y="13252"/>
                    </a:lnTo>
                    <a:cubicBezTo>
                      <a:pt x="5645" y="13368"/>
                      <a:pt x="5746" y="13469"/>
                      <a:pt x="5861" y="13469"/>
                    </a:cubicBezTo>
                    <a:lnTo>
                      <a:pt x="7593" y="13469"/>
                    </a:lnTo>
                    <a:cubicBezTo>
                      <a:pt x="7723" y="13469"/>
                      <a:pt x="7810" y="13368"/>
                      <a:pt x="7810" y="13252"/>
                    </a:cubicBezTo>
                    <a:lnTo>
                      <a:pt x="7810" y="12675"/>
                    </a:lnTo>
                    <a:cubicBezTo>
                      <a:pt x="7810" y="12560"/>
                      <a:pt x="7897" y="12473"/>
                      <a:pt x="7998" y="12459"/>
                    </a:cubicBezTo>
                    <a:cubicBezTo>
                      <a:pt x="8676" y="12314"/>
                      <a:pt x="9311" y="12040"/>
                      <a:pt x="9889" y="11665"/>
                    </a:cubicBezTo>
                    <a:cubicBezTo>
                      <a:pt x="9926" y="11646"/>
                      <a:pt x="9970" y="11635"/>
                      <a:pt x="10013" y="11635"/>
                    </a:cubicBezTo>
                    <a:cubicBezTo>
                      <a:pt x="10068" y="11635"/>
                      <a:pt x="10122" y="11653"/>
                      <a:pt x="10163" y="11693"/>
                    </a:cubicBezTo>
                    <a:lnTo>
                      <a:pt x="10567" y="12112"/>
                    </a:lnTo>
                    <a:cubicBezTo>
                      <a:pt x="10610" y="12155"/>
                      <a:pt x="10668" y="12177"/>
                      <a:pt x="10726" y="12177"/>
                    </a:cubicBezTo>
                    <a:cubicBezTo>
                      <a:pt x="10784" y="12177"/>
                      <a:pt x="10841" y="12155"/>
                      <a:pt x="10885" y="12112"/>
                    </a:cubicBezTo>
                    <a:lnTo>
                      <a:pt x="12112" y="10885"/>
                    </a:lnTo>
                    <a:cubicBezTo>
                      <a:pt x="12198" y="10798"/>
                      <a:pt x="12198" y="10654"/>
                      <a:pt x="12112" y="10567"/>
                    </a:cubicBezTo>
                    <a:lnTo>
                      <a:pt x="11693" y="10163"/>
                    </a:lnTo>
                    <a:cubicBezTo>
                      <a:pt x="11621" y="10077"/>
                      <a:pt x="11606" y="9976"/>
                      <a:pt x="11664" y="9889"/>
                    </a:cubicBezTo>
                    <a:cubicBezTo>
                      <a:pt x="12025" y="9312"/>
                      <a:pt x="12299" y="8662"/>
                      <a:pt x="12444" y="7998"/>
                    </a:cubicBezTo>
                    <a:cubicBezTo>
                      <a:pt x="12458" y="7883"/>
                      <a:pt x="12545" y="7810"/>
                      <a:pt x="12660" y="7810"/>
                    </a:cubicBezTo>
                    <a:lnTo>
                      <a:pt x="13238" y="7810"/>
                    </a:lnTo>
                    <a:cubicBezTo>
                      <a:pt x="13353" y="7810"/>
                      <a:pt x="13454" y="7709"/>
                      <a:pt x="13454" y="7594"/>
                    </a:cubicBezTo>
                    <a:lnTo>
                      <a:pt x="13454" y="5862"/>
                    </a:lnTo>
                    <a:cubicBezTo>
                      <a:pt x="13454" y="5746"/>
                      <a:pt x="13353" y="5645"/>
                      <a:pt x="13238" y="5645"/>
                    </a:cubicBezTo>
                    <a:lnTo>
                      <a:pt x="12660" y="5645"/>
                    </a:lnTo>
                    <a:cubicBezTo>
                      <a:pt x="12545" y="5645"/>
                      <a:pt x="12458" y="5573"/>
                      <a:pt x="12444" y="5472"/>
                    </a:cubicBezTo>
                    <a:cubicBezTo>
                      <a:pt x="12299" y="4793"/>
                      <a:pt x="12025" y="4144"/>
                      <a:pt x="11664" y="3566"/>
                    </a:cubicBezTo>
                    <a:cubicBezTo>
                      <a:pt x="11606" y="3480"/>
                      <a:pt x="11621" y="3364"/>
                      <a:pt x="11679" y="3292"/>
                    </a:cubicBezTo>
                    <a:lnTo>
                      <a:pt x="12097" y="2888"/>
                    </a:lnTo>
                    <a:cubicBezTo>
                      <a:pt x="12184" y="2801"/>
                      <a:pt x="12184" y="2657"/>
                      <a:pt x="12097" y="2585"/>
                    </a:cubicBezTo>
                    <a:lnTo>
                      <a:pt x="10870" y="1358"/>
                    </a:lnTo>
                    <a:cubicBezTo>
                      <a:pt x="10827" y="1314"/>
                      <a:pt x="10769" y="1293"/>
                      <a:pt x="10711" y="1293"/>
                    </a:cubicBezTo>
                    <a:cubicBezTo>
                      <a:pt x="10654" y="1293"/>
                      <a:pt x="10596" y="1314"/>
                      <a:pt x="10553" y="1358"/>
                    </a:cubicBezTo>
                    <a:lnTo>
                      <a:pt x="10148" y="1762"/>
                    </a:lnTo>
                    <a:cubicBezTo>
                      <a:pt x="10106" y="1804"/>
                      <a:pt x="10050" y="1826"/>
                      <a:pt x="9993" y="1826"/>
                    </a:cubicBezTo>
                    <a:cubicBezTo>
                      <a:pt x="9952" y="1826"/>
                      <a:pt x="9910" y="1815"/>
                      <a:pt x="9874" y="1791"/>
                    </a:cubicBezTo>
                    <a:cubicBezTo>
                      <a:pt x="9297" y="1415"/>
                      <a:pt x="8662" y="1141"/>
                      <a:pt x="7983" y="997"/>
                    </a:cubicBezTo>
                    <a:cubicBezTo>
                      <a:pt x="7882" y="982"/>
                      <a:pt x="7796" y="896"/>
                      <a:pt x="7796" y="795"/>
                    </a:cubicBezTo>
                    <a:lnTo>
                      <a:pt x="7796" y="217"/>
                    </a:lnTo>
                    <a:cubicBezTo>
                      <a:pt x="7796" y="102"/>
                      <a:pt x="7709" y="1"/>
                      <a:pt x="75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27;p61">
                <a:extLst>
                  <a:ext uri="{FF2B5EF4-FFF2-40B4-BE49-F238E27FC236}">
                    <a16:creationId xmlns:a16="http://schemas.microsoft.com/office/drawing/2014/main" id="{3E0D1061-6726-645C-B767-1901174E0BDB}"/>
                  </a:ext>
                </a:extLst>
              </p:cNvPr>
              <p:cNvSpPr/>
              <p:nvPr/>
            </p:nvSpPr>
            <p:spPr>
              <a:xfrm>
                <a:off x="1854392" y="1563837"/>
                <a:ext cx="292166" cy="250511"/>
              </a:xfrm>
              <a:custGeom>
                <a:avLst/>
                <a:gdLst/>
                <a:ahLst/>
                <a:cxnLst/>
                <a:rect l="l" t="t" r="r" b="b"/>
                <a:pathLst>
                  <a:path w="11145" h="9556" extrusionOk="0">
                    <a:moveTo>
                      <a:pt x="6341" y="861"/>
                    </a:moveTo>
                    <a:cubicBezTo>
                      <a:pt x="8352" y="861"/>
                      <a:pt x="10279" y="2422"/>
                      <a:pt x="10279" y="4779"/>
                    </a:cubicBezTo>
                    <a:cubicBezTo>
                      <a:pt x="10279" y="6930"/>
                      <a:pt x="8532" y="8691"/>
                      <a:pt x="6381" y="8691"/>
                    </a:cubicBezTo>
                    <a:cubicBezTo>
                      <a:pt x="2902" y="8676"/>
                      <a:pt x="1156" y="4476"/>
                      <a:pt x="3610" y="2007"/>
                    </a:cubicBezTo>
                    <a:cubicBezTo>
                      <a:pt x="4406" y="1215"/>
                      <a:pt x="5383" y="861"/>
                      <a:pt x="6341" y="861"/>
                    </a:cubicBezTo>
                    <a:close/>
                    <a:moveTo>
                      <a:pt x="6381" y="1"/>
                    </a:moveTo>
                    <a:cubicBezTo>
                      <a:pt x="2123" y="1"/>
                      <a:pt x="1" y="5154"/>
                      <a:pt x="3003" y="8157"/>
                    </a:cubicBezTo>
                    <a:cubicBezTo>
                      <a:pt x="3914" y="9067"/>
                      <a:pt x="5143" y="9555"/>
                      <a:pt x="6390" y="9555"/>
                    </a:cubicBezTo>
                    <a:cubicBezTo>
                      <a:pt x="7001" y="9555"/>
                      <a:pt x="7616" y="9438"/>
                      <a:pt x="8200" y="9196"/>
                    </a:cubicBezTo>
                    <a:cubicBezTo>
                      <a:pt x="9990" y="8445"/>
                      <a:pt x="11145" y="6713"/>
                      <a:pt x="11145" y="4779"/>
                    </a:cubicBezTo>
                    <a:cubicBezTo>
                      <a:pt x="11145" y="2137"/>
                      <a:pt x="9009" y="1"/>
                      <a:pt x="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" name="Google Shape;679;p57">
            <a:extLst>
              <a:ext uri="{FF2B5EF4-FFF2-40B4-BE49-F238E27FC236}">
                <a16:creationId xmlns:a16="http://schemas.microsoft.com/office/drawing/2014/main" id="{C95CCF8E-5526-8026-5284-4ABFD02E4793}"/>
              </a:ext>
            </a:extLst>
          </p:cNvPr>
          <p:cNvSpPr txBox="1">
            <a:spLocks/>
          </p:cNvSpPr>
          <p:nvPr/>
        </p:nvSpPr>
        <p:spPr>
          <a:xfrm>
            <a:off x="6542593" y="3133711"/>
            <a:ext cx="23958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IE" dirty="0"/>
              <a:t>BUSINESS TRAVELLERS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81"/>
          <p:cNvSpPr txBox="1">
            <a:spLocks noGrp="1"/>
          </p:cNvSpPr>
          <p:nvPr>
            <p:ph type="title"/>
          </p:nvPr>
        </p:nvSpPr>
        <p:spPr>
          <a:xfrm>
            <a:off x="3337560" y="407025"/>
            <a:ext cx="531876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COMPTETITORS</a:t>
            </a:r>
            <a:r>
              <a:rPr lang="en" sz="5300" dirty="0"/>
              <a:t> </a:t>
            </a:r>
            <a:r>
              <a:rPr lang="en" sz="4000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WEBSITE</a:t>
            </a:r>
            <a:endParaRPr sz="4000"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2042" name="Google Shape;2042;p81"/>
          <p:cNvSpPr txBox="1">
            <a:spLocks noGrp="1"/>
          </p:cNvSpPr>
          <p:nvPr>
            <p:ph type="subTitle" idx="1"/>
          </p:nvPr>
        </p:nvSpPr>
        <p:spPr>
          <a:xfrm>
            <a:off x="5808750" y="2438926"/>
            <a:ext cx="2931390" cy="1256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2" indent="0" algn="l"/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Clayton Hotel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The Address Connolly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Riu Plaza Hotel</a:t>
            </a:r>
            <a:endParaRPr dirty="0"/>
          </a:p>
        </p:txBody>
      </p:sp>
      <p:grpSp>
        <p:nvGrpSpPr>
          <p:cNvPr id="2043" name="Google Shape;2043;p81"/>
          <p:cNvGrpSpPr/>
          <p:nvPr/>
        </p:nvGrpSpPr>
        <p:grpSpPr>
          <a:xfrm flipH="1">
            <a:off x="450050" y="1271113"/>
            <a:ext cx="4121950" cy="3162225"/>
            <a:chOff x="2845475" y="1804150"/>
            <a:chExt cx="4121950" cy="3162225"/>
          </a:xfrm>
        </p:grpSpPr>
        <p:sp>
          <p:nvSpPr>
            <p:cNvPr id="2044" name="Google Shape;2044;p81"/>
            <p:cNvSpPr/>
            <p:nvPr/>
          </p:nvSpPr>
          <p:spPr>
            <a:xfrm>
              <a:off x="3759475" y="2662025"/>
              <a:ext cx="2345975" cy="1232700"/>
            </a:xfrm>
            <a:custGeom>
              <a:avLst/>
              <a:gdLst/>
              <a:ahLst/>
              <a:cxnLst/>
              <a:rect l="l" t="t" r="r" b="b"/>
              <a:pathLst>
                <a:path w="93839" h="49308" extrusionOk="0">
                  <a:moveTo>
                    <a:pt x="46660" y="1"/>
                  </a:moveTo>
                  <a:cubicBezTo>
                    <a:pt x="35774" y="1"/>
                    <a:pt x="24910" y="2388"/>
                    <a:pt x="16628" y="7170"/>
                  </a:cubicBezTo>
                  <a:cubicBezTo>
                    <a:pt x="1" y="16769"/>
                    <a:pt x="74" y="32368"/>
                    <a:pt x="16799" y="42040"/>
                  </a:cubicBezTo>
                  <a:cubicBezTo>
                    <a:pt x="25206" y="46883"/>
                    <a:pt x="36204" y="49307"/>
                    <a:pt x="47176" y="49307"/>
                  </a:cubicBezTo>
                  <a:cubicBezTo>
                    <a:pt x="58065" y="49307"/>
                    <a:pt x="68929" y="46920"/>
                    <a:pt x="77211" y="42138"/>
                  </a:cubicBezTo>
                  <a:cubicBezTo>
                    <a:pt x="93839" y="32539"/>
                    <a:pt x="93741" y="16940"/>
                    <a:pt x="77015" y="7268"/>
                  </a:cubicBezTo>
                  <a:cubicBezTo>
                    <a:pt x="68621" y="2425"/>
                    <a:pt x="57629" y="1"/>
                    <a:pt x="46660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81"/>
            <p:cNvSpPr/>
            <p:nvPr/>
          </p:nvSpPr>
          <p:spPr>
            <a:xfrm>
              <a:off x="2845475" y="3032400"/>
              <a:ext cx="2345975" cy="1232700"/>
            </a:xfrm>
            <a:custGeom>
              <a:avLst/>
              <a:gdLst/>
              <a:ahLst/>
              <a:cxnLst/>
              <a:rect l="l" t="t" r="r" b="b"/>
              <a:pathLst>
                <a:path w="93839" h="49308" extrusionOk="0">
                  <a:moveTo>
                    <a:pt x="46672" y="1"/>
                  </a:moveTo>
                  <a:cubicBezTo>
                    <a:pt x="35780" y="1"/>
                    <a:pt x="24909" y="2388"/>
                    <a:pt x="16628" y="7170"/>
                  </a:cubicBezTo>
                  <a:cubicBezTo>
                    <a:pt x="0" y="16769"/>
                    <a:pt x="98" y="32368"/>
                    <a:pt x="16823" y="42040"/>
                  </a:cubicBezTo>
                  <a:cubicBezTo>
                    <a:pt x="25218" y="46883"/>
                    <a:pt x="36210" y="49307"/>
                    <a:pt x="47179" y="49307"/>
                  </a:cubicBezTo>
                  <a:cubicBezTo>
                    <a:pt x="58065" y="49307"/>
                    <a:pt x="68929" y="46920"/>
                    <a:pt x="77211" y="42138"/>
                  </a:cubicBezTo>
                  <a:cubicBezTo>
                    <a:pt x="93838" y="32539"/>
                    <a:pt x="93765" y="16940"/>
                    <a:pt x="77039" y="7268"/>
                  </a:cubicBezTo>
                  <a:cubicBezTo>
                    <a:pt x="68645" y="2425"/>
                    <a:pt x="57647" y="1"/>
                    <a:pt x="46672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81"/>
            <p:cNvSpPr/>
            <p:nvPr/>
          </p:nvSpPr>
          <p:spPr>
            <a:xfrm>
              <a:off x="4620850" y="3345850"/>
              <a:ext cx="2346575" cy="1232700"/>
            </a:xfrm>
            <a:custGeom>
              <a:avLst/>
              <a:gdLst/>
              <a:ahLst/>
              <a:cxnLst/>
              <a:rect l="l" t="t" r="r" b="b"/>
              <a:pathLst>
                <a:path w="93863" h="49308" extrusionOk="0">
                  <a:moveTo>
                    <a:pt x="46672" y="1"/>
                  </a:moveTo>
                  <a:cubicBezTo>
                    <a:pt x="35780" y="1"/>
                    <a:pt x="24910" y="2388"/>
                    <a:pt x="16628" y="7170"/>
                  </a:cubicBezTo>
                  <a:cubicBezTo>
                    <a:pt x="0" y="16769"/>
                    <a:pt x="98" y="32392"/>
                    <a:pt x="16824" y="42040"/>
                  </a:cubicBezTo>
                  <a:cubicBezTo>
                    <a:pt x="25218" y="46883"/>
                    <a:pt x="36216" y="49307"/>
                    <a:pt x="47191" y="49307"/>
                  </a:cubicBezTo>
                  <a:cubicBezTo>
                    <a:pt x="58083" y="49307"/>
                    <a:pt x="68953" y="46919"/>
                    <a:pt x="77235" y="42138"/>
                  </a:cubicBezTo>
                  <a:cubicBezTo>
                    <a:pt x="93863" y="32539"/>
                    <a:pt x="93765" y="16940"/>
                    <a:pt x="77039" y="7267"/>
                  </a:cubicBezTo>
                  <a:cubicBezTo>
                    <a:pt x="68645" y="2425"/>
                    <a:pt x="57647" y="1"/>
                    <a:pt x="46672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81"/>
            <p:cNvSpPr/>
            <p:nvPr/>
          </p:nvSpPr>
          <p:spPr>
            <a:xfrm>
              <a:off x="3269725" y="3920700"/>
              <a:ext cx="924450" cy="485800"/>
            </a:xfrm>
            <a:custGeom>
              <a:avLst/>
              <a:gdLst/>
              <a:ahLst/>
              <a:cxnLst/>
              <a:rect l="l" t="t" r="r" b="b"/>
              <a:pathLst>
                <a:path w="36978" h="19432" extrusionOk="0">
                  <a:moveTo>
                    <a:pt x="18395" y="1"/>
                  </a:moveTo>
                  <a:cubicBezTo>
                    <a:pt x="14102" y="1"/>
                    <a:pt x="9822" y="944"/>
                    <a:pt x="6563" y="2835"/>
                  </a:cubicBezTo>
                  <a:cubicBezTo>
                    <a:pt x="0" y="6606"/>
                    <a:pt x="49" y="12753"/>
                    <a:pt x="6637" y="16573"/>
                  </a:cubicBezTo>
                  <a:cubicBezTo>
                    <a:pt x="9941" y="18477"/>
                    <a:pt x="14268" y="19432"/>
                    <a:pt x="18589" y="19432"/>
                  </a:cubicBezTo>
                  <a:cubicBezTo>
                    <a:pt x="22882" y="19432"/>
                    <a:pt x="27168" y="18489"/>
                    <a:pt x="30439" y="16597"/>
                  </a:cubicBezTo>
                  <a:cubicBezTo>
                    <a:pt x="36977" y="12826"/>
                    <a:pt x="36953" y="6680"/>
                    <a:pt x="30365" y="2860"/>
                  </a:cubicBezTo>
                  <a:cubicBezTo>
                    <a:pt x="27049" y="956"/>
                    <a:pt x="22716" y="1"/>
                    <a:pt x="18395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81"/>
            <p:cNvSpPr/>
            <p:nvPr/>
          </p:nvSpPr>
          <p:spPr>
            <a:xfrm>
              <a:off x="3645000" y="4432125"/>
              <a:ext cx="347750" cy="182925"/>
            </a:xfrm>
            <a:custGeom>
              <a:avLst/>
              <a:gdLst/>
              <a:ahLst/>
              <a:cxnLst/>
              <a:rect l="l" t="t" r="r" b="b"/>
              <a:pathLst>
                <a:path w="13910" h="7317" extrusionOk="0">
                  <a:moveTo>
                    <a:pt x="6913" y="0"/>
                  </a:moveTo>
                  <a:cubicBezTo>
                    <a:pt x="5301" y="0"/>
                    <a:pt x="3693" y="355"/>
                    <a:pt x="2474" y="1063"/>
                  </a:cubicBezTo>
                  <a:cubicBezTo>
                    <a:pt x="1" y="2483"/>
                    <a:pt x="25" y="4809"/>
                    <a:pt x="2498" y="6229"/>
                  </a:cubicBezTo>
                  <a:cubicBezTo>
                    <a:pt x="3740" y="6955"/>
                    <a:pt x="5371" y="7316"/>
                    <a:pt x="6997" y="7316"/>
                  </a:cubicBezTo>
                  <a:cubicBezTo>
                    <a:pt x="8610" y="7316"/>
                    <a:pt x="10217" y="6961"/>
                    <a:pt x="11436" y="6254"/>
                  </a:cubicBezTo>
                  <a:cubicBezTo>
                    <a:pt x="13910" y="4834"/>
                    <a:pt x="13885" y="2507"/>
                    <a:pt x="11412" y="1087"/>
                  </a:cubicBezTo>
                  <a:cubicBezTo>
                    <a:pt x="10170" y="362"/>
                    <a:pt x="8539" y="0"/>
                    <a:pt x="6913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81"/>
            <p:cNvSpPr/>
            <p:nvPr/>
          </p:nvSpPr>
          <p:spPr>
            <a:xfrm>
              <a:off x="3224425" y="4410550"/>
              <a:ext cx="173875" cy="91475"/>
            </a:xfrm>
            <a:custGeom>
              <a:avLst/>
              <a:gdLst/>
              <a:ahLst/>
              <a:cxnLst/>
              <a:rect l="l" t="t" r="r" b="b"/>
              <a:pathLst>
                <a:path w="6955" h="3659" extrusionOk="0">
                  <a:moveTo>
                    <a:pt x="3445" y="0"/>
                  </a:moveTo>
                  <a:cubicBezTo>
                    <a:pt x="2644" y="0"/>
                    <a:pt x="1844" y="178"/>
                    <a:pt x="1225" y="530"/>
                  </a:cubicBezTo>
                  <a:cubicBezTo>
                    <a:pt x="0" y="1240"/>
                    <a:pt x="0" y="2415"/>
                    <a:pt x="1249" y="3125"/>
                  </a:cubicBezTo>
                  <a:cubicBezTo>
                    <a:pt x="1874" y="3480"/>
                    <a:pt x="2682" y="3658"/>
                    <a:pt x="3490" y="3658"/>
                  </a:cubicBezTo>
                  <a:cubicBezTo>
                    <a:pt x="4298" y="3658"/>
                    <a:pt x="5106" y="3480"/>
                    <a:pt x="5730" y="3125"/>
                  </a:cubicBezTo>
                  <a:cubicBezTo>
                    <a:pt x="6955" y="2415"/>
                    <a:pt x="6955" y="1264"/>
                    <a:pt x="5706" y="554"/>
                  </a:cubicBezTo>
                  <a:cubicBezTo>
                    <a:pt x="5076" y="184"/>
                    <a:pt x="4260" y="0"/>
                    <a:pt x="3445" y="0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81"/>
            <p:cNvSpPr/>
            <p:nvPr/>
          </p:nvSpPr>
          <p:spPr>
            <a:xfrm>
              <a:off x="3888650" y="3706500"/>
              <a:ext cx="2345975" cy="1233150"/>
            </a:xfrm>
            <a:custGeom>
              <a:avLst/>
              <a:gdLst/>
              <a:ahLst/>
              <a:cxnLst/>
              <a:rect l="l" t="t" r="r" b="b"/>
              <a:pathLst>
                <a:path w="93839" h="49326" extrusionOk="0">
                  <a:moveTo>
                    <a:pt x="46639" y="1"/>
                  </a:moveTo>
                  <a:cubicBezTo>
                    <a:pt x="35760" y="1"/>
                    <a:pt x="24905" y="2389"/>
                    <a:pt x="16628" y="7167"/>
                  </a:cubicBezTo>
                  <a:cubicBezTo>
                    <a:pt x="1" y="16766"/>
                    <a:pt x="74" y="32389"/>
                    <a:pt x="16799" y="42038"/>
                  </a:cubicBezTo>
                  <a:cubicBezTo>
                    <a:pt x="25212" y="46895"/>
                    <a:pt x="36218" y="49326"/>
                    <a:pt x="47197" y="49326"/>
                  </a:cubicBezTo>
                  <a:cubicBezTo>
                    <a:pt x="58079" y="49326"/>
                    <a:pt x="68935" y="46938"/>
                    <a:pt x="77211" y="42160"/>
                  </a:cubicBezTo>
                  <a:cubicBezTo>
                    <a:pt x="93839" y="32561"/>
                    <a:pt x="93741" y="16938"/>
                    <a:pt x="77015" y="7289"/>
                  </a:cubicBezTo>
                  <a:cubicBezTo>
                    <a:pt x="68616" y="2431"/>
                    <a:pt x="57615" y="1"/>
                    <a:pt x="46639" y="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81"/>
            <p:cNvSpPr/>
            <p:nvPr/>
          </p:nvSpPr>
          <p:spPr>
            <a:xfrm>
              <a:off x="4965525" y="2690650"/>
              <a:ext cx="604875" cy="871800"/>
            </a:xfrm>
            <a:custGeom>
              <a:avLst/>
              <a:gdLst/>
              <a:ahLst/>
              <a:cxnLst/>
              <a:rect l="l" t="t" r="r" b="b"/>
              <a:pathLst>
                <a:path w="24195" h="34872" extrusionOk="0">
                  <a:moveTo>
                    <a:pt x="24194" y="1"/>
                  </a:moveTo>
                  <a:lnTo>
                    <a:pt x="25" y="14032"/>
                  </a:lnTo>
                  <a:lnTo>
                    <a:pt x="0" y="34871"/>
                  </a:lnTo>
                  <a:lnTo>
                    <a:pt x="24170" y="20840"/>
                  </a:lnTo>
                  <a:lnTo>
                    <a:pt x="24194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81"/>
            <p:cNvSpPr/>
            <p:nvPr/>
          </p:nvSpPr>
          <p:spPr>
            <a:xfrm>
              <a:off x="4063125" y="2520450"/>
              <a:ext cx="903025" cy="1042000"/>
            </a:xfrm>
            <a:custGeom>
              <a:avLst/>
              <a:gdLst/>
              <a:ahLst/>
              <a:cxnLst/>
              <a:rect l="l" t="t" r="r" b="b"/>
              <a:pathLst>
                <a:path w="36121" h="41680" extrusionOk="0">
                  <a:moveTo>
                    <a:pt x="25" y="1"/>
                  </a:moveTo>
                  <a:lnTo>
                    <a:pt x="1" y="20840"/>
                  </a:lnTo>
                  <a:lnTo>
                    <a:pt x="36096" y="41679"/>
                  </a:lnTo>
                  <a:lnTo>
                    <a:pt x="36121" y="2084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81"/>
            <p:cNvSpPr/>
            <p:nvPr/>
          </p:nvSpPr>
          <p:spPr>
            <a:xfrm>
              <a:off x="4063750" y="2169675"/>
              <a:ext cx="1506650" cy="871800"/>
            </a:xfrm>
            <a:custGeom>
              <a:avLst/>
              <a:gdLst/>
              <a:ahLst/>
              <a:cxnLst/>
              <a:rect l="l" t="t" r="r" b="b"/>
              <a:pathLst>
                <a:path w="60266" h="34872" extrusionOk="0">
                  <a:moveTo>
                    <a:pt x="24170" y="0"/>
                  </a:moveTo>
                  <a:lnTo>
                    <a:pt x="0" y="14032"/>
                  </a:lnTo>
                  <a:lnTo>
                    <a:pt x="36096" y="34871"/>
                  </a:lnTo>
                  <a:lnTo>
                    <a:pt x="60265" y="20840"/>
                  </a:lnTo>
                  <a:lnTo>
                    <a:pt x="24170" y="0"/>
                  </a:lnTo>
                  <a:close/>
                </a:path>
              </a:pathLst>
            </a:custGeom>
            <a:solidFill>
              <a:srgbClr val="F9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81"/>
            <p:cNvSpPr/>
            <p:nvPr/>
          </p:nvSpPr>
          <p:spPr>
            <a:xfrm>
              <a:off x="3846425" y="3417325"/>
              <a:ext cx="604875" cy="624475"/>
            </a:xfrm>
            <a:custGeom>
              <a:avLst/>
              <a:gdLst/>
              <a:ahLst/>
              <a:cxnLst/>
              <a:rect l="l" t="t" r="r" b="b"/>
              <a:pathLst>
                <a:path w="24195" h="24979" extrusionOk="0">
                  <a:moveTo>
                    <a:pt x="24194" y="1"/>
                  </a:moveTo>
                  <a:lnTo>
                    <a:pt x="25" y="14057"/>
                  </a:lnTo>
                  <a:lnTo>
                    <a:pt x="0" y="24978"/>
                  </a:lnTo>
                  <a:lnTo>
                    <a:pt x="24145" y="10922"/>
                  </a:lnTo>
                  <a:lnTo>
                    <a:pt x="24194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81"/>
            <p:cNvSpPr/>
            <p:nvPr/>
          </p:nvSpPr>
          <p:spPr>
            <a:xfrm>
              <a:off x="3195025" y="3392850"/>
              <a:ext cx="652025" cy="648950"/>
            </a:xfrm>
            <a:custGeom>
              <a:avLst/>
              <a:gdLst/>
              <a:ahLst/>
              <a:cxnLst/>
              <a:rect l="l" t="t" r="r" b="b"/>
              <a:pathLst>
                <a:path w="26081" h="25958" extrusionOk="0">
                  <a:moveTo>
                    <a:pt x="50" y="0"/>
                  </a:moveTo>
                  <a:lnTo>
                    <a:pt x="1" y="10922"/>
                  </a:lnTo>
                  <a:lnTo>
                    <a:pt x="26056" y="25957"/>
                  </a:lnTo>
                  <a:lnTo>
                    <a:pt x="26081" y="1503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81"/>
            <p:cNvSpPr/>
            <p:nvPr/>
          </p:nvSpPr>
          <p:spPr>
            <a:xfrm>
              <a:off x="3196250" y="3041450"/>
              <a:ext cx="1255050" cy="727300"/>
            </a:xfrm>
            <a:custGeom>
              <a:avLst/>
              <a:gdLst/>
              <a:ahLst/>
              <a:cxnLst/>
              <a:rect l="l" t="t" r="r" b="b"/>
              <a:pathLst>
                <a:path w="50202" h="29092" extrusionOk="0">
                  <a:moveTo>
                    <a:pt x="24146" y="0"/>
                  </a:moveTo>
                  <a:lnTo>
                    <a:pt x="1" y="14056"/>
                  </a:lnTo>
                  <a:lnTo>
                    <a:pt x="26032" y="29092"/>
                  </a:lnTo>
                  <a:lnTo>
                    <a:pt x="50201" y="15036"/>
                  </a:lnTo>
                  <a:lnTo>
                    <a:pt x="24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81"/>
            <p:cNvSpPr/>
            <p:nvPr/>
          </p:nvSpPr>
          <p:spPr>
            <a:xfrm>
              <a:off x="5283250" y="2560875"/>
              <a:ext cx="23900" cy="22675"/>
            </a:xfrm>
            <a:custGeom>
              <a:avLst/>
              <a:gdLst/>
              <a:ahLst/>
              <a:cxnLst/>
              <a:rect l="l" t="t" r="r" b="b"/>
              <a:pathLst>
                <a:path w="956" h="907" extrusionOk="0">
                  <a:moveTo>
                    <a:pt x="955" y="0"/>
                  </a:moveTo>
                  <a:lnTo>
                    <a:pt x="221" y="416"/>
                  </a:lnTo>
                  <a:cubicBezTo>
                    <a:pt x="221" y="661"/>
                    <a:pt x="123" y="833"/>
                    <a:pt x="0" y="906"/>
                  </a:cubicBezTo>
                  <a:lnTo>
                    <a:pt x="735" y="465"/>
                  </a:lnTo>
                  <a:cubicBezTo>
                    <a:pt x="882" y="392"/>
                    <a:pt x="955" y="221"/>
                    <a:pt x="955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81"/>
            <p:cNvSpPr/>
            <p:nvPr/>
          </p:nvSpPr>
          <p:spPr>
            <a:xfrm>
              <a:off x="5288750" y="2133550"/>
              <a:ext cx="19625" cy="437750"/>
            </a:xfrm>
            <a:custGeom>
              <a:avLst/>
              <a:gdLst/>
              <a:ahLst/>
              <a:cxnLst/>
              <a:rect l="l" t="t" r="r" b="b"/>
              <a:pathLst>
                <a:path w="785" h="17510" extrusionOk="0">
                  <a:moveTo>
                    <a:pt x="784" y="1"/>
                  </a:moveTo>
                  <a:lnTo>
                    <a:pt x="25" y="441"/>
                  </a:lnTo>
                  <a:lnTo>
                    <a:pt x="1" y="17509"/>
                  </a:lnTo>
                  <a:lnTo>
                    <a:pt x="735" y="17069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81"/>
            <p:cNvSpPr/>
            <p:nvPr/>
          </p:nvSpPr>
          <p:spPr>
            <a:xfrm>
              <a:off x="4747575" y="1804150"/>
              <a:ext cx="560800" cy="340450"/>
            </a:xfrm>
            <a:custGeom>
              <a:avLst/>
              <a:gdLst/>
              <a:ahLst/>
              <a:cxnLst/>
              <a:rect l="l" t="t" r="r" b="b"/>
              <a:pathLst>
                <a:path w="22432" h="13618" extrusionOk="0">
                  <a:moveTo>
                    <a:pt x="958" y="1"/>
                  </a:moveTo>
                  <a:cubicBezTo>
                    <a:pt x="880" y="1"/>
                    <a:pt x="813" y="19"/>
                    <a:pt x="759" y="51"/>
                  </a:cubicBezTo>
                  <a:lnTo>
                    <a:pt x="0" y="492"/>
                  </a:lnTo>
                  <a:cubicBezTo>
                    <a:pt x="64" y="460"/>
                    <a:pt x="133" y="442"/>
                    <a:pt x="209" y="442"/>
                  </a:cubicBezTo>
                  <a:cubicBezTo>
                    <a:pt x="306" y="442"/>
                    <a:pt x="415" y="472"/>
                    <a:pt x="539" y="541"/>
                  </a:cubicBezTo>
                  <a:lnTo>
                    <a:pt x="20913" y="12320"/>
                  </a:lnTo>
                  <a:cubicBezTo>
                    <a:pt x="21329" y="12564"/>
                    <a:pt x="21672" y="13152"/>
                    <a:pt x="21672" y="13617"/>
                  </a:cubicBezTo>
                  <a:lnTo>
                    <a:pt x="22431" y="13177"/>
                  </a:lnTo>
                  <a:cubicBezTo>
                    <a:pt x="22431" y="12711"/>
                    <a:pt x="22088" y="12124"/>
                    <a:pt x="21672" y="11879"/>
                  </a:cubicBezTo>
                  <a:lnTo>
                    <a:pt x="1298" y="100"/>
                  </a:lnTo>
                  <a:cubicBezTo>
                    <a:pt x="1174" y="31"/>
                    <a:pt x="1058" y="1"/>
                    <a:pt x="958" y="1"/>
                  </a:cubicBez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81"/>
            <p:cNvSpPr/>
            <p:nvPr/>
          </p:nvSpPr>
          <p:spPr>
            <a:xfrm>
              <a:off x="4740825" y="1815025"/>
              <a:ext cx="548575" cy="769925"/>
            </a:xfrm>
            <a:custGeom>
              <a:avLst/>
              <a:gdLst/>
              <a:ahLst/>
              <a:cxnLst/>
              <a:rect l="l" t="t" r="r" b="b"/>
              <a:pathLst>
                <a:path w="21943" h="30797" extrusionOk="0">
                  <a:moveTo>
                    <a:pt x="470" y="0"/>
                  </a:moveTo>
                  <a:cubicBezTo>
                    <a:pt x="222" y="0"/>
                    <a:pt x="50" y="200"/>
                    <a:pt x="50" y="547"/>
                  </a:cubicBezTo>
                  <a:lnTo>
                    <a:pt x="1" y="17615"/>
                  </a:lnTo>
                  <a:cubicBezTo>
                    <a:pt x="1" y="18104"/>
                    <a:pt x="344" y="18692"/>
                    <a:pt x="760" y="18913"/>
                  </a:cubicBezTo>
                  <a:lnTo>
                    <a:pt x="21159" y="30691"/>
                  </a:lnTo>
                  <a:cubicBezTo>
                    <a:pt x="21280" y="30763"/>
                    <a:pt x="21395" y="30797"/>
                    <a:pt x="21498" y="30797"/>
                  </a:cubicBezTo>
                  <a:cubicBezTo>
                    <a:pt x="21746" y="30797"/>
                    <a:pt x="21918" y="30597"/>
                    <a:pt x="21918" y="30250"/>
                  </a:cubicBezTo>
                  <a:lnTo>
                    <a:pt x="21942" y="13182"/>
                  </a:lnTo>
                  <a:cubicBezTo>
                    <a:pt x="21942" y="12717"/>
                    <a:pt x="21599" y="12129"/>
                    <a:pt x="21183" y="11885"/>
                  </a:cubicBezTo>
                  <a:lnTo>
                    <a:pt x="809" y="106"/>
                  </a:lnTo>
                  <a:cubicBezTo>
                    <a:pt x="688" y="34"/>
                    <a:pt x="572" y="0"/>
                    <a:pt x="470" y="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81"/>
            <p:cNvSpPr/>
            <p:nvPr/>
          </p:nvSpPr>
          <p:spPr>
            <a:xfrm>
              <a:off x="4759825" y="1860525"/>
              <a:ext cx="510600" cy="678950"/>
            </a:xfrm>
            <a:custGeom>
              <a:avLst/>
              <a:gdLst/>
              <a:ahLst/>
              <a:cxnLst/>
              <a:rect l="l" t="t" r="r" b="b"/>
              <a:pathLst>
                <a:path w="20424" h="27158" extrusionOk="0">
                  <a:moveTo>
                    <a:pt x="49" y="0"/>
                  </a:moveTo>
                  <a:lnTo>
                    <a:pt x="0" y="15378"/>
                  </a:lnTo>
                  <a:lnTo>
                    <a:pt x="20399" y="27157"/>
                  </a:lnTo>
                  <a:lnTo>
                    <a:pt x="20423" y="1177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81"/>
            <p:cNvSpPr/>
            <p:nvPr/>
          </p:nvSpPr>
          <p:spPr>
            <a:xfrm>
              <a:off x="5269775" y="2593300"/>
              <a:ext cx="7375" cy="32475"/>
            </a:xfrm>
            <a:custGeom>
              <a:avLst/>
              <a:gdLst/>
              <a:ahLst/>
              <a:cxnLst/>
              <a:rect l="l" t="t" r="r" b="b"/>
              <a:pathLst>
                <a:path w="295" h="1299" extrusionOk="0">
                  <a:moveTo>
                    <a:pt x="294" y="1"/>
                  </a:moveTo>
                  <a:cubicBezTo>
                    <a:pt x="294" y="148"/>
                    <a:pt x="196" y="319"/>
                    <a:pt x="1" y="442"/>
                  </a:cubicBezTo>
                  <a:lnTo>
                    <a:pt x="1" y="1299"/>
                  </a:lnTo>
                  <a:cubicBezTo>
                    <a:pt x="196" y="1176"/>
                    <a:pt x="294" y="1029"/>
                    <a:pt x="294" y="883"/>
                  </a:cubicBezTo>
                  <a:lnTo>
                    <a:pt x="294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81"/>
            <p:cNvSpPr/>
            <p:nvPr/>
          </p:nvSpPr>
          <p:spPr>
            <a:xfrm>
              <a:off x="4866325" y="2816150"/>
              <a:ext cx="38000" cy="26050"/>
            </a:xfrm>
            <a:custGeom>
              <a:avLst/>
              <a:gdLst/>
              <a:ahLst/>
              <a:cxnLst/>
              <a:rect l="l" t="t" r="r" b="b"/>
              <a:pathLst>
                <a:path w="1520" h="1042" extrusionOk="0">
                  <a:moveTo>
                    <a:pt x="1" y="1"/>
                  </a:moveTo>
                  <a:lnTo>
                    <a:pt x="1" y="858"/>
                  </a:lnTo>
                  <a:cubicBezTo>
                    <a:pt x="209" y="980"/>
                    <a:pt x="485" y="1041"/>
                    <a:pt x="760" y="1041"/>
                  </a:cubicBezTo>
                  <a:cubicBezTo>
                    <a:pt x="1036" y="1041"/>
                    <a:pt x="1311" y="980"/>
                    <a:pt x="1519" y="858"/>
                  </a:cubicBezTo>
                  <a:lnTo>
                    <a:pt x="1519" y="1"/>
                  </a:lnTo>
                  <a:cubicBezTo>
                    <a:pt x="1311" y="111"/>
                    <a:pt x="1036" y="166"/>
                    <a:pt x="760" y="166"/>
                  </a:cubicBezTo>
                  <a:cubicBezTo>
                    <a:pt x="485" y="166"/>
                    <a:pt x="209" y="111"/>
                    <a:pt x="1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81"/>
            <p:cNvSpPr/>
            <p:nvPr/>
          </p:nvSpPr>
          <p:spPr>
            <a:xfrm>
              <a:off x="4349025" y="2510675"/>
              <a:ext cx="7975" cy="33075"/>
            </a:xfrm>
            <a:custGeom>
              <a:avLst/>
              <a:gdLst/>
              <a:ahLst/>
              <a:cxnLst/>
              <a:rect l="l" t="t" r="r" b="b"/>
              <a:pathLst>
                <a:path w="319" h="1323" extrusionOk="0">
                  <a:moveTo>
                    <a:pt x="1" y="0"/>
                  </a:moveTo>
                  <a:lnTo>
                    <a:pt x="1" y="882"/>
                  </a:lnTo>
                  <a:cubicBezTo>
                    <a:pt x="1" y="1029"/>
                    <a:pt x="99" y="1200"/>
                    <a:pt x="319" y="1322"/>
                  </a:cubicBezTo>
                  <a:lnTo>
                    <a:pt x="319" y="441"/>
                  </a:lnTo>
                  <a:cubicBezTo>
                    <a:pt x="99" y="318"/>
                    <a:pt x="1" y="172"/>
                    <a:pt x="1" y="0"/>
                  </a:cubicBezTo>
                  <a:close/>
                </a:path>
              </a:pathLst>
            </a:custGeom>
            <a:solidFill>
              <a:srgbClr val="8FA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81"/>
            <p:cNvSpPr/>
            <p:nvPr/>
          </p:nvSpPr>
          <p:spPr>
            <a:xfrm>
              <a:off x="4904300" y="2604325"/>
              <a:ext cx="365500" cy="233275"/>
            </a:xfrm>
            <a:custGeom>
              <a:avLst/>
              <a:gdLst/>
              <a:ahLst/>
              <a:cxnLst/>
              <a:rect l="l" t="t" r="r" b="b"/>
              <a:pathLst>
                <a:path w="14620" h="9331" extrusionOk="0">
                  <a:moveTo>
                    <a:pt x="14620" y="1"/>
                  </a:moveTo>
                  <a:lnTo>
                    <a:pt x="0" y="8474"/>
                  </a:lnTo>
                  <a:lnTo>
                    <a:pt x="0" y="9331"/>
                  </a:lnTo>
                  <a:lnTo>
                    <a:pt x="14620" y="858"/>
                  </a:lnTo>
                  <a:lnTo>
                    <a:pt x="14620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81"/>
            <p:cNvSpPr/>
            <p:nvPr/>
          </p:nvSpPr>
          <p:spPr>
            <a:xfrm>
              <a:off x="4356975" y="2521675"/>
              <a:ext cx="509375" cy="315925"/>
            </a:xfrm>
            <a:custGeom>
              <a:avLst/>
              <a:gdLst/>
              <a:ahLst/>
              <a:cxnLst/>
              <a:rect l="l" t="t" r="r" b="b"/>
              <a:pathLst>
                <a:path w="20375" h="12637" extrusionOk="0">
                  <a:moveTo>
                    <a:pt x="1" y="1"/>
                  </a:moveTo>
                  <a:lnTo>
                    <a:pt x="1" y="882"/>
                  </a:lnTo>
                  <a:lnTo>
                    <a:pt x="20375" y="12637"/>
                  </a:lnTo>
                  <a:lnTo>
                    <a:pt x="20375" y="117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A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81"/>
            <p:cNvSpPr/>
            <p:nvPr/>
          </p:nvSpPr>
          <p:spPr>
            <a:xfrm>
              <a:off x="4346575" y="2283700"/>
              <a:ext cx="933625" cy="536600"/>
            </a:xfrm>
            <a:custGeom>
              <a:avLst/>
              <a:gdLst/>
              <a:ahLst/>
              <a:cxnLst/>
              <a:rect l="l" t="t" r="r" b="b"/>
              <a:pathLst>
                <a:path w="37345" h="21464" extrusionOk="0">
                  <a:moveTo>
                    <a:pt x="15774" y="0"/>
                  </a:moveTo>
                  <a:cubicBezTo>
                    <a:pt x="15502" y="0"/>
                    <a:pt x="15232" y="55"/>
                    <a:pt x="15036" y="166"/>
                  </a:cubicBezTo>
                  <a:lnTo>
                    <a:pt x="417" y="8638"/>
                  </a:lnTo>
                  <a:cubicBezTo>
                    <a:pt x="1" y="8883"/>
                    <a:pt x="1" y="9275"/>
                    <a:pt x="417" y="9520"/>
                  </a:cubicBezTo>
                  <a:lnTo>
                    <a:pt x="20791" y="21299"/>
                  </a:lnTo>
                  <a:cubicBezTo>
                    <a:pt x="20999" y="21409"/>
                    <a:pt x="21275" y="21464"/>
                    <a:pt x="21550" y="21464"/>
                  </a:cubicBezTo>
                  <a:cubicBezTo>
                    <a:pt x="21826" y="21464"/>
                    <a:pt x="22101" y="21409"/>
                    <a:pt x="22309" y="21299"/>
                  </a:cubicBezTo>
                  <a:lnTo>
                    <a:pt x="36929" y="12826"/>
                  </a:lnTo>
                  <a:cubicBezTo>
                    <a:pt x="37345" y="12581"/>
                    <a:pt x="37345" y="12189"/>
                    <a:pt x="36929" y="11944"/>
                  </a:cubicBezTo>
                  <a:lnTo>
                    <a:pt x="16530" y="166"/>
                  </a:lnTo>
                  <a:cubicBezTo>
                    <a:pt x="16322" y="55"/>
                    <a:pt x="16046" y="0"/>
                    <a:pt x="15774" y="0"/>
                  </a:cubicBez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81"/>
            <p:cNvSpPr/>
            <p:nvPr/>
          </p:nvSpPr>
          <p:spPr>
            <a:xfrm>
              <a:off x="4547375" y="2526725"/>
              <a:ext cx="314100" cy="179725"/>
            </a:xfrm>
            <a:custGeom>
              <a:avLst/>
              <a:gdLst/>
              <a:ahLst/>
              <a:cxnLst/>
              <a:rect l="l" t="t" r="r" b="b"/>
              <a:pathLst>
                <a:path w="12564" h="7189" extrusionOk="0">
                  <a:moveTo>
                    <a:pt x="4458" y="1"/>
                  </a:moveTo>
                  <a:cubicBezTo>
                    <a:pt x="4323" y="1"/>
                    <a:pt x="4188" y="32"/>
                    <a:pt x="4090" y="93"/>
                  </a:cubicBezTo>
                  <a:lnTo>
                    <a:pt x="197" y="2321"/>
                  </a:lnTo>
                  <a:cubicBezTo>
                    <a:pt x="1" y="2444"/>
                    <a:pt x="1" y="2640"/>
                    <a:pt x="197" y="2762"/>
                  </a:cubicBezTo>
                  <a:lnTo>
                    <a:pt x="7714" y="7096"/>
                  </a:lnTo>
                  <a:cubicBezTo>
                    <a:pt x="7825" y="7158"/>
                    <a:pt x="7959" y="7188"/>
                    <a:pt x="8094" y="7188"/>
                  </a:cubicBezTo>
                  <a:cubicBezTo>
                    <a:pt x="8229" y="7188"/>
                    <a:pt x="8363" y="7158"/>
                    <a:pt x="8474" y="7096"/>
                  </a:cubicBezTo>
                  <a:lnTo>
                    <a:pt x="12343" y="4868"/>
                  </a:lnTo>
                  <a:cubicBezTo>
                    <a:pt x="12563" y="4745"/>
                    <a:pt x="12563" y="4550"/>
                    <a:pt x="12343" y="4427"/>
                  </a:cubicBezTo>
                  <a:lnTo>
                    <a:pt x="4825" y="93"/>
                  </a:lnTo>
                  <a:cubicBezTo>
                    <a:pt x="4727" y="32"/>
                    <a:pt x="4592" y="1"/>
                    <a:pt x="4458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81"/>
            <p:cNvSpPr/>
            <p:nvPr/>
          </p:nvSpPr>
          <p:spPr>
            <a:xfrm>
              <a:off x="4731050" y="23215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1" y="0"/>
                  </a:moveTo>
                  <a:lnTo>
                    <a:pt x="0" y="784"/>
                  </a:lnTo>
                  <a:lnTo>
                    <a:pt x="0" y="1004"/>
                  </a:lnTo>
                  <a:lnTo>
                    <a:pt x="1371" y="221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81"/>
            <p:cNvSpPr/>
            <p:nvPr/>
          </p:nvSpPr>
          <p:spPr>
            <a:xfrm>
              <a:off x="4697375" y="23215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0" y="0"/>
                  </a:moveTo>
                  <a:lnTo>
                    <a:pt x="0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81"/>
            <p:cNvSpPr/>
            <p:nvPr/>
          </p:nvSpPr>
          <p:spPr>
            <a:xfrm>
              <a:off x="4697375" y="2301900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2" y="1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8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81"/>
            <p:cNvSpPr/>
            <p:nvPr/>
          </p:nvSpPr>
          <p:spPr>
            <a:xfrm>
              <a:off x="4774500" y="2346600"/>
              <a:ext cx="34325" cy="25125"/>
            </a:xfrm>
            <a:custGeom>
              <a:avLst/>
              <a:gdLst/>
              <a:ahLst/>
              <a:cxnLst/>
              <a:rect l="l" t="t" r="r" b="b"/>
              <a:pathLst>
                <a:path w="1373" h="1005" extrusionOk="0">
                  <a:moveTo>
                    <a:pt x="1372" y="0"/>
                  </a:moveTo>
                  <a:lnTo>
                    <a:pt x="1" y="784"/>
                  </a:lnTo>
                  <a:lnTo>
                    <a:pt x="1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81"/>
            <p:cNvSpPr/>
            <p:nvPr/>
          </p:nvSpPr>
          <p:spPr>
            <a:xfrm>
              <a:off x="4740825" y="23466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" y="0"/>
                  </a:moveTo>
                  <a:lnTo>
                    <a:pt x="1" y="221"/>
                  </a:lnTo>
                  <a:lnTo>
                    <a:pt x="1348" y="1004"/>
                  </a:lnTo>
                  <a:lnTo>
                    <a:pt x="1348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81"/>
            <p:cNvSpPr/>
            <p:nvPr/>
          </p:nvSpPr>
          <p:spPr>
            <a:xfrm>
              <a:off x="4740825" y="2327000"/>
              <a:ext cx="68000" cy="39200"/>
            </a:xfrm>
            <a:custGeom>
              <a:avLst/>
              <a:gdLst/>
              <a:ahLst/>
              <a:cxnLst/>
              <a:rect l="l" t="t" r="r" b="b"/>
              <a:pathLst>
                <a:path w="2720" h="1568" extrusionOk="0">
                  <a:moveTo>
                    <a:pt x="1372" y="1"/>
                  </a:moveTo>
                  <a:lnTo>
                    <a:pt x="1" y="784"/>
                  </a:lnTo>
                  <a:lnTo>
                    <a:pt x="1348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81"/>
            <p:cNvSpPr/>
            <p:nvPr/>
          </p:nvSpPr>
          <p:spPr>
            <a:xfrm>
              <a:off x="4817975" y="2371075"/>
              <a:ext cx="34300" cy="25750"/>
            </a:xfrm>
            <a:custGeom>
              <a:avLst/>
              <a:gdLst/>
              <a:ahLst/>
              <a:cxnLst/>
              <a:rect l="l" t="t" r="r" b="b"/>
              <a:pathLst>
                <a:path w="1372" h="1030" extrusionOk="0">
                  <a:moveTo>
                    <a:pt x="1372" y="1"/>
                  </a:moveTo>
                  <a:lnTo>
                    <a:pt x="0" y="809"/>
                  </a:lnTo>
                  <a:lnTo>
                    <a:pt x="0" y="1029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81"/>
            <p:cNvSpPr/>
            <p:nvPr/>
          </p:nvSpPr>
          <p:spPr>
            <a:xfrm>
              <a:off x="4783700" y="23717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0" y="0"/>
                  </a:moveTo>
                  <a:lnTo>
                    <a:pt x="0" y="221"/>
                  </a:lnTo>
                  <a:lnTo>
                    <a:pt x="1371" y="1004"/>
                  </a:lnTo>
                  <a:lnTo>
                    <a:pt x="1371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81"/>
            <p:cNvSpPr/>
            <p:nvPr/>
          </p:nvSpPr>
          <p:spPr>
            <a:xfrm>
              <a:off x="4784300" y="2352100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2" y="1"/>
                  </a:moveTo>
                  <a:lnTo>
                    <a:pt x="1" y="784"/>
                  </a:lnTo>
                  <a:lnTo>
                    <a:pt x="1347" y="1568"/>
                  </a:lnTo>
                  <a:lnTo>
                    <a:pt x="2719" y="760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81"/>
            <p:cNvSpPr/>
            <p:nvPr/>
          </p:nvSpPr>
          <p:spPr>
            <a:xfrm>
              <a:off x="4860825" y="2396175"/>
              <a:ext cx="34300" cy="25750"/>
            </a:xfrm>
            <a:custGeom>
              <a:avLst/>
              <a:gdLst/>
              <a:ahLst/>
              <a:cxnLst/>
              <a:rect l="l" t="t" r="r" b="b"/>
              <a:pathLst>
                <a:path w="1372" h="1030" extrusionOk="0">
                  <a:moveTo>
                    <a:pt x="1372" y="1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81"/>
            <p:cNvSpPr/>
            <p:nvPr/>
          </p:nvSpPr>
          <p:spPr>
            <a:xfrm>
              <a:off x="4827150" y="23968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" y="0"/>
                  </a:moveTo>
                  <a:lnTo>
                    <a:pt x="1" y="221"/>
                  </a:lnTo>
                  <a:lnTo>
                    <a:pt x="1348" y="1004"/>
                  </a:lnTo>
                  <a:lnTo>
                    <a:pt x="1348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81"/>
            <p:cNvSpPr/>
            <p:nvPr/>
          </p:nvSpPr>
          <p:spPr>
            <a:xfrm>
              <a:off x="4827150" y="2376600"/>
              <a:ext cx="67975" cy="39800"/>
            </a:xfrm>
            <a:custGeom>
              <a:avLst/>
              <a:gdLst/>
              <a:ahLst/>
              <a:cxnLst/>
              <a:rect l="l" t="t" r="r" b="b"/>
              <a:pathLst>
                <a:path w="2719" h="1592" extrusionOk="0">
                  <a:moveTo>
                    <a:pt x="1372" y="0"/>
                  </a:moveTo>
                  <a:lnTo>
                    <a:pt x="1" y="808"/>
                  </a:lnTo>
                  <a:lnTo>
                    <a:pt x="1348" y="1592"/>
                  </a:lnTo>
                  <a:lnTo>
                    <a:pt x="2719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81"/>
            <p:cNvSpPr/>
            <p:nvPr/>
          </p:nvSpPr>
          <p:spPr>
            <a:xfrm>
              <a:off x="4904300" y="2421275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1"/>
                  </a:moveTo>
                  <a:lnTo>
                    <a:pt x="0" y="785"/>
                  </a:lnTo>
                  <a:lnTo>
                    <a:pt x="0" y="1005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81"/>
            <p:cNvSpPr/>
            <p:nvPr/>
          </p:nvSpPr>
          <p:spPr>
            <a:xfrm>
              <a:off x="4870625" y="2421900"/>
              <a:ext cx="33700" cy="24500"/>
            </a:xfrm>
            <a:custGeom>
              <a:avLst/>
              <a:gdLst/>
              <a:ahLst/>
              <a:cxnLst/>
              <a:rect l="l" t="t" r="r" b="b"/>
              <a:pathLst>
                <a:path w="1348" h="980" extrusionOk="0">
                  <a:moveTo>
                    <a:pt x="0" y="0"/>
                  </a:moveTo>
                  <a:lnTo>
                    <a:pt x="0" y="221"/>
                  </a:lnTo>
                  <a:lnTo>
                    <a:pt x="1347" y="980"/>
                  </a:lnTo>
                  <a:lnTo>
                    <a:pt x="1347" y="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81"/>
            <p:cNvSpPr/>
            <p:nvPr/>
          </p:nvSpPr>
          <p:spPr>
            <a:xfrm>
              <a:off x="4870625" y="2401700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2" y="0"/>
                  </a:moveTo>
                  <a:lnTo>
                    <a:pt x="0" y="808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81"/>
            <p:cNvSpPr/>
            <p:nvPr/>
          </p:nvSpPr>
          <p:spPr>
            <a:xfrm>
              <a:off x="4947750" y="2446375"/>
              <a:ext cx="34325" cy="25125"/>
            </a:xfrm>
            <a:custGeom>
              <a:avLst/>
              <a:gdLst/>
              <a:ahLst/>
              <a:cxnLst/>
              <a:rect l="l" t="t" r="r" b="b"/>
              <a:pathLst>
                <a:path w="1373" h="1005" extrusionOk="0">
                  <a:moveTo>
                    <a:pt x="1372" y="1"/>
                  </a:moveTo>
                  <a:lnTo>
                    <a:pt x="1" y="785"/>
                  </a:lnTo>
                  <a:lnTo>
                    <a:pt x="1" y="1005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81"/>
            <p:cNvSpPr/>
            <p:nvPr/>
          </p:nvSpPr>
          <p:spPr>
            <a:xfrm>
              <a:off x="4913475" y="2446375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" y="1"/>
                  </a:moveTo>
                  <a:lnTo>
                    <a:pt x="1" y="221"/>
                  </a:lnTo>
                  <a:lnTo>
                    <a:pt x="1372" y="1005"/>
                  </a:lnTo>
                  <a:lnTo>
                    <a:pt x="1372" y="7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81"/>
            <p:cNvSpPr/>
            <p:nvPr/>
          </p:nvSpPr>
          <p:spPr>
            <a:xfrm>
              <a:off x="4913475" y="2426800"/>
              <a:ext cx="68600" cy="39200"/>
            </a:xfrm>
            <a:custGeom>
              <a:avLst/>
              <a:gdLst/>
              <a:ahLst/>
              <a:cxnLst/>
              <a:rect l="l" t="t" r="r" b="b"/>
              <a:pathLst>
                <a:path w="2744" h="1568" extrusionOk="0">
                  <a:moveTo>
                    <a:pt x="1372" y="0"/>
                  </a:moveTo>
                  <a:lnTo>
                    <a:pt x="1" y="784"/>
                  </a:lnTo>
                  <a:lnTo>
                    <a:pt x="1372" y="1568"/>
                  </a:lnTo>
                  <a:lnTo>
                    <a:pt x="2743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81"/>
            <p:cNvSpPr/>
            <p:nvPr/>
          </p:nvSpPr>
          <p:spPr>
            <a:xfrm>
              <a:off x="4990625" y="2471475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1" y="1"/>
                  </a:moveTo>
                  <a:lnTo>
                    <a:pt x="0" y="785"/>
                  </a:lnTo>
                  <a:lnTo>
                    <a:pt x="0" y="1005"/>
                  </a:lnTo>
                  <a:lnTo>
                    <a:pt x="1371" y="197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81"/>
            <p:cNvSpPr/>
            <p:nvPr/>
          </p:nvSpPr>
          <p:spPr>
            <a:xfrm>
              <a:off x="4956950" y="2471475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0" y="1"/>
                  </a:moveTo>
                  <a:lnTo>
                    <a:pt x="0" y="221"/>
                  </a:lnTo>
                  <a:lnTo>
                    <a:pt x="1347" y="1005"/>
                  </a:lnTo>
                  <a:lnTo>
                    <a:pt x="1347" y="7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81"/>
            <p:cNvSpPr/>
            <p:nvPr/>
          </p:nvSpPr>
          <p:spPr>
            <a:xfrm>
              <a:off x="4956950" y="2451900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2" y="0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8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81"/>
            <p:cNvSpPr/>
            <p:nvPr/>
          </p:nvSpPr>
          <p:spPr>
            <a:xfrm>
              <a:off x="5034075" y="2495975"/>
              <a:ext cx="34300" cy="25725"/>
            </a:xfrm>
            <a:custGeom>
              <a:avLst/>
              <a:gdLst/>
              <a:ahLst/>
              <a:cxnLst/>
              <a:rect l="l" t="t" r="r" b="b"/>
              <a:pathLst>
                <a:path w="1372" h="1029" extrusionOk="0">
                  <a:moveTo>
                    <a:pt x="1372" y="0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81"/>
            <p:cNvSpPr/>
            <p:nvPr/>
          </p:nvSpPr>
          <p:spPr>
            <a:xfrm>
              <a:off x="5000400" y="2496575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" y="1"/>
                  </a:moveTo>
                  <a:lnTo>
                    <a:pt x="1" y="221"/>
                  </a:lnTo>
                  <a:lnTo>
                    <a:pt x="1348" y="1005"/>
                  </a:lnTo>
                  <a:lnTo>
                    <a:pt x="1348" y="7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81"/>
            <p:cNvSpPr/>
            <p:nvPr/>
          </p:nvSpPr>
          <p:spPr>
            <a:xfrm>
              <a:off x="5000400" y="2476375"/>
              <a:ext cx="67975" cy="39825"/>
            </a:xfrm>
            <a:custGeom>
              <a:avLst/>
              <a:gdLst/>
              <a:ahLst/>
              <a:cxnLst/>
              <a:rect l="l" t="t" r="r" b="b"/>
              <a:pathLst>
                <a:path w="2719" h="1593" extrusionOk="0">
                  <a:moveTo>
                    <a:pt x="1372" y="1"/>
                  </a:moveTo>
                  <a:lnTo>
                    <a:pt x="1" y="809"/>
                  </a:lnTo>
                  <a:lnTo>
                    <a:pt x="1348" y="1593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81"/>
            <p:cNvSpPr/>
            <p:nvPr/>
          </p:nvSpPr>
          <p:spPr>
            <a:xfrm>
              <a:off x="5077550" y="2521075"/>
              <a:ext cx="34300" cy="25725"/>
            </a:xfrm>
            <a:custGeom>
              <a:avLst/>
              <a:gdLst/>
              <a:ahLst/>
              <a:cxnLst/>
              <a:rect l="l" t="t" r="r" b="b"/>
              <a:pathLst>
                <a:path w="1372" h="1029" extrusionOk="0">
                  <a:moveTo>
                    <a:pt x="1372" y="0"/>
                  </a:moveTo>
                  <a:lnTo>
                    <a:pt x="0" y="809"/>
                  </a:lnTo>
                  <a:lnTo>
                    <a:pt x="0" y="1029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81"/>
            <p:cNvSpPr/>
            <p:nvPr/>
          </p:nvSpPr>
          <p:spPr>
            <a:xfrm>
              <a:off x="5043275" y="2521675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0" y="1"/>
                  </a:moveTo>
                  <a:lnTo>
                    <a:pt x="0" y="221"/>
                  </a:lnTo>
                  <a:lnTo>
                    <a:pt x="1371" y="1005"/>
                  </a:lnTo>
                  <a:lnTo>
                    <a:pt x="1371" y="7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81"/>
            <p:cNvSpPr/>
            <p:nvPr/>
          </p:nvSpPr>
          <p:spPr>
            <a:xfrm>
              <a:off x="5043275" y="2501475"/>
              <a:ext cx="68575" cy="39825"/>
            </a:xfrm>
            <a:custGeom>
              <a:avLst/>
              <a:gdLst/>
              <a:ahLst/>
              <a:cxnLst/>
              <a:rect l="l" t="t" r="r" b="b"/>
              <a:pathLst>
                <a:path w="2743" h="1593" extrusionOk="0">
                  <a:moveTo>
                    <a:pt x="1371" y="1"/>
                  </a:moveTo>
                  <a:lnTo>
                    <a:pt x="0" y="809"/>
                  </a:lnTo>
                  <a:lnTo>
                    <a:pt x="1371" y="1593"/>
                  </a:lnTo>
                  <a:lnTo>
                    <a:pt x="2743" y="78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81"/>
            <p:cNvSpPr/>
            <p:nvPr/>
          </p:nvSpPr>
          <p:spPr>
            <a:xfrm>
              <a:off x="5120400" y="2546175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0"/>
                  </a:moveTo>
                  <a:lnTo>
                    <a:pt x="0" y="784"/>
                  </a:lnTo>
                  <a:lnTo>
                    <a:pt x="0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81"/>
            <p:cNvSpPr/>
            <p:nvPr/>
          </p:nvSpPr>
          <p:spPr>
            <a:xfrm>
              <a:off x="5086725" y="2546775"/>
              <a:ext cx="33700" cy="24525"/>
            </a:xfrm>
            <a:custGeom>
              <a:avLst/>
              <a:gdLst/>
              <a:ahLst/>
              <a:cxnLst/>
              <a:rect l="l" t="t" r="r" b="b"/>
              <a:pathLst>
                <a:path w="1348" h="981" extrusionOk="0">
                  <a:moveTo>
                    <a:pt x="1" y="1"/>
                  </a:moveTo>
                  <a:lnTo>
                    <a:pt x="1" y="221"/>
                  </a:lnTo>
                  <a:lnTo>
                    <a:pt x="1347" y="980"/>
                  </a:lnTo>
                  <a:lnTo>
                    <a:pt x="1347" y="7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81"/>
            <p:cNvSpPr/>
            <p:nvPr/>
          </p:nvSpPr>
          <p:spPr>
            <a:xfrm>
              <a:off x="5086725" y="2526575"/>
              <a:ext cx="67975" cy="39225"/>
            </a:xfrm>
            <a:custGeom>
              <a:avLst/>
              <a:gdLst/>
              <a:ahLst/>
              <a:cxnLst/>
              <a:rect l="l" t="t" r="r" b="b"/>
              <a:pathLst>
                <a:path w="2719" h="1569" extrusionOk="0">
                  <a:moveTo>
                    <a:pt x="1372" y="1"/>
                  </a:moveTo>
                  <a:lnTo>
                    <a:pt x="1" y="809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81"/>
            <p:cNvSpPr/>
            <p:nvPr/>
          </p:nvSpPr>
          <p:spPr>
            <a:xfrm>
              <a:off x="5207325" y="2596375"/>
              <a:ext cx="34325" cy="25125"/>
            </a:xfrm>
            <a:custGeom>
              <a:avLst/>
              <a:gdLst/>
              <a:ahLst/>
              <a:cxnLst/>
              <a:rect l="l" t="t" r="r" b="b"/>
              <a:pathLst>
                <a:path w="1373" h="1005" extrusionOk="0">
                  <a:moveTo>
                    <a:pt x="1372" y="0"/>
                  </a:moveTo>
                  <a:lnTo>
                    <a:pt x="1" y="784"/>
                  </a:lnTo>
                  <a:lnTo>
                    <a:pt x="1" y="1004"/>
                  </a:lnTo>
                  <a:lnTo>
                    <a:pt x="1372" y="196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81"/>
            <p:cNvSpPr/>
            <p:nvPr/>
          </p:nvSpPr>
          <p:spPr>
            <a:xfrm>
              <a:off x="5130200" y="2571275"/>
              <a:ext cx="77150" cy="50225"/>
            </a:xfrm>
            <a:custGeom>
              <a:avLst/>
              <a:gdLst/>
              <a:ahLst/>
              <a:cxnLst/>
              <a:rect l="l" t="t" r="r" b="b"/>
              <a:pathLst>
                <a:path w="3086" h="2009" extrusionOk="0">
                  <a:moveTo>
                    <a:pt x="0" y="0"/>
                  </a:moveTo>
                  <a:lnTo>
                    <a:pt x="0" y="221"/>
                  </a:lnTo>
                  <a:lnTo>
                    <a:pt x="3086" y="2008"/>
                  </a:lnTo>
                  <a:lnTo>
                    <a:pt x="3086" y="17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81"/>
            <p:cNvSpPr/>
            <p:nvPr/>
          </p:nvSpPr>
          <p:spPr>
            <a:xfrm>
              <a:off x="5130200" y="2551675"/>
              <a:ext cx="111450" cy="64325"/>
            </a:xfrm>
            <a:custGeom>
              <a:avLst/>
              <a:gdLst/>
              <a:ahLst/>
              <a:cxnLst/>
              <a:rect l="l" t="t" r="r" b="b"/>
              <a:pathLst>
                <a:path w="4458" h="2573" extrusionOk="0">
                  <a:moveTo>
                    <a:pt x="1372" y="1"/>
                  </a:moveTo>
                  <a:lnTo>
                    <a:pt x="0" y="784"/>
                  </a:lnTo>
                  <a:lnTo>
                    <a:pt x="3086" y="2572"/>
                  </a:lnTo>
                  <a:lnTo>
                    <a:pt x="4457" y="1788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81"/>
            <p:cNvSpPr/>
            <p:nvPr/>
          </p:nvSpPr>
          <p:spPr>
            <a:xfrm>
              <a:off x="4731050" y="23717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1" y="0"/>
                  </a:moveTo>
                  <a:lnTo>
                    <a:pt x="0" y="808"/>
                  </a:lnTo>
                  <a:lnTo>
                    <a:pt x="0" y="1004"/>
                  </a:lnTo>
                  <a:lnTo>
                    <a:pt x="1371" y="221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81"/>
            <p:cNvSpPr/>
            <p:nvPr/>
          </p:nvSpPr>
          <p:spPr>
            <a:xfrm>
              <a:off x="4653900" y="2347200"/>
              <a:ext cx="77175" cy="49625"/>
            </a:xfrm>
            <a:custGeom>
              <a:avLst/>
              <a:gdLst/>
              <a:ahLst/>
              <a:cxnLst/>
              <a:rect l="l" t="t" r="r" b="b"/>
              <a:pathLst>
                <a:path w="3087" h="1985" extrusionOk="0">
                  <a:moveTo>
                    <a:pt x="1" y="1"/>
                  </a:moveTo>
                  <a:lnTo>
                    <a:pt x="1" y="221"/>
                  </a:lnTo>
                  <a:lnTo>
                    <a:pt x="3086" y="1984"/>
                  </a:lnTo>
                  <a:lnTo>
                    <a:pt x="3086" y="17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81"/>
            <p:cNvSpPr/>
            <p:nvPr/>
          </p:nvSpPr>
          <p:spPr>
            <a:xfrm>
              <a:off x="4653900" y="2327000"/>
              <a:ext cx="111450" cy="64925"/>
            </a:xfrm>
            <a:custGeom>
              <a:avLst/>
              <a:gdLst/>
              <a:ahLst/>
              <a:cxnLst/>
              <a:rect l="l" t="t" r="r" b="b"/>
              <a:pathLst>
                <a:path w="4458" h="2597" extrusionOk="0">
                  <a:moveTo>
                    <a:pt x="1372" y="1"/>
                  </a:moveTo>
                  <a:lnTo>
                    <a:pt x="1" y="809"/>
                  </a:lnTo>
                  <a:lnTo>
                    <a:pt x="3086" y="2596"/>
                  </a:lnTo>
                  <a:lnTo>
                    <a:pt x="4457" y="1788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81"/>
            <p:cNvSpPr/>
            <p:nvPr/>
          </p:nvSpPr>
          <p:spPr>
            <a:xfrm>
              <a:off x="4773900" y="23968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0"/>
                  </a:moveTo>
                  <a:lnTo>
                    <a:pt x="0" y="784"/>
                  </a:lnTo>
                  <a:lnTo>
                    <a:pt x="0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81"/>
            <p:cNvSpPr/>
            <p:nvPr/>
          </p:nvSpPr>
          <p:spPr>
            <a:xfrm>
              <a:off x="4740225" y="2397400"/>
              <a:ext cx="33700" cy="24525"/>
            </a:xfrm>
            <a:custGeom>
              <a:avLst/>
              <a:gdLst/>
              <a:ahLst/>
              <a:cxnLst/>
              <a:rect l="l" t="t" r="r" b="b"/>
              <a:pathLst>
                <a:path w="1348" h="981" extrusionOk="0">
                  <a:moveTo>
                    <a:pt x="0" y="1"/>
                  </a:moveTo>
                  <a:lnTo>
                    <a:pt x="0" y="197"/>
                  </a:lnTo>
                  <a:lnTo>
                    <a:pt x="1347" y="980"/>
                  </a:lnTo>
                  <a:lnTo>
                    <a:pt x="1347" y="7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81"/>
            <p:cNvSpPr/>
            <p:nvPr/>
          </p:nvSpPr>
          <p:spPr>
            <a:xfrm>
              <a:off x="4740225" y="2377200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2" y="1"/>
                  </a:moveTo>
                  <a:lnTo>
                    <a:pt x="0" y="809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81"/>
            <p:cNvSpPr/>
            <p:nvPr/>
          </p:nvSpPr>
          <p:spPr>
            <a:xfrm>
              <a:off x="4817350" y="2421900"/>
              <a:ext cx="34325" cy="25125"/>
            </a:xfrm>
            <a:custGeom>
              <a:avLst/>
              <a:gdLst/>
              <a:ahLst/>
              <a:cxnLst/>
              <a:rect l="l" t="t" r="r" b="b"/>
              <a:pathLst>
                <a:path w="1373" h="1005" extrusionOk="0">
                  <a:moveTo>
                    <a:pt x="1372" y="0"/>
                  </a:moveTo>
                  <a:lnTo>
                    <a:pt x="1" y="784"/>
                  </a:lnTo>
                  <a:lnTo>
                    <a:pt x="1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81"/>
            <p:cNvSpPr/>
            <p:nvPr/>
          </p:nvSpPr>
          <p:spPr>
            <a:xfrm>
              <a:off x="4783700" y="2421900"/>
              <a:ext cx="33675" cy="25125"/>
            </a:xfrm>
            <a:custGeom>
              <a:avLst/>
              <a:gdLst/>
              <a:ahLst/>
              <a:cxnLst/>
              <a:rect l="l" t="t" r="r" b="b"/>
              <a:pathLst>
                <a:path w="1347" h="1005" extrusionOk="0">
                  <a:moveTo>
                    <a:pt x="0" y="0"/>
                  </a:moveTo>
                  <a:lnTo>
                    <a:pt x="0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81"/>
            <p:cNvSpPr/>
            <p:nvPr/>
          </p:nvSpPr>
          <p:spPr>
            <a:xfrm>
              <a:off x="4783700" y="2402300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1" y="1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8" y="78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81"/>
            <p:cNvSpPr/>
            <p:nvPr/>
          </p:nvSpPr>
          <p:spPr>
            <a:xfrm>
              <a:off x="4860825" y="2446375"/>
              <a:ext cx="34300" cy="25750"/>
            </a:xfrm>
            <a:custGeom>
              <a:avLst/>
              <a:gdLst/>
              <a:ahLst/>
              <a:cxnLst/>
              <a:rect l="l" t="t" r="r" b="b"/>
              <a:pathLst>
                <a:path w="1372" h="1030" extrusionOk="0">
                  <a:moveTo>
                    <a:pt x="1372" y="1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47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81"/>
            <p:cNvSpPr/>
            <p:nvPr/>
          </p:nvSpPr>
          <p:spPr>
            <a:xfrm>
              <a:off x="4826550" y="24470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0" y="0"/>
                  </a:moveTo>
                  <a:lnTo>
                    <a:pt x="0" y="221"/>
                  </a:lnTo>
                  <a:lnTo>
                    <a:pt x="1372" y="1004"/>
                  </a:lnTo>
                  <a:lnTo>
                    <a:pt x="1372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81"/>
            <p:cNvSpPr/>
            <p:nvPr/>
          </p:nvSpPr>
          <p:spPr>
            <a:xfrm>
              <a:off x="4826550" y="2427400"/>
              <a:ext cx="68575" cy="39200"/>
            </a:xfrm>
            <a:custGeom>
              <a:avLst/>
              <a:gdLst/>
              <a:ahLst/>
              <a:cxnLst/>
              <a:rect l="l" t="t" r="r" b="b"/>
              <a:pathLst>
                <a:path w="2743" h="1568" extrusionOk="0">
                  <a:moveTo>
                    <a:pt x="1372" y="1"/>
                  </a:moveTo>
                  <a:lnTo>
                    <a:pt x="0" y="784"/>
                  </a:lnTo>
                  <a:lnTo>
                    <a:pt x="1372" y="1568"/>
                  </a:lnTo>
                  <a:lnTo>
                    <a:pt x="2743" y="760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81"/>
            <p:cNvSpPr/>
            <p:nvPr/>
          </p:nvSpPr>
          <p:spPr>
            <a:xfrm>
              <a:off x="4903675" y="2471475"/>
              <a:ext cx="34325" cy="25750"/>
            </a:xfrm>
            <a:custGeom>
              <a:avLst/>
              <a:gdLst/>
              <a:ahLst/>
              <a:cxnLst/>
              <a:rect l="l" t="t" r="r" b="b"/>
              <a:pathLst>
                <a:path w="1373" h="1030" extrusionOk="0">
                  <a:moveTo>
                    <a:pt x="1372" y="1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81"/>
            <p:cNvSpPr/>
            <p:nvPr/>
          </p:nvSpPr>
          <p:spPr>
            <a:xfrm>
              <a:off x="4870000" y="24721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" y="0"/>
                  </a:moveTo>
                  <a:lnTo>
                    <a:pt x="1" y="221"/>
                  </a:lnTo>
                  <a:lnTo>
                    <a:pt x="1348" y="1004"/>
                  </a:lnTo>
                  <a:lnTo>
                    <a:pt x="1348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81"/>
            <p:cNvSpPr/>
            <p:nvPr/>
          </p:nvSpPr>
          <p:spPr>
            <a:xfrm>
              <a:off x="4870000" y="2451900"/>
              <a:ext cx="68000" cy="39800"/>
            </a:xfrm>
            <a:custGeom>
              <a:avLst/>
              <a:gdLst/>
              <a:ahLst/>
              <a:cxnLst/>
              <a:rect l="l" t="t" r="r" b="b"/>
              <a:pathLst>
                <a:path w="2720" h="1592" extrusionOk="0">
                  <a:moveTo>
                    <a:pt x="1372" y="0"/>
                  </a:moveTo>
                  <a:lnTo>
                    <a:pt x="1" y="808"/>
                  </a:lnTo>
                  <a:lnTo>
                    <a:pt x="1348" y="1592"/>
                  </a:lnTo>
                  <a:lnTo>
                    <a:pt x="2719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81"/>
            <p:cNvSpPr/>
            <p:nvPr/>
          </p:nvSpPr>
          <p:spPr>
            <a:xfrm>
              <a:off x="4947150" y="2496575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1"/>
                  </a:moveTo>
                  <a:lnTo>
                    <a:pt x="0" y="785"/>
                  </a:lnTo>
                  <a:lnTo>
                    <a:pt x="0" y="1005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81"/>
            <p:cNvSpPr/>
            <p:nvPr/>
          </p:nvSpPr>
          <p:spPr>
            <a:xfrm>
              <a:off x="4913475" y="2497200"/>
              <a:ext cx="33700" cy="24500"/>
            </a:xfrm>
            <a:custGeom>
              <a:avLst/>
              <a:gdLst/>
              <a:ahLst/>
              <a:cxnLst/>
              <a:rect l="l" t="t" r="r" b="b"/>
              <a:pathLst>
                <a:path w="1348" h="980" extrusionOk="0">
                  <a:moveTo>
                    <a:pt x="1" y="0"/>
                  </a:moveTo>
                  <a:lnTo>
                    <a:pt x="1" y="221"/>
                  </a:lnTo>
                  <a:lnTo>
                    <a:pt x="1347" y="980"/>
                  </a:lnTo>
                  <a:lnTo>
                    <a:pt x="1347" y="7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81"/>
            <p:cNvSpPr/>
            <p:nvPr/>
          </p:nvSpPr>
          <p:spPr>
            <a:xfrm>
              <a:off x="4913475" y="2477000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2" y="0"/>
                  </a:moveTo>
                  <a:lnTo>
                    <a:pt x="1" y="808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81"/>
            <p:cNvSpPr/>
            <p:nvPr/>
          </p:nvSpPr>
          <p:spPr>
            <a:xfrm>
              <a:off x="4990625" y="2521675"/>
              <a:ext cx="33675" cy="25125"/>
            </a:xfrm>
            <a:custGeom>
              <a:avLst/>
              <a:gdLst/>
              <a:ahLst/>
              <a:cxnLst/>
              <a:rect l="l" t="t" r="r" b="b"/>
              <a:pathLst>
                <a:path w="1347" h="1005" extrusionOk="0">
                  <a:moveTo>
                    <a:pt x="1347" y="1"/>
                  </a:moveTo>
                  <a:lnTo>
                    <a:pt x="0" y="785"/>
                  </a:lnTo>
                  <a:lnTo>
                    <a:pt x="0" y="1005"/>
                  </a:lnTo>
                  <a:lnTo>
                    <a:pt x="1347" y="221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81"/>
            <p:cNvSpPr/>
            <p:nvPr/>
          </p:nvSpPr>
          <p:spPr>
            <a:xfrm>
              <a:off x="4956325" y="2521675"/>
              <a:ext cx="34325" cy="25125"/>
            </a:xfrm>
            <a:custGeom>
              <a:avLst/>
              <a:gdLst/>
              <a:ahLst/>
              <a:cxnLst/>
              <a:rect l="l" t="t" r="r" b="b"/>
              <a:pathLst>
                <a:path w="1373" h="1005" extrusionOk="0">
                  <a:moveTo>
                    <a:pt x="1" y="1"/>
                  </a:moveTo>
                  <a:lnTo>
                    <a:pt x="1" y="221"/>
                  </a:lnTo>
                  <a:lnTo>
                    <a:pt x="1372" y="1005"/>
                  </a:lnTo>
                  <a:lnTo>
                    <a:pt x="1372" y="7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81"/>
            <p:cNvSpPr/>
            <p:nvPr/>
          </p:nvSpPr>
          <p:spPr>
            <a:xfrm>
              <a:off x="4956325" y="2502100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2" y="0"/>
                  </a:moveTo>
                  <a:lnTo>
                    <a:pt x="1" y="784"/>
                  </a:lnTo>
                  <a:lnTo>
                    <a:pt x="1372" y="1568"/>
                  </a:lnTo>
                  <a:lnTo>
                    <a:pt x="2719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81"/>
            <p:cNvSpPr/>
            <p:nvPr/>
          </p:nvSpPr>
          <p:spPr>
            <a:xfrm>
              <a:off x="5033475" y="2546775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1"/>
                  </a:moveTo>
                  <a:lnTo>
                    <a:pt x="0" y="785"/>
                  </a:lnTo>
                  <a:lnTo>
                    <a:pt x="0" y="1005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81"/>
            <p:cNvSpPr/>
            <p:nvPr/>
          </p:nvSpPr>
          <p:spPr>
            <a:xfrm>
              <a:off x="4999800" y="2546775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0" y="1"/>
                  </a:moveTo>
                  <a:lnTo>
                    <a:pt x="0" y="221"/>
                  </a:lnTo>
                  <a:lnTo>
                    <a:pt x="1347" y="1005"/>
                  </a:lnTo>
                  <a:lnTo>
                    <a:pt x="1347" y="7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81"/>
            <p:cNvSpPr/>
            <p:nvPr/>
          </p:nvSpPr>
          <p:spPr>
            <a:xfrm>
              <a:off x="4999800" y="2527200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2" y="0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81"/>
            <p:cNvSpPr/>
            <p:nvPr/>
          </p:nvSpPr>
          <p:spPr>
            <a:xfrm>
              <a:off x="5076925" y="2571275"/>
              <a:ext cx="34325" cy="25725"/>
            </a:xfrm>
            <a:custGeom>
              <a:avLst/>
              <a:gdLst/>
              <a:ahLst/>
              <a:cxnLst/>
              <a:rect l="l" t="t" r="r" b="b"/>
              <a:pathLst>
                <a:path w="1373" h="1029" extrusionOk="0">
                  <a:moveTo>
                    <a:pt x="1372" y="0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81"/>
            <p:cNvSpPr/>
            <p:nvPr/>
          </p:nvSpPr>
          <p:spPr>
            <a:xfrm>
              <a:off x="5043275" y="2571875"/>
              <a:ext cx="33675" cy="25125"/>
            </a:xfrm>
            <a:custGeom>
              <a:avLst/>
              <a:gdLst/>
              <a:ahLst/>
              <a:cxnLst/>
              <a:rect l="l" t="t" r="r" b="b"/>
              <a:pathLst>
                <a:path w="1347" h="1005" extrusionOk="0">
                  <a:moveTo>
                    <a:pt x="0" y="1"/>
                  </a:moveTo>
                  <a:lnTo>
                    <a:pt x="0" y="221"/>
                  </a:lnTo>
                  <a:lnTo>
                    <a:pt x="1347" y="1005"/>
                  </a:lnTo>
                  <a:lnTo>
                    <a:pt x="1347" y="7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81"/>
            <p:cNvSpPr/>
            <p:nvPr/>
          </p:nvSpPr>
          <p:spPr>
            <a:xfrm>
              <a:off x="5043275" y="2552300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1" y="0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8" y="759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81"/>
            <p:cNvSpPr/>
            <p:nvPr/>
          </p:nvSpPr>
          <p:spPr>
            <a:xfrm>
              <a:off x="5120400" y="2596375"/>
              <a:ext cx="33700" cy="25725"/>
            </a:xfrm>
            <a:custGeom>
              <a:avLst/>
              <a:gdLst/>
              <a:ahLst/>
              <a:cxnLst/>
              <a:rect l="l" t="t" r="r" b="b"/>
              <a:pathLst>
                <a:path w="1348" h="1029" extrusionOk="0">
                  <a:moveTo>
                    <a:pt x="1347" y="0"/>
                  </a:moveTo>
                  <a:lnTo>
                    <a:pt x="0" y="809"/>
                  </a:lnTo>
                  <a:lnTo>
                    <a:pt x="0" y="1029"/>
                  </a:lnTo>
                  <a:lnTo>
                    <a:pt x="1347" y="221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81"/>
            <p:cNvSpPr/>
            <p:nvPr/>
          </p:nvSpPr>
          <p:spPr>
            <a:xfrm>
              <a:off x="5086125" y="2596975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0" y="1"/>
                  </a:moveTo>
                  <a:lnTo>
                    <a:pt x="0" y="221"/>
                  </a:lnTo>
                  <a:lnTo>
                    <a:pt x="1371" y="1005"/>
                  </a:lnTo>
                  <a:lnTo>
                    <a:pt x="1371" y="7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81"/>
            <p:cNvSpPr/>
            <p:nvPr/>
          </p:nvSpPr>
          <p:spPr>
            <a:xfrm>
              <a:off x="5086125" y="2576775"/>
              <a:ext cx="67975" cy="39825"/>
            </a:xfrm>
            <a:custGeom>
              <a:avLst/>
              <a:gdLst/>
              <a:ahLst/>
              <a:cxnLst/>
              <a:rect l="l" t="t" r="r" b="b"/>
              <a:pathLst>
                <a:path w="2719" h="1593" extrusionOk="0">
                  <a:moveTo>
                    <a:pt x="1371" y="1"/>
                  </a:moveTo>
                  <a:lnTo>
                    <a:pt x="0" y="809"/>
                  </a:lnTo>
                  <a:lnTo>
                    <a:pt x="1371" y="1593"/>
                  </a:lnTo>
                  <a:lnTo>
                    <a:pt x="2718" y="78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81"/>
            <p:cNvSpPr/>
            <p:nvPr/>
          </p:nvSpPr>
          <p:spPr>
            <a:xfrm>
              <a:off x="5163250" y="2621475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0"/>
                  </a:moveTo>
                  <a:lnTo>
                    <a:pt x="1" y="784"/>
                  </a:lnTo>
                  <a:lnTo>
                    <a:pt x="1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81"/>
            <p:cNvSpPr/>
            <p:nvPr/>
          </p:nvSpPr>
          <p:spPr>
            <a:xfrm>
              <a:off x="5129575" y="2622075"/>
              <a:ext cx="33700" cy="24525"/>
            </a:xfrm>
            <a:custGeom>
              <a:avLst/>
              <a:gdLst/>
              <a:ahLst/>
              <a:cxnLst/>
              <a:rect l="l" t="t" r="r" b="b"/>
              <a:pathLst>
                <a:path w="1348" h="981" extrusionOk="0">
                  <a:moveTo>
                    <a:pt x="1" y="1"/>
                  </a:moveTo>
                  <a:lnTo>
                    <a:pt x="1" y="197"/>
                  </a:lnTo>
                  <a:lnTo>
                    <a:pt x="1348" y="980"/>
                  </a:lnTo>
                  <a:lnTo>
                    <a:pt x="1348" y="7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81"/>
            <p:cNvSpPr/>
            <p:nvPr/>
          </p:nvSpPr>
          <p:spPr>
            <a:xfrm>
              <a:off x="5129575" y="2601875"/>
              <a:ext cx="67975" cy="39225"/>
            </a:xfrm>
            <a:custGeom>
              <a:avLst/>
              <a:gdLst/>
              <a:ahLst/>
              <a:cxnLst/>
              <a:rect l="l" t="t" r="r" b="b"/>
              <a:pathLst>
                <a:path w="2719" h="1569" extrusionOk="0">
                  <a:moveTo>
                    <a:pt x="1372" y="1"/>
                  </a:moveTo>
                  <a:lnTo>
                    <a:pt x="1" y="809"/>
                  </a:lnTo>
                  <a:lnTo>
                    <a:pt x="1348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81"/>
            <p:cNvSpPr/>
            <p:nvPr/>
          </p:nvSpPr>
          <p:spPr>
            <a:xfrm>
              <a:off x="4687575" y="23974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347" y="1"/>
                  </a:moveTo>
                  <a:lnTo>
                    <a:pt x="0" y="784"/>
                  </a:lnTo>
                  <a:lnTo>
                    <a:pt x="0" y="1005"/>
                  </a:lnTo>
                  <a:lnTo>
                    <a:pt x="1347" y="197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81"/>
            <p:cNvSpPr/>
            <p:nvPr/>
          </p:nvSpPr>
          <p:spPr>
            <a:xfrm>
              <a:off x="4610450" y="2372300"/>
              <a:ext cx="77150" cy="50225"/>
            </a:xfrm>
            <a:custGeom>
              <a:avLst/>
              <a:gdLst/>
              <a:ahLst/>
              <a:cxnLst/>
              <a:rect l="l" t="t" r="r" b="b"/>
              <a:pathLst>
                <a:path w="3086" h="2009" extrusionOk="0">
                  <a:moveTo>
                    <a:pt x="0" y="1"/>
                  </a:moveTo>
                  <a:lnTo>
                    <a:pt x="0" y="221"/>
                  </a:lnTo>
                  <a:lnTo>
                    <a:pt x="3085" y="2009"/>
                  </a:lnTo>
                  <a:lnTo>
                    <a:pt x="3085" y="17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81"/>
            <p:cNvSpPr/>
            <p:nvPr/>
          </p:nvSpPr>
          <p:spPr>
            <a:xfrm>
              <a:off x="4610450" y="2352725"/>
              <a:ext cx="110825" cy="64300"/>
            </a:xfrm>
            <a:custGeom>
              <a:avLst/>
              <a:gdLst/>
              <a:ahLst/>
              <a:cxnLst/>
              <a:rect l="l" t="t" r="r" b="b"/>
              <a:pathLst>
                <a:path w="4433" h="2572" extrusionOk="0">
                  <a:moveTo>
                    <a:pt x="1371" y="0"/>
                  </a:moveTo>
                  <a:lnTo>
                    <a:pt x="0" y="784"/>
                  </a:lnTo>
                  <a:lnTo>
                    <a:pt x="3085" y="2571"/>
                  </a:lnTo>
                  <a:lnTo>
                    <a:pt x="4432" y="1788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81"/>
            <p:cNvSpPr/>
            <p:nvPr/>
          </p:nvSpPr>
          <p:spPr>
            <a:xfrm>
              <a:off x="4730425" y="2421900"/>
              <a:ext cx="34300" cy="25725"/>
            </a:xfrm>
            <a:custGeom>
              <a:avLst/>
              <a:gdLst/>
              <a:ahLst/>
              <a:cxnLst/>
              <a:rect l="l" t="t" r="r" b="b"/>
              <a:pathLst>
                <a:path w="1372" h="1029" extrusionOk="0">
                  <a:moveTo>
                    <a:pt x="1372" y="0"/>
                  </a:moveTo>
                  <a:lnTo>
                    <a:pt x="1" y="808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81"/>
            <p:cNvSpPr/>
            <p:nvPr/>
          </p:nvSpPr>
          <p:spPr>
            <a:xfrm>
              <a:off x="4696750" y="24225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" y="1"/>
                  </a:moveTo>
                  <a:lnTo>
                    <a:pt x="1" y="221"/>
                  </a:lnTo>
                  <a:lnTo>
                    <a:pt x="1348" y="1005"/>
                  </a:lnTo>
                  <a:lnTo>
                    <a:pt x="1348" y="7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81"/>
            <p:cNvSpPr/>
            <p:nvPr/>
          </p:nvSpPr>
          <p:spPr>
            <a:xfrm>
              <a:off x="4696750" y="2402300"/>
              <a:ext cx="67975" cy="39825"/>
            </a:xfrm>
            <a:custGeom>
              <a:avLst/>
              <a:gdLst/>
              <a:ahLst/>
              <a:cxnLst/>
              <a:rect l="l" t="t" r="r" b="b"/>
              <a:pathLst>
                <a:path w="2719" h="1593" extrusionOk="0">
                  <a:moveTo>
                    <a:pt x="1372" y="1"/>
                  </a:moveTo>
                  <a:lnTo>
                    <a:pt x="1" y="809"/>
                  </a:lnTo>
                  <a:lnTo>
                    <a:pt x="1348" y="1592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81"/>
            <p:cNvSpPr/>
            <p:nvPr/>
          </p:nvSpPr>
          <p:spPr>
            <a:xfrm>
              <a:off x="4773900" y="24470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0"/>
                  </a:moveTo>
                  <a:lnTo>
                    <a:pt x="0" y="808"/>
                  </a:lnTo>
                  <a:lnTo>
                    <a:pt x="0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81"/>
            <p:cNvSpPr/>
            <p:nvPr/>
          </p:nvSpPr>
          <p:spPr>
            <a:xfrm>
              <a:off x="4740225" y="2447600"/>
              <a:ext cx="33700" cy="24525"/>
            </a:xfrm>
            <a:custGeom>
              <a:avLst/>
              <a:gdLst/>
              <a:ahLst/>
              <a:cxnLst/>
              <a:rect l="l" t="t" r="r" b="b"/>
              <a:pathLst>
                <a:path w="1348" h="981" extrusionOk="0">
                  <a:moveTo>
                    <a:pt x="0" y="1"/>
                  </a:moveTo>
                  <a:lnTo>
                    <a:pt x="0" y="221"/>
                  </a:lnTo>
                  <a:lnTo>
                    <a:pt x="1347" y="980"/>
                  </a:lnTo>
                  <a:lnTo>
                    <a:pt x="1347" y="7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81"/>
            <p:cNvSpPr/>
            <p:nvPr/>
          </p:nvSpPr>
          <p:spPr>
            <a:xfrm>
              <a:off x="4740225" y="2427400"/>
              <a:ext cx="67975" cy="39825"/>
            </a:xfrm>
            <a:custGeom>
              <a:avLst/>
              <a:gdLst/>
              <a:ahLst/>
              <a:cxnLst/>
              <a:rect l="l" t="t" r="r" b="b"/>
              <a:pathLst>
                <a:path w="2719" h="1593" extrusionOk="0">
                  <a:moveTo>
                    <a:pt x="1347" y="1"/>
                  </a:moveTo>
                  <a:lnTo>
                    <a:pt x="0" y="809"/>
                  </a:lnTo>
                  <a:lnTo>
                    <a:pt x="1347" y="1592"/>
                  </a:lnTo>
                  <a:lnTo>
                    <a:pt x="2719" y="784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81"/>
            <p:cNvSpPr/>
            <p:nvPr/>
          </p:nvSpPr>
          <p:spPr>
            <a:xfrm>
              <a:off x="4816750" y="24721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0"/>
                  </a:moveTo>
                  <a:lnTo>
                    <a:pt x="0" y="784"/>
                  </a:lnTo>
                  <a:lnTo>
                    <a:pt x="0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81"/>
            <p:cNvSpPr/>
            <p:nvPr/>
          </p:nvSpPr>
          <p:spPr>
            <a:xfrm>
              <a:off x="4783075" y="24721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" y="0"/>
                  </a:moveTo>
                  <a:lnTo>
                    <a:pt x="1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81"/>
            <p:cNvSpPr/>
            <p:nvPr/>
          </p:nvSpPr>
          <p:spPr>
            <a:xfrm>
              <a:off x="4783075" y="2452500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2" y="1"/>
                  </a:moveTo>
                  <a:lnTo>
                    <a:pt x="1" y="784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81"/>
            <p:cNvSpPr/>
            <p:nvPr/>
          </p:nvSpPr>
          <p:spPr>
            <a:xfrm>
              <a:off x="4860225" y="24972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1" y="0"/>
                  </a:moveTo>
                  <a:lnTo>
                    <a:pt x="0" y="784"/>
                  </a:lnTo>
                  <a:lnTo>
                    <a:pt x="0" y="1004"/>
                  </a:lnTo>
                  <a:lnTo>
                    <a:pt x="1371" y="221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81"/>
            <p:cNvSpPr/>
            <p:nvPr/>
          </p:nvSpPr>
          <p:spPr>
            <a:xfrm>
              <a:off x="4826550" y="24972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0" y="0"/>
                  </a:moveTo>
                  <a:lnTo>
                    <a:pt x="0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81"/>
            <p:cNvSpPr/>
            <p:nvPr/>
          </p:nvSpPr>
          <p:spPr>
            <a:xfrm>
              <a:off x="4826550" y="2477600"/>
              <a:ext cx="67975" cy="39225"/>
            </a:xfrm>
            <a:custGeom>
              <a:avLst/>
              <a:gdLst/>
              <a:ahLst/>
              <a:cxnLst/>
              <a:rect l="l" t="t" r="r" b="b"/>
              <a:pathLst>
                <a:path w="2719" h="1569" extrusionOk="0">
                  <a:moveTo>
                    <a:pt x="1372" y="1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8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81"/>
            <p:cNvSpPr/>
            <p:nvPr/>
          </p:nvSpPr>
          <p:spPr>
            <a:xfrm>
              <a:off x="4903675" y="2521675"/>
              <a:ext cx="34325" cy="25750"/>
            </a:xfrm>
            <a:custGeom>
              <a:avLst/>
              <a:gdLst/>
              <a:ahLst/>
              <a:cxnLst/>
              <a:rect l="l" t="t" r="r" b="b"/>
              <a:pathLst>
                <a:path w="1373" h="1030" extrusionOk="0">
                  <a:moveTo>
                    <a:pt x="1372" y="1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81"/>
            <p:cNvSpPr/>
            <p:nvPr/>
          </p:nvSpPr>
          <p:spPr>
            <a:xfrm>
              <a:off x="4870000" y="25223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" y="0"/>
                  </a:moveTo>
                  <a:lnTo>
                    <a:pt x="1" y="221"/>
                  </a:lnTo>
                  <a:lnTo>
                    <a:pt x="1348" y="1004"/>
                  </a:lnTo>
                  <a:lnTo>
                    <a:pt x="1348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81"/>
            <p:cNvSpPr/>
            <p:nvPr/>
          </p:nvSpPr>
          <p:spPr>
            <a:xfrm>
              <a:off x="4870000" y="2502700"/>
              <a:ext cx="68000" cy="39225"/>
            </a:xfrm>
            <a:custGeom>
              <a:avLst/>
              <a:gdLst/>
              <a:ahLst/>
              <a:cxnLst/>
              <a:rect l="l" t="t" r="r" b="b"/>
              <a:pathLst>
                <a:path w="2720" h="1569" extrusionOk="0">
                  <a:moveTo>
                    <a:pt x="1348" y="1"/>
                  </a:moveTo>
                  <a:lnTo>
                    <a:pt x="1" y="784"/>
                  </a:lnTo>
                  <a:lnTo>
                    <a:pt x="1348" y="1568"/>
                  </a:lnTo>
                  <a:lnTo>
                    <a:pt x="2719" y="760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81"/>
            <p:cNvSpPr/>
            <p:nvPr/>
          </p:nvSpPr>
          <p:spPr>
            <a:xfrm>
              <a:off x="4946525" y="2546775"/>
              <a:ext cx="34325" cy="25750"/>
            </a:xfrm>
            <a:custGeom>
              <a:avLst/>
              <a:gdLst/>
              <a:ahLst/>
              <a:cxnLst/>
              <a:rect l="l" t="t" r="r" b="b"/>
              <a:pathLst>
                <a:path w="1373" h="1030" extrusionOk="0">
                  <a:moveTo>
                    <a:pt x="1372" y="1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81"/>
            <p:cNvSpPr/>
            <p:nvPr/>
          </p:nvSpPr>
          <p:spPr>
            <a:xfrm>
              <a:off x="4912875" y="2547400"/>
              <a:ext cx="33675" cy="25125"/>
            </a:xfrm>
            <a:custGeom>
              <a:avLst/>
              <a:gdLst/>
              <a:ahLst/>
              <a:cxnLst/>
              <a:rect l="l" t="t" r="r" b="b"/>
              <a:pathLst>
                <a:path w="1347" h="1005" extrusionOk="0">
                  <a:moveTo>
                    <a:pt x="0" y="0"/>
                  </a:moveTo>
                  <a:lnTo>
                    <a:pt x="0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81"/>
            <p:cNvSpPr/>
            <p:nvPr/>
          </p:nvSpPr>
          <p:spPr>
            <a:xfrm>
              <a:off x="4912875" y="2527200"/>
              <a:ext cx="67975" cy="39825"/>
            </a:xfrm>
            <a:custGeom>
              <a:avLst/>
              <a:gdLst/>
              <a:ahLst/>
              <a:cxnLst/>
              <a:rect l="l" t="t" r="r" b="b"/>
              <a:pathLst>
                <a:path w="2719" h="1593" extrusionOk="0">
                  <a:moveTo>
                    <a:pt x="1371" y="0"/>
                  </a:moveTo>
                  <a:lnTo>
                    <a:pt x="0" y="808"/>
                  </a:lnTo>
                  <a:lnTo>
                    <a:pt x="1347" y="1592"/>
                  </a:lnTo>
                  <a:lnTo>
                    <a:pt x="2718" y="784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81"/>
            <p:cNvSpPr/>
            <p:nvPr/>
          </p:nvSpPr>
          <p:spPr>
            <a:xfrm>
              <a:off x="4990000" y="2571875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1"/>
                  </a:moveTo>
                  <a:lnTo>
                    <a:pt x="1" y="809"/>
                  </a:lnTo>
                  <a:lnTo>
                    <a:pt x="1" y="1005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81"/>
            <p:cNvSpPr/>
            <p:nvPr/>
          </p:nvSpPr>
          <p:spPr>
            <a:xfrm>
              <a:off x="4956325" y="2572500"/>
              <a:ext cx="33700" cy="24500"/>
            </a:xfrm>
            <a:custGeom>
              <a:avLst/>
              <a:gdLst/>
              <a:ahLst/>
              <a:cxnLst/>
              <a:rect l="l" t="t" r="r" b="b"/>
              <a:pathLst>
                <a:path w="1348" h="980" extrusionOk="0">
                  <a:moveTo>
                    <a:pt x="1" y="0"/>
                  </a:moveTo>
                  <a:lnTo>
                    <a:pt x="1" y="196"/>
                  </a:lnTo>
                  <a:lnTo>
                    <a:pt x="1348" y="980"/>
                  </a:lnTo>
                  <a:lnTo>
                    <a:pt x="1348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81"/>
            <p:cNvSpPr/>
            <p:nvPr/>
          </p:nvSpPr>
          <p:spPr>
            <a:xfrm>
              <a:off x="4956325" y="2552300"/>
              <a:ext cx="67975" cy="39825"/>
            </a:xfrm>
            <a:custGeom>
              <a:avLst/>
              <a:gdLst/>
              <a:ahLst/>
              <a:cxnLst/>
              <a:rect l="l" t="t" r="r" b="b"/>
              <a:pathLst>
                <a:path w="2719" h="1593" extrusionOk="0">
                  <a:moveTo>
                    <a:pt x="1372" y="0"/>
                  </a:moveTo>
                  <a:lnTo>
                    <a:pt x="1" y="808"/>
                  </a:lnTo>
                  <a:lnTo>
                    <a:pt x="1348" y="1592"/>
                  </a:lnTo>
                  <a:lnTo>
                    <a:pt x="2719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81"/>
            <p:cNvSpPr/>
            <p:nvPr/>
          </p:nvSpPr>
          <p:spPr>
            <a:xfrm>
              <a:off x="5033475" y="2596975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1"/>
                  </a:moveTo>
                  <a:lnTo>
                    <a:pt x="0" y="785"/>
                  </a:lnTo>
                  <a:lnTo>
                    <a:pt x="0" y="1005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81"/>
            <p:cNvSpPr/>
            <p:nvPr/>
          </p:nvSpPr>
          <p:spPr>
            <a:xfrm>
              <a:off x="4999175" y="2596975"/>
              <a:ext cx="34325" cy="25125"/>
            </a:xfrm>
            <a:custGeom>
              <a:avLst/>
              <a:gdLst/>
              <a:ahLst/>
              <a:cxnLst/>
              <a:rect l="l" t="t" r="r" b="b"/>
              <a:pathLst>
                <a:path w="1373" h="1005" extrusionOk="0">
                  <a:moveTo>
                    <a:pt x="25" y="1"/>
                  </a:moveTo>
                  <a:lnTo>
                    <a:pt x="1" y="221"/>
                  </a:lnTo>
                  <a:lnTo>
                    <a:pt x="1372" y="1005"/>
                  </a:lnTo>
                  <a:lnTo>
                    <a:pt x="1372" y="785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81"/>
            <p:cNvSpPr/>
            <p:nvPr/>
          </p:nvSpPr>
          <p:spPr>
            <a:xfrm>
              <a:off x="4999800" y="2577400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47" y="0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81"/>
            <p:cNvSpPr/>
            <p:nvPr/>
          </p:nvSpPr>
          <p:spPr>
            <a:xfrm>
              <a:off x="5119775" y="2646575"/>
              <a:ext cx="34325" cy="25725"/>
            </a:xfrm>
            <a:custGeom>
              <a:avLst/>
              <a:gdLst/>
              <a:ahLst/>
              <a:cxnLst/>
              <a:rect l="l" t="t" r="r" b="b"/>
              <a:pathLst>
                <a:path w="1373" h="1029" extrusionOk="0">
                  <a:moveTo>
                    <a:pt x="1372" y="0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81"/>
            <p:cNvSpPr/>
            <p:nvPr/>
          </p:nvSpPr>
          <p:spPr>
            <a:xfrm>
              <a:off x="5042650" y="2622075"/>
              <a:ext cx="77150" cy="50225"/>
            </a:xfrm>
            <a:custGeom>
              <a:avLst/>
              <a:gdLst/>
              <a:ahLst/>
              <a:cxnLst/>
              <a:rect l="l" t="t" r="r" b="b"/>
              <a:pathLst>
                <a:path w="3086" h="2009" extrusionOk="0">
                  <a:moveTo>
                    <a:pt x="1" y="1"/>
                  </a:moveTo>
                  <a:lnTo>
                    <a:pt x="1" y="221"/>
                  </a:lnTo>
                  <a:lnTo>
                    <a:pt x="3086" y="2009"/>
                  </a:lnTo>
                  <a:lnTo>
                    <a:pt x="3086" y="17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81"/>
            <p:cNvSpPr/>
            <p:nvPr/>
          </p:nvSpPr>
          <p:spPr>
            <a:xfrm>
              <a:off x="5042650" y="2602500"/>
              <a:ext cx="111450" cy="64300"/>
            </a:xfrm>
            <a:custGeom>
              <a:avLst/>
              <a:gdLst/>
              <a:ahLst/>
              <a:cxnLst/>
              <a:rect l="l" t="t" r="r" b="b"/>
              <a:pathLst>
                <a:path w="4458" h="2572" extrusionOk="0">
                  <a:moveTo>
                    <a:pt x="1372" y="0"/>
                  </a:moveTo>
                  <a:lnTo>
                    <a:pt x="1" y="784"/>
                  </a:lnTo>
                  <a:lnTo>
                    <a:pt x="3086" y="2572"/>
                  </a:lnTo>
                  <a:lnTo>
                    <a:pt x="4457" y="1763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81"/>
            <p:cNvSpPr/>
            <p:nvPr/>
          </p:nvSpPr>
          <p:spPr>
            <a:xfrm>
              <a:off x="4686975" y="24476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1" y="1"/>
                  </a:moveTo>
                  <a:lnTo>
                    <a:pt x="0" y="784"/>
                  </a:lnTo>
                  <a:lnTo>
                    <a:pt x="0" y="1005"/>
                  </a:lnTo>
                  <a:lnTo>
                    <a:pt x="1371" y="221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81"/>
            <p:cNvSpPr/>
            <p:nvPr/>
          </p:nvSpPr>
          <p:spPr>
            <a:xfrm>
              <a:off x="4566350" y="2398025"/>
              <a:ext cx="120625" cy="74700"/>
            </a:xfrm>
            <a:custGeom>
              <a:avLst/>
              <a:gdLst/>
              <a:ahLst/>
              <a:cxnLst/>
              <a:rect l="l" t="t" r="r" b="b"/>
              <a:pathLst>
                <a:path w="4825" h="2988" extrusionOk="0">
                  <a:moveTo>
                    <a:pt x="1" y="0"/>
                  </a:moveTo>
                  <a:lnTo>
                    <a:pt x="1" y="221"/>
                  </a:lnTo>
                  <a:lnTo>
                    <a:pt x="4825" y="2988"/>
                  </a:lnTo>
                  <a:lnTo>
                    <a:pt x="4825" y="27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81"/>
            <p:cNvSpPr/>
            <p:nvPr/>
          </p:nvSpPr>
          <p:spPr>
            <a:xfrm>
              <a:off x="4566350" y="2377825"/>
              <a:ext cx="154925" cy="89400"/>
            </a:xfrm>
            <a:custGeom>
              <a:avLst/>
              <a:gdLst/>
              <a:ahLst/>
              <a:cxnLst/>
              <a:rect l="l" t="t" r="r" b="b"/>
              <a:pathLst>
                <a:path w="6197" h="3576" extrusionOk="0">
                  <a:moveTo>
                    <a:pt x="1372" y="0"/>
                  </a:moveTo>
                  <a:lnTo>
                    <a:pt x="1" y="808"/>
                  </a:lnTo>
                  <a:lnTo>
                    <a:pt x="4825" y="3575"/>
                  </a:lnTo>
                  <a:lnTo>
                    <a:pt x="6196" y="2792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81"/>
            <p:cNvSpPr/>
            <p:nvPr/>
          </p:nvSpPr>
          <p:spPr>
            <a:xfrm>
              <a:off x="4729825" y="2472100"/>
              <a:ext cx="34300" cy="25725"/>
            </a:xfrm>
            <a:custGeom>
              <a:avLst/>
              <a:gdLst/>
              <a:ahLst/>
              <a:cxnLst/>
              <a:rect l="l" t="t" r="r" b="b"/>
              <a:pathLst>
                <a:path w="1372" h="1029" extrusionOk="0">
                  <a:moveTo>
                    <a:pt x="1371" y="0"/>
                  </a:moveTo>
                  <a:lnTo>
                    <a:pt x="0" y="808"/>
                  </a:lnTo>
                  <a:lnTo>
                    <a:pt x="0" y="1029"/>
                  </a:lnTo>
                  <a:lnTo>
                    <a:pt x="1371" y="221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81"/>
            <p:cNvSpPr/>
            <p:nvPr/>
          </p:nvSpPr>
          <p:spPr>
            <a:xfrm>
              <a:off x="4696150" y="24727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0" y="1"/>
                  </a:moveTo>
                  <a:lnTo>
                    <a:pt x="0" y="221"/>
                  </a:lnTo>
                  <a:lnTo>
                    <a:pt x="1347" y="1005"/>
                  </a:lnTo>
                  <a:lnTo>
                    <a:pt x="1347" y="7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81"/>
            <p:cNvSpPr/>
            <p:nvPr/>
          </p:nvSpPr>
          <p:spPr>
            <a:xfrm>
              <a:off x="4696150" y="2453125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2" y="0"/>
                  </a:moveTo>
                  <a:lnTo>
                    <a:pt x="0" y="784"/>
                  </a:lnTo>
                  <a:lnTo>
                    <a:pt x="1347" y="1567"/>
                  </a:lnTo>
                  <a:lnTo>
                    <a:pt x="2718" y="7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81"/>
            <p:cNvSpPr/>
            <p:nvPr/>
          </p:nvSpPr>
          <p:spPr>
            <a:xfrm>
              <a:off x="4773275" y="2497200"/>
              <a:ext cx="34325" cy="25725"/>
            </a:xfrm>
            <a:custGeom>
              <a:avLst/>
              <a:gdLst/>
              <a:ahLst/>
              <a:cxnLst/>
              <a:rect l="l" t="t" r="r" b="b"/>
              <a:pathLst>
                <a:path w="1373" h="1029" extrusionOk="0">
                  <a:moveTo>
                    <a:pt x="1372" y="0"/>
                  </a:moveTo>
                  <a:lnTo>
                    <a:pt x="1" y="808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81"/>
            <p:cNvSpPr/>
            <p:nvPr/>
          </p:nvSpPr>
          <p:spPr>
            <a:xfrm>
              <a:off x="4739600" y="24978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" y="1"/>
                  </a:moveTo>
                  <a:lnTo>
                    <a:pt x="1" y="221"/>
                  </a:lnTo>
                  <a:lnTo>
                    <a:pt x="1348" y="1005"/>
                  </a:lnTo>
                  <a:lnTo>
                    <a:pt x="1348" y="7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81"/>
            <p:cNvSpPr/>
            <p:nvPr/>
          </p:nvSpPr>
          <p:spPr>
            <a:xfrm>
              <a:off x="4739600" y="2477600"/>
              <a:ext cx="68000" cy="39825"/>
            </a:xfrm>
            <a:custGeom>
              <a:avLst/>
              <a:gdLst/>
              <a:ahLst/>
              <a:cxnLst/>
              <a:rect l="l" t="t" r="r" b="b"/>
              <a:pathLst>
                <a:path w="2720" h="1593" extrusionOk="0">
                  <a:moveTo>
                    <a:pt x="1372" y="1"/>
                  </a:moveTo>
                  <a:lnTo>
                    <a:pt x="1" y="809"/>
                  </a:lnTo>
                  <a:lnTo>
                    <a:pt x="1348" y="1592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81"/>
            <p:cNvSpPr/>
            <p:nvPr/>
          </p:nvSpPr>
          <p:spPr>
            <a:xfrm>
              <a:off x="4816750" y="25223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0"/>
                  </a:moveTo>
                  <a:lnTo>
                    <a:pt x="0" y="808"/>
                  </a:lnTo>
                  <a:lnTo>
                    <a:pt x="0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81"/>
            <p:cNvSpPr/>
            <p:nvPr/>
          </p:nvSpPr>
          <p:spPr>
            <a:xfrm>
              <a:off x="4783075" y="2522900"/>
              <a:ext cx="33700" cy="24525"/>
            </a:xfrm>
            <a:custGeom>
              <a:avLst/>
              <a:gdLst/>
              <a:ahLst/>
              <a:cxnLst/>
              <a:rect l="l" t="t" r="r" b="b"/>
              <a:pathLst>
                <a:path w="1348" h="981" extrusionOk="0">
                  <a:moveTo>
                    <a:pt x="1" y="1"/>
                  </a:moveTo>
                  <a:lnTo>
                    <a:pt x="1" y="221"/>
                  </a:lnTo>
                  <a:lnTo>
                    <a:pt x="1347" y="980"/>
                  </a:lnTo>
                  <a:lnTo>
                    <a:pt x="1347" y="7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81"/>
            <p:cNvSpPr/>
            <p:nvPr/>
          </p:nvSpPr>
          <p:spPr>
            <a:xfrm>
              <a:off x="4783075" y="2502700"/>
              <a:ext cx="67975" cy="39825"/>
            </a:xfrm>
            <a:custGeom>
              <a:avLst/>
              <a:gdLst/>
              <a:ahLst/>
              <a:cxnLst/>
              <a:rect l="l" t="t" r="r" b="b"/>
              <a:pathLst>
                <a:path w="2719" h="1593" extrusionOk="0">
                  <a:moveTo>
                    <a:pt x="1372" y="1"/>
                  </a:moveTo>
                  <a:lnTo>
                    <a:pt x="1" y="809"/>
                  </a:lnTo>
                  <a:lnTo>
                    <a:pt x="1347" y="1592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81"/>
            <p:cNvSpPr/>
            <p:nvPr/>
          </p:nvSpPr>
          <p:spPr>
            <a:xfrm>
              <a:off x="4859600" y="25474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0"/>
                  </a:moveTo>
                  <a:lnTo>
                    <a:pt x="1" y="784"/>
                  </a:lnTo>
                  <a:lnTo>
                    <a:pt x="1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81"/>
            <p:cNvSpPr/>
            <p:nvPr/>
          </p:nvSpPr>
          <p:spPr>
            <a:xfrm>
              <a:off x="4825925" y="25474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" y="0"/>
                  </a:moveTo>
                  <a:lnTo>
                    <a:pt x="1" y="221"/>
                  </a:lnTo>
                  <a:lnTo>
                    <a:pt x="1348" y="1004"/>
                  </a:lnTo>
                  <a:lnTo>
                    <a:pt x="1348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81"/>
            <p:cNvSpPr/>
            <p:nvPr/>
          </p:nvSpPr>
          <p:spPr>
            <a:xfrm>
              <a:off x="4825925" y="2527800"/>
              <a:ext cx="67975" cy="39225"/>
            </a:xfrm>
            <a:custGeom>
              <a:avLst/>
              <a:gdLst/>
              <a:ahLst/>
              <a:cxnLst/>
              <a:rect l="l" t="t" r="r" b="b"/>
              <a:pathLst>
                <a:path w="2719" h="1569" extrusionOk="0">
                  <a:moveTo>
                    <a:pt x="1372" y="1"/>
                  </a:moveTo>
                  <a:lnTo>
                    <a:pt x="1" y="784"/>
                  </a:lnTo>
                  <a:lnTo>
                    <a:pt x="1348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81"/>
            <p:cNvSpPr/>
            <p:nvPr/>
          </p:nvSpPr>
          <p:spPr>
            <a:xfrm>
              <a:off x="4903075" y="25725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0"/>
                  </a:moveTo>
                  <a:lnTo>
                    <a:pt x="0" y="784"/>
                  </a:lnTo>
                  <a:lnTo>
                    <a:pt x="0" y="1004"/>
                  </a:lnTo>
                  <a:lnTo>
                    <a:pt x="1372" y="196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81"/>
            <p:cNvSpPr/>
            <p:nvPr/>
          </p:nvSpPr>
          <p:spPr>
            <a:xfrm>
              <a:off x="4869400" y="25725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0" y="0"/>
                  </a:moveTo>
                  <a:lnTo>
                    <a:pt x="0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81"/>
            <p:cNvSpPr/>
            <p:nvPr/>
          </p:nvSpPr>
          <p:spPr>
            <a:xfrm>
              <a:off x="4869400" y="2552900"/>
              <a:ext cx="67975" cy="39225"/>
            </a:xfrm>
            <a:custGeom>
              <a:avLst/>
              <a:gdLst/>
              <a:ahLst/>
              <a:cxnLst/>
              <a:rect l="l" t="t" r="r" b="b"/>
              <a:pathLst>
                <a:path w="2719" h="1569" extrusionOk="0">
                  <a:moveTo>
                    <a:pt x="1372" y="1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81"/>
            <p:cNvSpPr/>
            <p:nvPr/>
          </p:nvSpPr>
          <p:spPr>
            <a:xfrm>
              <a:off x="4946525" y="2596975"/>
              <a:ext cx="34325" cy="25750"/>
            </a:xfrm>
            <a:custGeom>
              <a:avLst/>
              <a:gdLst/>
              <a:ahLst/>
              <a:cxnLst/>
              <a:rect l="l" t="t" r="r" b="b"/>
              <a:pathLst>
                <a:path w="1373" h="1030" extrusionOk="0">
                  <a:moveTo>
                    <a:pt x="1372" y="1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81"/>
            <p:cNvSpPr/>
            <p:nvPr/>
          </p:nvSpPr>
          <p:spPr>
            <a:xfrm>
              <a:off x="4912250" y="25976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25" y="0"/>
                  </a:moveTo>
                  <a:lnTo>
                    <a:pt x="1" y="221"/>
                  </a:lnTo>
                  <a:lnTo>
                    <a:pt x="1372" y="1004"/>
                  </a:lnTo>
                  <a:lnTo>
                    <a:pt x="1372" y="78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81"/>
            <p:cNvSpPr/>
            <p:nvPr/>
          </p:nvSpPr>
          <p:spPr>
            <a:xfrm>
              <a:off x="4912875" y="2578000"/>
              <a:ext cx="67975" cy="39225"/>
            </a:xfrm>
            <a:custGeom>
              <a:avLst/>
              <a:gdLst/>
              <a:ahLst/>
              <a:cxnLst/>
              <a:rect l="l" t="t" r="r" b="b"/>
              <a:pathLst>
                <a:path w="2719" h="1569" extrusionOk="0">
                  <a:moveTo>
                    <a:pt x="1347" y="1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8" y="760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81"/>
            <p:cNvSpPr/>
            <p:nvPr/>
          </p:nvSpPr>
          <p:spPr>
            <a:xfrm>
              <a:off x="4989400" y="2622075"/>
              <a:ext cx="34300" cy="25750"/>
            </a:xfrm>
            <a:custGeom>
              <a:avLst/>
              <a:gdLst/>
              <a:ahLst/>
              <a:cxnLst/>
              <a:rect l="l" t="t" r="r" b="b"/>
              <a:pathLst>
                <a:path w="1372" h="1030" extrusionOk="0">
                  <a:moveTo>
                    <a:pt x="1371" y="1"/>
                  </a:moveTo>
                  <a:lnTo>
                    <a:pt x="0" y="809"/>
                  </a:lnTo>
                  <a:lnTo>
                    <a:pt x="0" y="1029"/>
                  </a:lnTo>
                  <a:lnTo>
                    <a:pt x="1371" y="221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81"/>
            <p:cNvSpPr/>
            <p:nvPr/>
          </p:nvSpPr>
          <p:spPr>
            <a:xfrm>
              <a:off x="4955725" y="26227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0" y="0"/>
                  </a:moveTo>
                  <a:lnTo>
                    <a:pt x="0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81"/>
            <p:cNvSpPr/>
            <p:nvPr/>
          </p:nvSpPr>
          <p:spPr>
            <a:xfrm>
              <a:off x="4955725" y="2602500"/>
              <a:ext cx="67975" cy="39825"/>
            </a:xfrm>
            <a:custGeom>
              <a:avLst/>
              <a:gdLst/>
              <a:ahLst/>
              <a:cxnLst/>
              <a:rect l="l" t="t" r="r" b="b"/>
              <a:pathLst>
                <a:path w="2719" h="1593" extrusionOk="0">
                  <a:moveTo>
                    <a:pt x="1372" y="0"/>
                  </a:moveTo>
                  <a:lnTo>
                    <a:pt x="0" y="808"/>
                  </a:lnTo>
                  <a:lnTo>
                    <a:pt x="1347" y="1592"/>
                  </a:lnTo>
                  <a:lnTo>
                    <a:pt x="2718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81"/>
            <p:cNvSpPr/>
            <p:nvPr/>
          </p:nvSpPr>
          <p:spPr>
            <a:xfrm>
              <a:off x="5076325" y="2672275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1"/>
                  </a:moveTo>
                  <a:lnTo>
                    <a:pt x="0" y="785"/>
                  </a:lnTo>
                  <a:lnTo>
                    <a:pt x="0" y="1005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81"/>
            <p:cNvSpPr/>
            <p:nvPr/>
          </p:nvSpPr>
          <p:spPr>
            <a:xfrm>
              <a:off x="4999175" y="2647800"/>
              <a:ext cx="77175" cy="49600"/>
            </a:xfrm>
            <a:custGeom>
              <a:avLst/>
              <a:gdLst/>
              <a:ahLst/>
              <a:cxnLst/>
              <a:rect l="l" t="t" r="r" b="b"/>
              <a:pathLst>
                <a:path w="3087" h="1984" extrusionOk="0">
                  <a:moveTo>
                    <a:pt x="1" y="0"/>
                  </a:moveTo>
                  <a:lnTo>
                    <a:pt x="1" y="221"/>
                  </a:lnTo>
                  <a:lnTo>
                    <a:pt x="3086" y="1984"/>
                  </a:lnTo>
                  <a:lnTo>
                    <a:pt x="3086" y="17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81"/>
            <p:cNvSpPr/>
            <p:nvPr/>
          </p:nvSpPr>
          <p:spPr>
            <a:xfrm>
              <a:off x="4999175" y="2627600"/>
              <a:ext cx="111450" cy="64300"/>
            </a:xfrm>
            <a:custGeom>
              <a:avLst/>
              <a:gdLst/>
              <a:ahLst/>
              <a:cxnLst/>
              <a:rect l="l" t="t" r="r" b="b"/>
              <a:pathLst>
                <a:path w="4458" h="2572" extrusionOk="0">
                  <a:moveTo>
                    <a:pt x="1372" y="0"/>
                  </a:moveTo>
                  <a:lnTo>
                    <a:pt x="1" y="808"/>
                  </a:lnTo>
                  <a:lnTo>
                    <a:pt x="3086" y="2572"/>
                  </a:lnTo>
                  <a:lnTo>
                    <a:pt x="4458" y="1788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81"/>
            <p:cNvSpPr/>
            <p:nvPr/>
          </p:nvSpPr>
          <p:spPr>
            <a:xfrm>
              <a:off x="4556575" y="2422500"/>
              <a:ext cx="34300" cy="25750"/>
            </a:xfrm>
            <a:custGeom>
              <a:avLst/>
              <a:gdLst/>
              <a:ahLst/>
              <a:cxnLst/>
              <a:rect l="l" t="t" r="r" b="b"/>
              <a:pathLst>
                <a:path w="1372" h="1030" extrusionOk="0">
                  <a:moveTo>
                    <a:pt x="1371" y="1"/>
                  </a:moveTo>
                  <a:lnTo>
                    <a:pt x="0" y="809"/>
                  </a:lnTo>
                  <a:lnTo>
                    <a:pt x="0" y="1029"/>
                  </a:lnTo>
                  <a:lnTo>
                    <a:pt x="1371" y="221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81"/>
            <p:cNvSpPr/>
            <p:nvPr/>
          </p:nvSpPr>
          <p:spPr>
            <a:xfrm>
              <a:off x="4522900" y="2423125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0" y="0"/>
                  </a:moveTo>
                  <a:lnTo>
                    <a:pt x="0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81"/>
            <p:cNvSpPr/>
            <p:nvPr/>
          </p:nvSpPr>
          <p:spPr>
            <a:xfrm>
              <a:off x="4522900" y="2403525"/>
              <a:ext cx="67975" cy="39200"/>
            </a:xfrm>
            <a:custGeom>
              <a:avLst/>
              <a:gdLst/>
              <a:ahLst/>
              <a:cxnLst/>
              <a:rect l="l" t="t" r="r" b="b"/>
              <a:pathLst>
                <a:path w="2719" h="1568" extrusionOk="0">
                  <a:moveTo>
                    <a:pt x="1372" y="1"/>
                  </a:moveTo>
                  <a:lnTo>
                    <a:pt x="0" y="784"/>
                  </a:lnTo>
                  <a:lnTo>
                    <a:pt x="1347" y="1568"/>
                  </a:lnTo>
                  <a:lnTo>
                    <a:pt x="2718" y="760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81"/>
            <p:cNvSpPr/>
            <p:nvPr/>
          </p:nvSpPr>
          <p:spPr>
            <a:xfrm>
              <a:off x="4600025" y="2447600"/>
              <a:ext cx="34325" cy="25750"/>
            </a:xfrm>
            <a:custGeom>
              <a:avLst/>
              <a:gdLst/>
              <a:ahLst/>
              <a:cxnLst/>
              <a:rect l="l" t="t" r="r" b="b"/>
              <a:pathLst>
                <a:path w="1373" h="1030" extrusionOk="0">
                  <a:moveTo>
                    <a:pt x="1372" y="1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81"/>
            <p:cNvSpPr/>
            <p:nvPr/>
          </p:nvSpPr>
          <p:spPr>
            <a:xfrm>
              <a:off x="4566350" y="2448225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" y="0"/>
                  </a:moveTo>
                  <a:lnTo>
                    <a:pt x="1" y="221"/>
                  </a:lnTo>
                  <a:lnTo>
                    <a:pt x="1348" y="1004"/>
                  </a:lnTo>
                  <a:lnTo>
                    <a:pt x="1348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81"/>
            <p:cNvSpPr/>
            <p:nvPr/>
          </p:nvSpPr>
          <p:spPr>
            <a:xfrm>
              <a:off x="4566350" y="2428025"/>
              <a:ext cx="68000" cy="39800"/>
            </a:xfrm>
            <a:custGeom>
              <a:avLst/>
              <a:gdLst/>
              <a:ahLst/>
              <a:cxnLst/>
              <a:rect l="l" t="t" r="r" b="b"/>
              <a:pathLst>
                <a:path w="2720" h="1592" extrusionOk="0">
                  <a:moveTo>
                    <a:pt x="1372" y="0"/>
                  </a:moveTo>
                  <a:lnTo>
                    <a:pt x="1" y="808"/>
                  </a:lnTo>
                  <a:lnTo>
                    <a:pt x="1348" y="1592"/>
                  </a:lnTo>
                  <a:lnTo>
                    <a:pt x="2719" y="78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81"/>
            <p:cNvSpPr/>
            <p:nvPr/>
          </p:nvSpPr>
          <p:spPr>
            <a:xfrm>
              <a:off x="4642875" y="2472700"/>
              <a:ext cx="34925" cy="25750"/>
            </a:xfrm>
            <a:custGeom>
              <a:avLst/>
              <a:gdLst/>
              <a:ahLst/>
              <a:cxnLst/>
              <a:rect l="l" t="t" r="r" b="b"/>
              <a:pathLst>
                <a:path w="1397" h="1030" extrusionOk="0">
                  <a:moveTo>
                    <a:pt x="1397" y="1"/>
                  </a:moveTo>
                  <a:lnTo>
                    <a:pt x="1" y="809"/>
                  </a:lnTo>
                  <a:lnTo>
                    <a:pt x="1" y="1029"/>
                  </a:lnTo>
                  <a:lnTo>
                    <a:pt x="1397" y="221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81"/>
            <p:cNvSpPr/>
            <p:nvPr/>
          </p:nvSpPr>
          <p:spPr>
            <a:xfrm>
              <a:off x="4609225" y="2473325"/>
              <a:ext cx="33675" cy="25125"/>
            </a:xfrm>
            <a:custGeom>
              <a:avLst/>
              <a:gdLst/>
              <a:ahLst/>
              <a:cxnLst/>
              <a:rect l="l" t="t" r="r" b="b"/>
              <a:pathLst>
                <a:path w="1347" h="1005" extrusionOk="0">
                  <a:moveTo>
                    <a:pt x="0" y="0"/>
                  </a:moveTo>
                  <a:lnTo>
                    <a:pt x="0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81"/>
            <p:cNvSpPr/>
            <p:nvPr/>
          </p:nvSpPr>
          <p:spPr>
            <a:xfrm>
              <a:off x="4609225" y="2453125"/>
              <a:ext cx="68575" cy="39800"/>
            </a:xfrm>
            <a:custGeom>
              <a:avLst/>
              <a:gdLst/>
              <a:ahLst/>
              <a:cxnLst/>
              <a:rect l="l" t="t" r="r" b="b"/>
              <a:pathLst>
                <a:path w="2743" h="1592" extrusionOk="0">
                  <a:moveTo>
                    <a:pt x="1371" y="0"/>
                  </a:moveTo>
                  <a:lnTo>
                    <a:pt x="0" y="808"/>
                  </a:lnTo>
                  <a:lnTo>
                    <a:pt x="1347" y="1592"/>
                  </a:lnTo>
                  <a:lnTo>
                    <a:pt x="2743" y="784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81"/>
            <p:cNvSpPr/>
            <p:nvPr/>
          </p:nvSpPr>
          <p:spPr>
            <a:xfrm>
              <a:off x="4859600" y="25976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0"/>
                  </a:moveTo>
                  <a:lnTo>
                    <a:pt x="1" y="809"/>
                  </a:lnTo>
                  <a:lnTo>
                    <a:pt x="1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81"/>
            <p:cNvSpPr/>
            <p:nvPr/>
          </p:nvSpPr>
          <p:spPr>
            <a:xfrm>
              <a:off x="4652675" y="2498425"/>
              <a:ext cx="206950" cy="124300"/>
            </a:xfrm>
            <a:custGeom>
              <a:avLst/>
              <a:gdLst/>
              <a:ahLst/>
              <a:cxnLst/>
              <a:rect l="l" t="t" r="r" b="b"/>
              <a:pathLst>
                <a:path w="8278" h="4972" extrusionOk="0">
                  <a:moveTo>
                    <a:pt x="1" y="0"/>
                  </a:moveTo>
                  <a:lnTo>
                    <a:pt x="1" y="196"/>
                  </a:lnTo>
                  <a:lnTo>
                    <a:pt x="8278" y="4971"/>
                  </a:lnTo>
                  <a:lnTo>
                    <a:pt x="8278" y="47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81"/>
            <p:cNvSpPr/>
            <p:nvPr/>
          </p:nvSpPr>
          <p:spPr>
            <a:xfrm>
              <a:off x="4652675" y="2478225"/>
              <a:ext cx="241225" cy="139600"/>
            </a:xfrm>
            <a:custGeom>
              <a:avLst/>
              <a:gdLst/>
              <a:ahLst/>
              <a:cxnLst/>
              <a:rect l="l" t="t" r="r" b="b"/>
              <a:pathLst>
                <a:path w="9649" h="5584" extrusionOk="0">
                  <a:moveTo>
                    <a:pt x="1372" y="0"/>
                  </a:moveTo>
                  <a:lnTo>
                    <a:pt x="1" y="808"/>
                  </a:lnTo>
                  <a:lnTo>
                    <a:pt x="8278" y="5584"/>
                  </a:lnTo>
                  <a:lnTo>
                    <a:pt x="9649" y="4775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81"/>
            <p:cNvSpPr/>
            <p:nvPr/>
          </p:nvSpPr>
          <p:spPr>
            <a:xfrm>
              <a:off x="4902450" y="2622700"/>
              <a:ext cx="34325" cy="25125"/>
            </a:xfrm>
            <a:custGeom>
              <a:avLst/>
              <a:gdLst/>
              <a:ahLst/>
              <a:cxnLst/>
              <a:rect l="l" t="t" r="r" b="b"/>
              <a:pathLst>
                <a:path w="1373" h="1005" extrusionOk="0">
                  <a:moveTo>
                    <a:pt x="1372" y="0"/>
                  </a:moveTo>
                  <a:lnTo>
                    <a:pt x="1" y="784"/>
                  </a:lnTo>
                  <a:lnTo>
                    <a:pt x="1" y="1004"/>
                  </a:lnTo>
                  <a:lnTo>
                    <a:pt x="1372" y="221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81"/>
            <p:cNvSpPr/>
            <p:nvPr/>
          </p:nvSpPr>
          <p:spPr>
            <a:xfrm>
              <a:off x="4868775" y="26227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" y="0"/>
                  </a:moveTo>
                  <a:lnTo>
                    <a:pt x="1" y="221"/>
                  </a:lnTo>
                  <a:lnTo>
                    <a:pt x="1348" y="1004"/>
                  </a:lnTo>
                  <a:lnTo>
                    <a:pt x="1348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81"/>
            <p:cNvSpPr/>
            <p:nvPr/>
          </p:nvSpPr>
          <p:spPr>
            <a:xfrm>
              <a:off x="4868775" y="2603100"/>
              <a:ext cx="68000" cy="39225"/>
            </a:xfrm>
            <a:custGeom>
              <a:avLst/>
              <a:gdLst/>
              <a:ahLst/>
              <a:cxnLst/>
              <a:rect l="l" t="t" r="r" b="b"/>
              <a:pathLst>
                <a:path w="2720" h="1569" extrusionOk="0">
                  <a:moveTo>
                    <a:pt x="1372" y="1"/>
                  </a:moveTo>
                  <a:lnTo>
                    <a:pt x="1" y="784"/>
                  </a:lnTo>
                  <a:lnTo>
                    <a:pt x="1348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81"/>
            <p:cNvSpPr/>
            <p:nvPr/>
          </p:nvSpPr>
          <p:spPr>
            <a:xfrm>
              <a:off x="4945925" y="2647800"/>
              <a:ext cx="34300" cy="25125"/>
            </a:xfrm>
            <a:custGeom>
              <a:avLst/>
              <a:gdLst/>
              <a:ahLst/>
              <a:cxnLst/>
              <a:rect l="l" t="t" r="r" b="b"/>
              <a:pathLst>
                <a:path w="1372" h="1005" extrusionOk="0">
                  <a:moveTo>
                    <a:pt x="1372" y="0"/>
                  </a:moveTo>
                  <a:lnTo>
                    <a:pt x="0" y="784"/>
                  </a:lnTo>
                  <a:lnTo>
                    <a:pt x="0" y="1004"/>
                  </a:lnTo>
                  <a:lnTo>
                    <a:pt x="1372" y="196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81"/>
            <p:cNvSpPr/>
            <p:nvPr/>
          </p:nvSpPr>
          <p:spPr>
            <a:xfrm>
              <a:off x="4912250" y="2647800"/>
              <a:ext cx="33700" cy="25125"/>
            </a:xfrm>
            <a:custGeom>
              <a:avLst/>
              <a:gdLst/>
              <a:ahLst/>
              <a:cxnLst/>
              <a:rect l="l" t="t" r="r" b="b"/>
              <a:pathLst>
                <a:path w="1348" h="1005" extrusionOk="0">
                  <a:moveTo>
                    <a:pt x="1" y="0"/>
                  </a:moveTo>
                  <a:lnTo>
                    <a:pt x="1" y="221"/>
                  </a:lnTo>
                  <a:lnTo>
                    <a:pt x="1347" y="1004"/>
                  </a:lnTo>
                  <a:lnTo>
                    <a:pt x="1347" y="7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81"/>
            <p:cNvSpPr/>
            <p:nvPr/>
          </p:nvSpPr>
          <p:spPr>
            <a:xfrm>
              <a:off x="4912250" y="2628200"/>
              <a:ext cx="67975" cy="39225"/>
            </a:xfrm>
            <a:custGeom>
              <a:avLst/>
              <a:gdLst/>
              <a:ahLst/>
              <a:cxnLst/>
              <a:rect l="l" t="t" r="r" b="b"/>
              <a:pathLst>
                <a:path w="2719" h="1569" extrusionOk="0">
                  <a:moveTo>
                    <a:pt x="1372" y="1"/>
                  </a:moveTo>
                  <a:lnTo>
                    <a:pt x="1" y="784"/>
                  </a:lnTo>
                  <a:lnTo>
                    <a:pt x="1347" y="1568"/>
                  </a:lnTo>
                  <a:lnTo>
                    <a:pt x="2719" y="784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81"/>
            <p:cNvSpPr/>
            <p:nvPr/>
          </p:nvSpPr>
          <p:spPr>
            <a:xfrm>
              <a:off x="5032250" y="2697375"/>
              <a:ext cx="34300" cy="25750"/>
            </a:xfrm>
            <a:custGeom>
              <a:avLst/>
              <a:gdLst/>
              <a:ahLst/>
              <a:cxnLst/>
              <a:rect l="l" t="t" r="r" b="b"/>
              <a:pathLst>
                <a:path w="1372" h="1030" extrusionOk="0">
                  <a:moveTo>
                    <a:pt x="1372" y="1"/>
                  </a:moveTo>
                  <a:lnTo>
                    <a:pt x="0" y="809"/>
                  </a:lnTo>
                  <a:lnTo>
                    <a:pt x="0" y="1029"/>
                  </a:lnTo>
                  <a:lnTo>
                    <a:pt x="1372" y="221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81"/>
            <p:cNvSpPr/>
            <p:nvPr/>
          </p:nvSpPr>
          <p:spPr>
            <a:xfrm>
              <a:off x="4955100" y="2672900"/>
              <a:ext cx="77175" cy="50225"/>
            </a:xfrm>
            <a:custGeom>
              <a:avLst/>
              <a:gdLst/>
              <a:ahLst/>
              <a:cxnLst/>
              <a:rect l="l" t="t" r="r" b="b"/>
              <a:pathLst>
                <a:path w="3087" h="2009" extrusionOk="0">
                  <a:moveTo>
                    <a:pt x="1" y="0"/>
                  </a:moveTo>
                  <a:lnTo>
                    <a:pt x="1" y="221"/>
                  </a:lnTo>
                  <a:lnTo>
                    <a:pt x="3086" y="2008"/>
                  </a:lnTo>
                  <a:lnTo>
                    <a:pt x="3086" y="17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6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81"/>
            <p:cNvSpPr/>
            <p:nvPr/>
          </p:nvSpPr>
          <p:spPr>
            <a:xfrm>
              <a:off x="4955100" y="2653300"/>
              <a:ext cx="111450" cy="64325"/>
            </a:xfrm>
            <a:custGeom>
              <a:avLst/>
              <a:gdLst/>
              <a:ahLst/>
              <a:cxnLst/>
              <a:rect l="l" t="t" r="r" b="b"/>
              <a:pathLst>
                <a:path w="4458" h="2573" extrusionOk="0">
                  <a:moveTo>
                    <a:pt x="1397" y="1"/>
                  </a:moveTo>
                  <a:lnTo>
                    <a:pt x="1" y="784"/>
                  </a:lnTo>
                  <a:lnTo>
                    <a:pt x="3086" y="2572"/>
                  </a:lnTo>
                  <a:lnTo>
                    <a:pt x="4458" y="1764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81"/>
            <p:cNvSpPr/>
            <p:nvPr/>
          </p:nvSpPr>
          <p:spPr>
            <a:xfrm>
              <a:off x="4819800" y="1944375"/>
              <a:ext cx="394300" cy="511825"/>
            </a:xfrm>
            <a:custGeom>
              <a:avLst/>
              <a:gdLst/>
              <a:ahLst/>
              <a:cxnLst/>
              <a:rect l="l" t="t" r="r" b="b"/>
              <a:pathLst>
                <a:path w="15772" h="20473" extrusionOk="0">
                  <a:moveTo>
                    <a:pt x="1" y="1"/>
                  </a:moveTo>
                  <a:lnTo>
                    <a:pt x="1" y="11363"/>
                  </a:lnTo>
                  <a:lnTo>
                    <a:pt x="15771" y="20473"/>
                  </a:lnTo>
                  <a:lnTo>
                    <a:pt x="15771" y="91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81"/>
            <p:cNvSpPr/>
            <p:nvPr/>
          </p:nvSpPr>
          <p:spPr>
            <a:xfrm>
              <a:off x="5046925" y="2117625"/>
              <a:ext cx="140850" cy="279200"/>
            </a:xfrm>
            <a:custGeom>
              <a:avLst/>
              <a:gdLst/>
              <a:ahLst/>
              <a:cxnLst/>
              <a:rect l="l" t="t" r="r" b="b"/>
              <a:pathLst>
                <a:path w="5634" h="11168" extrusionOk="0">
                  <a:moveTo>
                    <a:pt x="1" y="1"/>
                  </a:moveTo>
                  <a:lnTo>
                    <a:pt x="1" y="7911"/>
                  </a:lnTo>
                  <a:lnTo>
                    <a:pt x="5633" y="11167"/>
                  </a:lnTo>
                  <a:lnTo>
                    <a:pt x="5633" y="32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81"/>
            <p:cNvSpPr/>
            <p:nvPr/>
          </p:nvSpPr>
          <p:spPr>
            <a:xfrm>
              <a:off x="4859000" y="2009275"/>
              <a:ext cx="157975" cy="102875"/>
            </a:xfrm>
            <a:custGeom>
              <a:avLst/>
              <a:gdLst/>
              <a:ahLst/>
              <a:cxnLst/>
              <a:rect l="l" t="t" r="r" b="b"/>
              <a:pathLst>
                <a:path w="6319" h="4115" extrusionOk="0">
                  <a:moveTo>
                    <a:pt x="0" y="1"/>
                  </a:moveTo>
                  <a:lnTo>
                    <a:pt x="0" y="466"/>
                  </a:lnTo>
                  <a:lnTo>
                    <a:pt x="6318" y="4115"/>
                  </a:lnTo>
                  <a:lnTo>
                    <a:pt x="6318" y="36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81"/>
            <p:cNvSpPr/>
            <p:nvPr/>
          </p:nvSpPr>
          <p:spPr>
            <a:xfrm>
              <a:off x="4859000" y="2036225"/>
              <a:ext cx="157975" cy="102850"/>
            </a:xfrm>
            <a:custGeom>
              <a:avLst/>
              <a:gdLst/>
              <a:ahLst/>
              <a:cxnLst/>
              <a:rect l="l" t="t" r="r" b="b"/>
              <a:pathLst>
                <a:path w="6319" h="4114" extrusionOk="0">
                  <a:moveTo>
                    <a:pt x="0" y="0"/>
                  </a:moveTo>
                  <a:lnTo>
                    <a:pt x="0" y="465"/>
                  </a:lnTo>
                  <a:lnTo>
                    <a:pt x="6318" y="4114"/>
                  </a:lnTo>
                  <a:lnTo>
                    <a:pt x="6318" y="3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81"/>
            <p:cNvSpPr/>
            <p:nvPr/>
          </p:nvSpPr>
          <p:spPr>
            <a:xfrm>
              <a:off x="4859000" y="2062550"/>
              <a:ext cx="157975" cy="102850"/>
            </a:xfrm>
            <a:custGeom>
              <a:avLst/>
              <a:gdLst/>
              <a:ahLst/>
              <a:cxnLst/>
              <a:rect l="l" t="t" r="r" b="b"/>
              <a:pathLst>
                <a:path w="6319" h="4114" extrusionOk="0">
                  <a:moveTo>
                    <a:pt x="0" y="0"/>
                  </a:moveTo>
                  <a:lnTo>
                    <a:pt x="0" y="465"/>
                  </a:lnTo>
                  <a:lnTo>
                    <a:pt x="6318" y="4114"/>
                  </a:lnTo>
                  <a:lnTo>
                    <a:pt x="6318" y="3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81"/>
            <p:cNvSpPr/>
            <p:nvPr/>
          </p:nvSpPr>
          <p:spPr>
            <a:xfrm>
              <a:off x="4859000" y="2089475"/>
              <a:ext cx="157975" cy="102875"/>
            </a:xfrm>
            <a:custGeom>
              <a:avLst/>
              <a:gdLst/>
              <a:ahLst/>
              <a:cxnLst/>
              <a:rect l="l" t="t" r="r" b="b"/>
              <a:pathLst>
                <a:path w="6319" h="4115" extrusionOk="0">
                  <a:moveTo>
                    <a:pt x="0" y="0"/>
                  </a:moveTo>
                  <a:lnTo>
                    <a:pt x="0" y="466"/>
                  </a:lnTo>
                  <a:lnTo>
                    <a:pt x="6318" y="4114"/>
                  </a:lnTo>
                  <a:lnTo>
                    <a:pt x="6318" y="3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81"/>
            <p:cNvSpPr/>
            <p:nvPr/>
          </p:nvSpPr>
          <p:spPr>
            <a:xfrm>
              <a:off x="4859000" y="2116400"/>
              <a:ext cx="157975" cy="102875"/>
            </a:xfrm>
            <a:custGeom>
              <a:avLst/>
              <a:gdLst/>
              <a:ahLst/>
              <a:cxnLst/>
              <a:rect l="l" t="t" r="r" b="b"/>
              <a:pathLst>
                <a:path w="6319" h="4115" extrusionOk="0">
                  <a:moveTo>
                    <a:pt x="0" y="1"/>
                  </a:moveTo>
                  <a:lnTo>
                    <a:pt x="0" y="466"/>
                  </a:lnTo>
                  <a:lnTo>
                    <a:pt x="6318" y="4115"/>
                  </a:lnTo>
                  <a:lnTo>
                    <a:pt x="6318" y="36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81"/>
            <p:cNvSpPr/>
            <p:nvPr/>
          </p:nvSpPr>
          <p:spPr>
            <a:xfrm>
              <a:off x="4859000" y="2143350"/>
              <a:ext cx="157975" cy="102875"/>
            </a:xfrm>
            <a:custGeom>
              <a:avLst/>
              <a:gdLst/>
              <a:ahLst/>
              <a:cxnLst/>
              <a:rect l="l" t="t" r="r" b="b"/>
              <a:pathLst>
                <a:path w="6319" h="4115" extrusionOk="0">
                  <a:moveTo>
                    <a:pt x="0" y="0"/>
                  </a:moveTo>
                  <a:lnTo>
                    <a:pt x="0" y="466"/>
                  </a:lnTo>
                  <a:lnTo>
                    <a:pt x="6318" y="4114"/>
                  </a:lnTo>
                  <a:lnTo>
                    <a:pt x="6318" y="3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81"/>
            <p:cNvSpPr/>
            <p:nvPr/>
          </p:nvSpPr>
          <p:spPr>
            <a:xfrm>
              <a:off x="4859000" y="2196600"/>
              <a:ext cx="110200" cy="75325"/>
            </a:xfrm>
            <a:custGeom>
              <a:avLst/>
              <a:gdLst/>
              <a:ahLst/>
              <a:cxnLst/>
              <a:rect l="l" t="t" r="r" b="b"/>
              <a:pathLst>
                <a:path w="4408" h="3013" extrusionOk="0">
                  <a:moveTo>
                    <a:pt x="0" y="1"/>
                  </a:moveTo>
                  <a:lnTo>
                    <a:pt x="0" y="466"/>
                  </a:lnTo>
                  <a:lnTo>
                    <a:pt x="4408" y="3013"/>
                  </a:lnTo>
                  <a:lnTo>
                    <a:pt x="4408" y="25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81"/>
            <p:cNvSpPr/>
            <p:nvPr/>
          </p:nvSpPr>
          <p:spPr>
            <a:xfrm>
              <a:off x="4859000" y="2170275"/>
              <a:ext cx="157975" cy="102875"/>
            </a:xfrm>
            <a:custGeom>
              <a:avLst/>
              <a:gdLst/>
              <a:ahLst/>
              <a:cxnLst/>
              <a:rect l="l" t="t" r="r" b="b"/>
              <a:pathLst>
                <a:path w="6319" h="4115" extrusionOk="0">
                  <a:moveTo>
                    <a:pt x="0" y="1"/>
                  </a:moveTo>
                  <a:lnTo>
                    <a:pt x="0" y="466"/>
                  </a:lnTo>
                  <a:lnTo>
                    <a:pt x="6318" y="4115"/>
                  </a:lnTo>
                  <a:lnTo>
                    <a:pt x="6318" y="36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81"/>
            <p:cNvSpPr/>
            <p:nvPr/>
          </p:nvSpPr>
          <p:spPr>
            <a:xfrm>
              <a:off x="5063475" y="2169050"/>
              <a:ext cx="83875" cy="107775"/>
            </a:xfrm>
            <a:custGeom>
              <a:avLst/>
              <a:gdLst/>
              <a:ahLst/>
              <a:cxnLst/>
              <a:rect l="l" t="t" r="r" b="b"/>
              <a:pathLst>
                <a:path w="3355" h="4311" extrusionOk="0">
                  <a:moveTo>
                    <a:pt x="1665" y="1"/>
                  </a:moveTo>
                  <a:lnTo>
                    <a:pt x="0" y="2376"/>
                  </a:lnTo>
                  <a:lnTo>
                    <a:pt x="3355" y="4311"/>
                  </a:lnTo>
                  <a:lnTo>
                    <a:pt x="3355" y="4311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81"/>
            <p:cNvSpPr/>
            <p:nvPr/>
          </p:nvSpPr>
          <p:spPr>
            <a:xfrm>
              <a:off x="5059800" y="2163550"/>
              <a:ext cx="92450" cy="119400"/>
            </a:xfrm>
            <a:custGeom>
              <a:avLst/>
              <a:gdLst/>
              <a:ahLst/>
              <a:cxnLst/>
              <a:rect l="l" t="t" r="r" b="b"/>
              <a:pathLst>
                <a:path w="3698" h="4776" extrusionOk="0">
                  <a:moveTo>
                    <a:pt x="1788" y="466"/>
                  </a:moveTo>
                  <a:lnTo>
                    <a:pt x="3282" y="4261"/>
                  </a:lnTo>
                  <a:lnTo>
                    <a:pt x="3282" y="4261"/>
                  </a:lnTo>
                  <a:lnTo>
                    <a:pt x="319" y="2572"/>
                  </a:lnTo>
                  <a:lnTo>
                    <a:pt x="1788" y="466"/>
                  </a:lnTo>
                  <a:close/>
                  <a:moveTo>
                    <a:pt x="1861" y="1"/>
                  </a:moveTo>
                  <a:lnTo>
                    <a:pt x="0" y="2621"/>
                  </a:lnTo>
                  <a:lnTo>
                    <a:pt x="3698" y="4776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81"/>
            <p:cNvSpPr/>
            <p:nvPr/>
          </p:nvSpPr>
          <p:spPr>
            <a:xfrm>
              <a:off x="5097125" y="2205800"/>
              <a:ext cx="83300" cy="107150"/>
            </a:xfrm>
            <a:custGeom>
              <a:avLst/>
              <a:gdLst/>
              <a:ahLst/>
              <a:cxnLst/>
              <a:rect l="l" t="t" r="r" b="b"/>
              <a:pathLst>
                <a:path w="3332" h="4286" extrusionOk="0">
                  <a:moveTo>
                    <a:pt x="1666" y="0"/>
                  </a:moveTo>
                  <a:lnTo>
                    <a:pt x="1" y="2375"/>
                  </a:lnTo>
                  <a:lnTo>
                    <a:pt x="3331" y="4286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81"/>
            <p:cNvSpPr/>
            <p:nvPr/>
          </p:nvSpPr>
          <p:spPr>
            <a:xfrm>
              <a:off x="5092850" y="2200275"/>
              <a:ext cx="93075" cy="119400"/>
            </a:xfrm>
            <a:custGeom>
              <a:avLst/>
              <a:gdLst/>
              <a:ahLst/>
              <a:cxnLst/>
              <a:rect l="l" t="t" r="r" b="b"/>
              <a:pathLst>
                <a:path w="3723" h="4776" extrusionOk="0">
                  <a:moveTo>
                    <a:pt x="1813" y="466"/>
                  </a:moveTo>
                  <a:lnTo>
                    <a:pt x="3282" y="4262"/>
                  </a:lnTo>
                  <a:lnTo>
                    <a:pt x="343" y="2548"/>
                  </a:lnTo>
                  <a:lnTo>
                    <a:pt x="1813" y="466"/>
                  </a:lnTo>
                  <a:close/>
                  <a:moveTo>
                    <a:pt x="1862" y="1"/>
                  </a:moveTo>
                  <a:lnTo>
                    <a:pt x="1" y="2621"/>
                  </a:lnTo>
                  <a:lnTo>
                    <a:pt x="3723" y="4776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81"/>
            <p:cNvSpPr/>
            <p:nvPr/>
          </p:nvSpPr>
          <p:spPr>
            <a:xfrm>
              <a:off x="5106325" y="2266850"/>
              <a:ext cx="64900" cy="83600"/>
            </a:xfrm>
            <a:custGeom>
              <a:avLst/>
              <a:gdLst/>
              <a:ahLst/>
              <a:cxnLst/>
              <a:rect l="l" t="t" r="r" b="b"/>
              <a:pathLst>
                <a:path w="2596" h="3344" extrusionOk="0">
                  <a:moveTo>
                    <a:pt x="722" y="1"/>
                  </a:moveTo>
                  <a:cubicBezTo>
                    <a:pt x="296" y="1"/>
                    <a:pt x="0" y="340"/>
                    <a:pt x="0" y="913"/>
                  </a:cubicBezTo>
                  <a:cubicBezTo>
                    <a:pt x="0" y="1746"/>
                    <a:pt x="588" y="2750"/>
                    <a:pt x="1298" y="3166"/>
                  </a:cubicBezTo>
                  <a:cubicBezTo>
                    <a:pt x="1504" y="3287"/>
                    <a:pt x="1700" y="3344"/>
                    <a:pt x="1875" y="3344"/>
                  </a:cubicBezTo>
                  <a:cubicBezTo>
                    <a:pt x="2300" y="3344"/>
                    <a:pt x="2596" y="3005"/>
                    <a:pt x="2596" y="2431"/>
                  </a:cubicBezTo>
                  <a:cubicBezTo>
                    <a:pt x="2596" y="1599"/>
                    <a:pt x="2008" y="595"/>
                    <a:pt x="1298" y="178"/>
                  </a:cubicBezTo>
                  <a:cubicBezTo>
                    <a:pt x="1092" y="57"/>
                    <a:pt x="896" y="1"/>
                    <a:pt x="7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81"/>
            <p:cNvSpPr/>
            <p:nvPr/>
          </p:nvSpPr>
          <p:spPr>
            <a:xfrm>
              <a:off x="5103250" y="2263825"/>
              <a:ext cx="71050" cy="89525"/>
            </a:xfrm>
            <a:custGeom>
              <a:avLst/>
              <a:gdLst/>
              <a:ahLst/>
              <a:cxnLst/>
              <a:rect l="l" t="t" r="r" b="b"/>
              <a:pathLst>
                <a:path w="2842" h="3581" extrusionOk="0">
                  <a:moveTo>
                    <a:pt x="833" y="226"/>
                  </a:moveTo>
                  <a:cubicBezTo>
                    <a:pt x="1005" y="226"/>
                    <a:pt x="1176" y="275"/>
                    <a:pt x="1372" y="397"/>
                  </a:cubicBezTo>
                  <a:cubicBezTo>
                    <a:pt x="2058" y="789"/>
                    <a:pt x="2597" y="1744"/>
                    <a:pt x="2597" y="2552"/>
                  </a:cubicBezTo>
                  <a:cubicBezTo>
                    <a:pt x="2597" y="2895"/>
                    <a:pt x="2499" y="3164"/>
                    <a:pt x="2278" y="3287"/>
                  </a:cubicBezTo>
                  <a:cubicBezTo>
                    <a:pt x="2199" y="3336"/>
                    <a:pt x="2104" y="3362"/>
                    <a:pt x="1998" y="3362"/>
                  </a:cubicBezTo>
                  <a:cubicBezTo>
                    <a:pt x="1841" y="3362"/>
                    <a:pt x="1660" y="3306"/>
                    <a:pt x="1470" y="3189"/>
                  </a:cubicBezTo>
                  <a:cubicBezTo>
                    <a:pt x="784" y="2797"/>
                    <a:pt x="221" y="1842"/>
                    <a:pt x="221" y="1034"/>
                  </a:cubicBezTo>
                  <a:cubicBezTo>
                    <a:pt x="221" y="691"/>
                    <a:pt x="344" y="422"/>
                    <a:pt x="564" y="299"/>
                  </a:cubicBezTo>
                  <a:cubicBezTo>
                    <a:pt x="638" y="250"/>
                    <a:pt x="735" y="226"/>
                    <a:pt x="833" y="226"/>
                  </a:cubicBezTo>
                  <a:close/>
                  <a:moveTo>
                    <a:pt x="832" y="0"/>
                  </a:moveTo>
                  <a:cubicBezTo>
                    <a:pt x="693" y="0"/>
                    <a:pt x="561" y="34"/>
                    <a:pt x="442" y="103"/>
                  </a:cubicBezTo>
                  <a:cubicBezTo>
                    <a:pt x="172" y="275"/>
                    <a:pt x="1" y="593"/>
                    <a:pt x="1" y="1034"/>
                  </a:cubicBezTo>
                  <a:cubicBezTo>
                    <a:pt x="1" y="1916"/>
                    <a:pt x="613" y="2969"/>
                    <a:pt x="1372" y="3385"/>
                  </a:cubicBezTo>
                  <a:cubicBezTo>
                    <a:pt x="1593" y="3507"/>
                    <a:pt x="1813" y="3581"/>
                    <a:pt x="2009" y="3581"/>
                  </a:cubicBezTo>
                  <a:cubicBezTo>
                    <a:pt x="2131" y="3581"/>
                    <a:pt x="2278" y="3556"/>
                    <a:pt x="2401" y="3483"/>
                  </a:cubicBezTo>
                  <a:cubicBezTo>
                    <a:pt x="2670" y="3311"/>
                    <a:pt x="2841" y="2993"/>
                    <a:pt x="2841" y="2552"/>
                  </a:cubicBezTo>
                  <a:cubicBezTo>
                    <a:pt x="2841" y="1671"/>
                    <a:pt x="2229" y="618"/>
                    <a:pt x="1470" y="201"/>
                  </a:cubicBezTo>
                  <a:cubicBezTo>
                    <a:pt x="1252" y="71"/>
                    <a:pt x="1035" y="0"/>
                    <a:pt x="832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81"/>
            <p:cNvSpPr/>
            <p:nvPr/>
          </p:nvSpPr>
          <p:spPr>
            <a:xfrm>
              <a:off x="3570300" y="3446100"/>
              <a:ext cx="65550" cy="55125"/>
            </a:xfrm>
            <a:custGeom>
              <a:avLst/>
              <a:gdLst/>
              <a:ahLst/>
              <a:cxnLst/>
              <a:rect l="l" t="t" r="r" b="b"/>
              <a:pathLst>
                <a:path w="2622" h="2205" extrusionOk="0">
                  <a:moveTo>
                    <a:pt x="1" y="1"/>
                  </a:moveTo>
                  <a:cubicBezTo>
                    <a:pt x="1" y="466"/>
                    <a:pt x="172" y="784"/>
                    <a:pt x="417" y="931"/>
                  </a:cubicBezTo>
                  <a:lnTo>
                    <a:pt x="2591" y="2187"/>
                  </a:lnTo>
                  <a:lnTo>
                    <a:pt x="2591" y="2187"/>
                  </a:lnTo>
                  <a:cubicBezTo>
                    <a:pt x="2339" y="2033"/>
                    <a:pt x="2180" y="1721"/>
                    <a:pt x="2180" y="1274"/>
                  </a:cubicBezTo>
                  <a:lnTo>
                    <a:pt x="1" y="1"/>
                  </a:lnTo>
                  <a:close/>
                  <a:moveTo>
                    <a:pt x="2591" y="2187"/>
                  </a:moveTo>
                  <a:lnTo>
                    <a:pt x="2591" y="2187"/>
                  </a:lnTo>
                  <a:cubicBezTo>
                    <a:pt x="2601" y="2193"/>
                    <a:pt x="2611" y="2199"/>
                    <a:pt x="2621" y="2204"/>
                  </a:cubicBezTo>
                  <a:lnTo>
                    <a:pt x="2591" y="2187"/>
                  </a:lnTo>
                  <a:close/>
                </a:path>
              </a:pathLst>
            </a:custGeom>
            <a:solidFill>
              <a:srgbClr val="8FA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81"/>
            <p:cNvSpPr/>
            <p:nvPr/>
          </p:nvSpPr>
          <p:spPr>
            <a:xfrm>
              <a:off x="3896625" y="2359150"/>
              <a:ext cx="81425" cy="37050"/>
            </a:xfrm>
            <a:custGeom>
              <a:avLst/>
              <a:gdLst/>
              <a:ahLst/>
              <a:cxnLst/>
              <a:rect l="l" t="t" r="r" b="b"/>
              <a:pathLst>
                <a:path w="3257" h="1482" extrusionOk="0">
                  <a:moveTo>
                    <a:pt x="3205" y="1354"/>
                  </a:moveTo>
                  <a:lnTo>
                    <a:pt x="3257" y="1384"/>
                  </a:lnTo>
                  <a:cubicBezTo>
                    <a:pt x="3240" y="1373"/>
                    <a:pt x="3223" y="1363"/>
                    <a:pt x="3205" y="1354"/>
                  </a:cubicBezTo>
                  <a:close/>
                  <a:moveTo>
                    <a:pt x="659" y="0"/>
                  </a:moveTo>
                  <a:cubicBezTo>
                    <a:pt x="462" y="0"/>
                    <a:pt x="239" y="68"/>
                    <a:pt x="0" y="209"/>
                  </a:cubicBezTo>
                  <a:lnTo>
                    <a:pt x="2204" y="1482"/>
                  </a:lnTo>
                  <a:cubicBezTo>
                    <a:pt x="2443" y="1341"/>
                    <a:pt x="2666" y="1273"/>
                    <a:pt x="2863" y="1273"/>
                  </a:cubicBezTo>
                  <a:cubicBezTo>
                    <a:pt x="2988" y="1273"/>
                    <a:pt x="3103" y="1301"/>
                    <a:pt x="3205" y="1354"/>
                  </a:cubicBezTo>
                  <a:lnTo>
                    <a:pt x="3205" y="1354"/>
                  </a:lnTo>
                  <a:lnTo>
                    <a:pt x="1053" y="111"/>
                  </a:lnTo>
                  <a:cubicBezTo>
                    <a:pt x="938" y="38"/>
                    <a:pt x="806" y="0"/>
                    <a:pt x="659" y="0"/>
                  </a:cubicBez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81"/>
            <p:cNvSpPr/>
            <p:nvPr/>
          </p:nvSpPr>
          <p:spPr>
            <a:xfrm>
              <a:off x="3571525" y="2601875"/>
              <a:ext cx="50225" cy="869975"/>
            </a:xfrm>
            <a:custGeom>
              <a:avLst/>
              <a:gdLst/>
              <a:ahLst/>
              <a:cxnLst/>
              <a:rect l="l" t="t" r="r" b="b"/>
              <a:pathLst>
                <a:path w="2009" h="34799" extrusionOk="0">
                  <a:moveTo>
                    <a:pt x="1" y="1"/>
                  </a:moveTo>
                  <a:lnTo>
                    <a:pt x="74" y="33696"/>
                  </a:lnTo>
                  <a:lnTo>
                    <a:pt x="2009" y="34798"/>
                  </a:lnTo>
                  <a:lnTo>
                    <a:pt x="1935" y="11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FA6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81"/>
            <p:cNvSpPr/>
            <p:nvPr/>
          </p:nvSpPr>
          <p:spPr>
            <a:xfrm>
              <a:off x="3568475" y="2596375"/>
              <a:ext cx="56350" cy="881575"/>
            </a:xfrm>
            <a:custGeom>
              <a:avLst/>
              <a:gdLst/>
              <a:ahLst/>
              <a:cxnLst/>
              <a:rect l="l" t="t" r="r" b="b"/>
              <a:pathLst>
                <a:path w="2254" h="35263" extrusionOk="0">
                  <a:moveTo>
                    <a:pt x="270" y="466"/>
                  </a:moveTo>
                  <a:lnTo>
                    <a:pt x="1911" y="1421"/>
                  </a:lnTo>
                  <a:lnTo>
                    <a:pt x="1984" y="34773"/>
                  </a:lnTo>
                  <a:lnTo>
                    <a:pt x="343" y="33818"/>
                  </a:lnTo>
                  <a:lnTo>
                    <a:pt x="270" y="466"/>
                  </a:lnTo>
                  <a:close/>
                  <a:moveTo>
                    <a:pt x="1" y="0"/>
                  </a:moveTo>
                  <a:lnTo>
                    <a:pt x="74" y="33990"/>
                  </a:lnTo>
                  <a:lnTo>
                    <a:pt x="2253" y="35263"/>
                  </a:lnTo>
                  <a:lnTo>
                    <a:pt x="2180" y="1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81"/>
            <p:cNvSpPr/>
            <p:nvPr/>
          </p:nvSpPr>
          <p:spPr>
            <a:xfrm>
              <a:off x="3605200" y="2364350"/>
              <a:ext cx="346525" cy="200225"/>
            </a:xfrm>
            <a:custGeom>
              <a:avLst/>
              <a:gdLst/>
              <a:ahLst/>
              <a:cxnLst/>
              <a:rect l="l" t="t" r="r" b="b"/>
              <a:pathLst>
                <a:path w="13861" h="8009" extrusionOk="0">
                  <a:moveTo>
                    <a:pt x="11657" y="1"/>
                  </a:moveTo>
                  <a:lnTo>
                    <a:pt x="1" y="6735"/>
                  </a:lnTo>
                  <a:lnTo>
                    <a:pt x="2180" y="8008"/>
                  </a:lnTo>
                  <a:lnTo>
                    <a:pt x="13861" y="1274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81"/>
            <p:cNvSpPr/>
            <p:nvPr/>
          </p:nvSpPr>
          <p:spPr>
            <a:xfrm>
              <a:off x="3568475" y="2532700"/>
              <a:ext cx="91250" cy="95525"/>
            </a:xfrm>
            <a:custGeom>
              <a:avLst/>
              <a:gdLst/>
              <a:ahLst/>
              <a:cxnLst/>
              <a:rect l="l" t="t" r="r" b="b"/>
              <a:pathLst>
                <a:path w="3650" h="3821" extrusionOk="0">
                  <a:moveTo>
                    <a:pt x="1470" y="1"/>
                  </a:moveTo>
                  <a:cubicBezTo>
                    <a:pt x="662" y="466"/>
                    <a:pt x="1" y="1617"/>
                    <a:pt x="1" y="2547"/>
                  </a:cubicBezTo>
                  <a:lnTo>
                    <a:pt x="2180" y="3821"/>
                  </a:lnTo>
                  <a:cubicBezTo>
                    <a:pt x="2180" y="2890"/>
                    <a:pt x="2841" y="1739"/>
                    <a:pt x="3649" y="1274"/>
                  </a:cubicBezTo>
                  <a:lnTo>
                    <a:pt x="1470" y="1"/>
                  </a:ln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81"/>
            <p:cNvSpPr/>
            <p:nvPr/>
          </p:nvSpPr>
          <p:spPr>
            <a:xfrm>
              <a:off x="3622950" y="2391150"/>
              <a:ext cx="367350" cy="1112650"/>
            </a:xfrm>
            <a:custGeom>
              <a:avLst/>
              <a:gdLst/>
              <a:ahLst/>
              <a:cxnLst/>
              <a:rect l="l" t="t" r="r" b="b"/>
              <a:pathLst>
                <a:path w="14694" h="44506" extrusionOk="0">
                  <a:moveTo>
                    <a:pt x="13811" y="1"/>
                  </a:moveTo>
                  <a:cubicBezTo>
                    <a:pt x="13612" y="1"/>
                    <a:pt x="13388" y="65"/>
                    <a:pt x="13151" y="202"/>
                  </a:cubicBezTo>
                  <a:lnTo>
                    <a:pt x="1470" y="6936"/>
                  </a:lnTo>
                  <a:cubicBezTo>
                    <a:pt x="662" y="7401"/>
                    <a:pt x="1" y="8552"/>
                    <a:pt x="1" y="9483"/>
                  </a:cubicBezTo>
                  <a:lnTo>
                    <a:pt x="74" y="43472"/>
                  </a:lnTo>
                  <a:cubicBezTo>
                    <a:pt x="92" y="44130"/>
                    <a:pt x="427" y="44506"/>
                    <a:pt x="907" y="44506"/>
                  </a:cubicBezTo>
                  <a:cubicBezTo>
                    <a:pt x="1107" y="44506"/>
                    <a:pt x="1331" y="44441"/>
                    <a:pt x="1568" y="44305"/>
                  </a:cubicBezTo>
                  <a:lnTo>
                    <a:pt x="13224" y="37570"/>
                  </a:lnTo>
                  <a:cubicBezTo>
                    <a:pt x="14033" y="37105"/>
                    <a:pt x="14694" y="35954"/>
                    <a:pt x="14694" y="35024"/>
                  </a:cubicBezTo>
                  <a:lnTo>
                    <a:pt x="14620" y="1034"/>
                  </a:lnTo>
                  <a:cubicBezTo>
                    <a:pt x="14620" y="377"/>
                    <a:pt x="14290" y="1"/>
                    <a:pt x="13811" y="1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81"/>
            <p:cNvSpPr/>
            <p:nvPr/>
          </p:nvSpPr>
          <p:spPr>
            <a:xfrm>
              <a:off x="3641950" y="2501475"/>
              <a:ext cx="330000" cy="858950"/>
            </a:xfrm>
            <a:custGeom>
              <a:avLst/>
              <a:gdLst/>
              <a:ahLst/>
              <a:cxnLst/>
              <a:rect l="l" t="t" r="r" b="b"/>
              <a:pathLst>
                <a:path w="13200" h="34358" extrusionOk="0">
                  <a:moveTo>
                    <a:pt x="13150" y="1"/>
                  </a:moveTo>
                  <a:lnTo>
                    <a:pt x="0" y="7592"/>
                  </a:lnTo>
                  <a:lnTo>
                    <a:pt x="49" y="34357"/>
                  </a:lnTo>
                  <a:lnTo>
                    <a:pt x="13199" y="26766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81"/>
            <p:cNvSpPr/>
            <p:nvPr/>
          </p:nvSpPr>
          <p:spPr>
            <a:xfrm>
              <a:off x="3794375" y="3279450"/>
              <a:ext cx="74100" cy="94575"/>
            </a:xfrm>
            <a:custGeom>
              <a:avLst/>
              <a:gdLst/>
              <a:ahLst/>
              <a:cxnLst/>
              <a:rect l="l" t="t" r="r" b="b"/>
              <a:pathLst>
                <a:path w="2964" h="3783" extrusionOk="0">
                  <a:moveTo>
                    <a:pt x="2130" y="0"/>
                  </a:moveTo>
                  <a:cubicBezTo>
                    <a:pt x="1931" y="0"/>
                    <a:pt x="1707" y="65"/>
                    <a:pt x="1470" y="202"/>
                  </a:cubicBezTo>
                  <a:cubicBezTo>
                    <a:pt x="662" y="667"/>
                    <a:pt x="1" y="1818"/>
                    <a:pt x="1" y="2749"/>
                  </a:cubicBezTo>
                  <a:cubicBezTo>
                    <a:pt x="1" y="3406"/>
                    <a:pt x="331" y="3782"/>
                    <a:pt x="810" y="3782"/>
                  </a:cubicBezTo>
                  <a:cubicBezTo>
                    <a:pt x="1008" y="3782"/>
                    <a:pt x="1233" y="3718"/>
                    <a:pt x="1470" y="3581"/>
                  </a:cubicBezTo>
                  <a:cubicBezTo>
                    <a:pt x="2302" y="3116"/>
                    <a:pt x="2964" y="1965"/>
                    <a:pt x="2939" y="1034"/>
                  </a:cubicBezTo>
                  <a:cubicBezTo>
                    <a:pt x="2939" y="377"/>
                    <a:pt x="2609" y="0"/>
                    <a:pt x="2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81"/>
            <p:cNvSpPr/>
            <p:nvPr/>
          </p:nvSpPr>
          <p:spPr>
            <a:xfrm>
              <a:off x="3803550" y="2497350"/>
              <a:ext cx="15950" cy="20425"/>
            </a:xfrm>
            <a:custGeom>
              <a:avLst/>
              <a:gdLst/>
              <a:ahLst/>
              <a:cxnLst/>
              <a:rect l="l" t="t" r="r" b="b"/>
              <a:pathLst>
                <a:path w="638" h="817" extrusionOk="0">
                  <a:moveTo>
                    <a:pt x="463" y="0"/>
                  </a:moveTo>
                  <a:cubicBezTo>
                    <a:pt x="419" y="0"/>
                    <a:pt x="370" y="14"/>
                    <a:pt x="319" y="43"/>
                  </a:cubicBezTo>
                  <a:cubicBezTo>
                    <a:pt x="148" y="141"/>
                    <a:pt x="1" y="386"/>
                    <a:pt x="1" y="582"/>
                  </a:cubicBezTo>
                  <a:cubicBezTo>
                    <a:pt x="1" y="726"/>
                    <a:pt x="80" y="816"/>
                    <a:pt x="189" y="816"/>
                  </a:cubicBezTo>
                  <a:cubicBezTo>
                    <a:pt x="229" y="816"/>
                    <a:pt x="273" y="804"/>
                    <a:pt x="319" y="778"/>
                  </a:cubicBezTo>
                  <a:cubicBezTo>
                    <a:pt x="491" y="656"/>
                    <a:pt x="638" y="411"/>
                    <a:pt x="638" y="215"/>
                  </a:cubicBezTo>
                  <a:cubicBezTo>
                    <a:pt x="638" y="77"/>
                    <a:pt x="565" y="0"/>
                    <a:pt x="463" y="0"/>
                  </a:cubicBezTo>
                  <a:close/>
                </a:path>
              </a:pathLst>
            </a:custGeom>
            <a:solidFill>
              <a:srgbClr val="4D3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81"/>
            <p:cNvSpPr/>
            <p:nvPr/>
          </p:nvSpPr>
          <p:spPr>
            <a:xfrm>
              <a:off x="3771725" y="2512025"/>
              <a:ext cx="79600" cy="56075"/>
            </a:xfrm>
            <a:custGeom>
              <a:avLst/>
              <a:gdLst/>
              <a:ahLst/>
              <a:cxnLst/>
              <a:rect l="l" t="t" r="r" b="b"/>
              <a:pathLst>
                <a:path w="3184" h="2243" extrusionOk="0">
                  <a:moveTo>
                    <a:pt x="3040" y="0"/>
                  </a:moveTo>
                  <a:cubicBezTo>
                    <a:pt x="3002" y="0"/>
                    <a:pt x="2960" y="14"/>
                    <a:pt x="2915" y="44"/>
                  </a:cubicBezTo>
                  <a:lnTo>
                    <a:pt x="294" y="1538"/>
                  </a:lnTo>
                  <a:cubicBezTo>
                    <a:pt x="123" y="1636"/>
                    <a:pt x="1" y="1856"/>
                    <a:pt x="1" y="2028"/>
                  </a:cubicBezTo>
                  <a:cubicBezTo>
                    <a:pt x="1" y="2165"/>
                    <a:pt x="73" y="2242"/>
                    <a:pt x="167" y="2242"/>
                  </a:cubicBezTo>
                  <a:cubicBezTo>
                    <a:pt x="207" y="2242"/>
                    <a:pt x="251" y="2228"/>
                    <a:pt x="294" y="2199"/>
                  </a:cubicBezTo>
                  <a:lnTo>
                    <a:pt x="2915" y="705"/>
                  </a:lnTo>
                  <a:cubicBezTo>
                    <a:pt x="3062" y="607"/>
                    <a:pt x="3184" y="387"/>
                    <a:pt x="3184" y="191"/>
                  </a:cubicBezTo>
                  <a:cubicBezTo>
                    <a:pt x="3184" y="72"/>
                    <a:pt x="3125" y="0"/>
                    <a:pt x="3040" y="0"/>
                  </a:cubicBezTo>
                  <a:close/>
                </a:path>
              </a:pathLst>
            </a:custGeom>
            <a:solidFill>
              <a:srgbClr val="4D3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81"/>
            <p:cNvSpPr/>
            <p:nvPr/>
          </p:nvSpPr>
          <p:spPr>
            <a:xfrm>
              <a:off x="3585000" y="2767550"/>
              <a:ext cx="16550" cy="6375"/>
            </a:xfrm>
            <a:custGeom>
              <a:avLst/>
              <a:gdLst/>
              <a:ahLst/>
              <a:cxnLst/>
              <a:rect l="l" t="t" r="r" b="b"/>
              <a:pathLst>
                <a:path w="662" h="255" extrusionOk="0">
                  <a:moveTo>
                    <a:pt x="482" y="0"/>
                  </a:moveTo>
                  <a:cubicBezTo>
                    <a:pt x="439" y="0"/>
                    <a:pt x="401" y="13"/>
                    <a:pt x="368" y="35"/>
                  </a:cubicBezTo>
                  <a:lnTo>
                    <a:pt x="1" y="230"/>
                  </a:lnTo>
                  <a:cubicBezTo>
                    <a:pt x="31" y="220"/>
                    <a:pt x="66" y="214"/>
                    <a:pt x="105" y="214"/>
                  </a:cubicBezTo>
                  <a:cubicBezTo>
                    <a:pt x="159" y="214"/>
                    <a:pt x="223" y="226"/>
                    <a:pt x="295" y="255"/>
                  </a:cubicBezTo>
                  <a:lnTo>
                    <a:pt x="662" y="59"/>
                  </a:lnTo>
                  <a:cubicBezTo>
                    <a:pt x="594" y="19"/>
                    <a:pt x="534" y="0"/>
                    <a:pt x="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81"/>
            <p:cNvSpPr/>
            <p:nvPr/>
          </p:nvSpPr>
          <p:spPr>
            <a:xfrm>
              <a:off x="3592350" y="2769025"/>
              <a:ext cx="19000" cy="28175"/>
            </a:xfrm>
            <a:custGeom>
              <a:avLst/>
              <a:gdLst/>
              <a:ahLst/>
              <a:cxnLst/>
              <a:rect l="l" t="t" r="r" b="b"/>
              <a:pathLst>
                <a:path w="760" h="1127" extrusionOk="0">
                  <a:moveTo>
                    <a:pt x="368" y="0"/>
                  </a:moveTo>
                  <a:lnTo>
                    <a:pt x="1" y="196"/>
                  </a:lnTo>
                  <a:cubicBezTo>
                    <a:pt x="221" y="318"/>
                    <a:pt x="392" y="637"/>
                    <a:pt x="392" y="882"/>
                  </a:cubicBezTo>
                  <a:cubicBezTo>
                    <a:pt x="392" y="1004"/>
                    <a:pt x="343" y="1077"/>
                    <a:pt x="270" y="1126"/>
                  </a:cubicBezTo>
                  <a:lnTo>
                    <a:pt x="637" y="906"/>
                  </a:lnTo>
                  <a:cubicBezTo>
                    <a:pt x="711" y="882"/>
                    <a:pt x="760" y="784"/>
                    <a:pt x="760" y="661"/>
                  </a:cubicBezTo>
                  <a:cubicBezTo>
                    <a:pt x="760" y="416"/>
                    <a:pt x="564" y="122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81"/>
            <p:cNvSpPr/>
            <p:nvPr/>
          </p:nvSpPr>
          <p:spPr>
            <a:xfrm>
              <a:off x="3582550" y="2772600"/>
              <a:ext cx="19625" cy="25300"/>
            </a:xfrm>
            <a:custGeom>
              <a:avLst/>
              <a:gdLst/>
              <a:ahLst/>
              <a:cxnLst/>
              <a:rect l="l" t="t" r="r" b="b"/>
              <a:pathLst>
                <a:path w="785" h="1012" extrusionOk="0">
                  <a:moveTo>
                    <a:pt x="215" y="0"/>
                  </a:moveTo>
                  <a:cubicBezTo>
                    <a:pt x="87" y="0"/>
                    <a:pt x="1" y="100"/>
                    <a:pt x="1" y="273"/>
                  </a:cubicBezTo>
                  <a:cubicBezTo>
                    <a:pt x="1" y="518"/>
                    <a:pt x="172" y="837"/>
                    <a:pt x="393" y="959"/>
                  </a:cubicBezTo>
                  <a:cubicBezTo>
                    <a:pt x="450" y="995"/>
                    <a:pt x="507" y="1012"/>
                    <a:pt x="559" y="1012"/>
                  </a:cubicBezTo>
                  <a:cubicBezTo>
                    <a:pt x="686" y="1012"/>
                    <a:pt x="784" y="912"/>
                    <a:pt x="784" y="739"/>
                  </a:cubicBezTo>
                  <a:cubicBezTo>
                    <a:pt x="784" y="494"/>
                    <a:pt x="613" y="175"/>
                    <a:pt x="393" y="53"/>
                  </a:cubicBezTo>
                  <a:cubicBezTo>
                    <a:pt x="328" y="17"/>
                    <a:pt x="268" y="0"/>
                    <a:pt x="215" y="0"/>
                  </a:cubicBez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81"/>
            <p:cNvSpPr/>
            <p:nvPr/>
          </p:nvSpPr>
          <p:spPr>
            <a:xfrm>
              <a:off x="3585000" y="2817000"/>
              <a:ext cx="15950" cy="6525"/>
            </a:xfrm>
            <a:custGeom>
              <a:avLst/>
              <a:gdLst/>
              <a:ahLst/>
              <a:cxnLst/>
              <a:rect l="l" t="t" r="r" b="b"/>
              <a:pathLst>
                <a:path w="638" h="261" extrusionOk="0">
                  <a:moveTo>
                    <a:pt x="13" y="228"/>
                  </a:moveTo>
                  <a:cubicBezTo>
                    <a:pt x="9" y="231"/>
                    <a:pt x="5" y="233"/>
                    <a:pt x="1" y="236"/>
                  </a:cubicBezTo>
                  <a:lnTo>
                    <a:pt x="13" y="228"/>
                  </a:lnTo>
                  <a:close/>
                  <a:moveTo>
                    <a:pt x="457" y="1"/>
                  </a:moveTo>
                  <a:cubicBezTo>
                    <a:pt x="425" y="1"/>
                    <a:pt x="395" y="7"/>
                    <a:pt x="368" y="16"/>
                  </a:cubicBezTo>
                  <a:lnTo>
                    <a:pt x="13" y="228"/>
                  </a:lnTo>
                  <a:lnTo>
                    <a:pt x="13" y="228"/>
                  </a:lnTo>
                  <a:cubicBezTo>
                    <a:pt x="38" y="215"/>
                    <a:pt x="66" y="209"/>
                    <a:pt x="96" y="209"/>
                  </a:cubicBezTo>
                  <a:cubicBezTo>
                    <a:pt x="153" y="209"/>
                    <a:pt x="219" y="230"/>
                    <a:pt x="295" y="260"/>
                  </a:cubicBezTo>
                  <a:lnTo>
                    <a:pt x="637" y="65"/>
                  </a:lnTo>
                  <a:cubicBezTo>
                    <a:pt x="575" y="18"/>
                    <a:pt x="513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81"/>
            <p:cNvSpPr/>
            <p:nvPr/>
          </p:nvSpPr>
          <p:spPr>
            <a:xfrm>
              <a:off x="3592350" y="2818600"/>
              <a:ext cx="18400" cy="28175"/>
            </a:xfrm>
            <a:custGeom>
              <a:avLst/>
              <a:gdLst/>
              <a:ahLst/>
              <a:cxnLst/>
              <a:rect l="l" t="t" r="r" b="b"/>
              <a:pathLst>
                <a:path w="736" h="1127" extrusionOk="0">
                  <a:moveTo>
                    <a:pt x="343" y="1"/>
                  </a:moveTo>
                  <a:lnTo>
                    <a:pt x="1" y="196"/>
                  </a:lnTo>
                  <a:cubicBezTo>
                    <a:pt x="196" y="319"/>
                    <a:pt x="368" y="637"/>
                    <a:pt x="368" y="882"/>
                  </a:cubicBezTo>
                  <a:cubicBezTo>
                    <a:pt x="368" y="1005"/>
                    <a:pt x="343" y="1078"/>
                    <a:pt x="270" y="1127"/>
                  </a:cubicBezTo>
                  <a:lnTo>
                    <a:pt x="637" y="907"/>
                  </a:lnTo>
                  <a:cubicBezTo>
                    <a:pt x="711" y="858"/>
                    <a:pt x="735" y="784"/>
                    <a:pt x="735" y="662"/>
                  </a:cubicBezTo>
                  <a:cubicBezTo>
                    <a:pt x="735" y="417"/>
                    <a:pt x="564" y="123"/>
                    <a:pt x="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81"/>
            <p:cNvSpPr/>
            <p:nvPr/>
          </p:nvSpPr>
          <p:spPr>
            <a:xfrm>
              <a:off x="3582550" y="2822175"/>
              <a:ext cx="19000" cy="25325"/>
            </a:xfrm>
            <a:custGeom>
              <a:avLst/>
              <a:gdLst/>
              <a:ahLst/>
              <a:cxnLst/>
              <a:rect l="l" t="t" r="r" b="b"/>
              <a:pathLst>
                <a:path w="760" h="1013" extrusionOk="0">
                  <a:moveTo>
                    <a:pt x="215" y="1"/>
                  </a:moveTo>
                  <a:cubicBezTo>
                    <a:pt x="87" y="1"/>
                    <a:pt x="1" y="100"/>
                    <a:pt x="1" y="274"/>
                  </a:cubicBezTo>
                  <a:cubicBezTo>
                    <a:pt x="1" y="519"/>
                    <a:pt x="172" y="837"/>
                    <a:pt x="368" y="959"/>
                  </a:cubicBezTo>
                  <a:cubicBezTo>
                    <a:pt x="432" y="995"/>
                    <a:pt x="493" y="1012"/>
                    <a:pt x="546" y="1012"/>
                  </a:cubicBezTo>
                  <a:cubicBezTo>
                    <a:pt x="674" y="1012"/>
                    <a:pt x="760" y="912"/>
                    <a:pt x="760" y="739"/>
                  </a:cubicBezTo>
                  <a:cubicBezTo>
                    <a:pt x="760" y="494"/>
                    <a:pt x="588" y="176"/>
                    <a:pt x="393" y="53"/>
                  </a:cubicBezTo>
                  <a:cubicBezTo>
                    <a:pt x="328" y="18"/>
                    <a:pt x="268" y="1"/>
                    <a:pt x="215" y="1"/>
                  </a:cubicBez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81"/>
            <p:cNvSpPr/>
            <p:nvPr/>
          </p:nvSpPr>
          <p:spPr>
            <a:xfrm>
              <a:off x="3596625" y="2736575"/>
              <a:ext cx="10450" cy="9200"/>
            </a:xfrm>
            <a:custGeom>
              <a:avLst/>
              <a:gdLst/>
              <a:ahLst/>
              <a:cxnLst/>
              <a:rect l="l" t="t" r="r" b="b"/>
              <a:pathLst>
                <a:path w="418" h="368" extrusionOk="0">
                  <a:moveTo>
                    <a:pt x="417" y="0"/>
                  </a:moveTo>
                  <a:lnTo>
                    <a:pt x="74" y="221"/>
                  </a:lnTo>
                  <a:cubicBezTo>
                    <a:pt x="74" y="294"/>
                    <a:pt x="25" y="343"/>
                    <a:pt x="1" y="367"/>
                  </a:cubicBezTo>
                  <a:lnTo>
                    <a:pt x="368" y="147"/>
                  </a:lnTo>
                  <a:cubicBezTo>
                    <a:pt x="393" y="123"/>
                    <a:pt x="417" y="74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81"/>
            <p:cNvSpPr/>
            <p:nvPr/>
          </p:nvSpPr>
          <p:spPr>
            <a:xfrm>
              <a:off x="3598475" y="2694925"/>
              <a:ext cx="9200" cy="47175"/>
            </a:xfrm>
            <a:custGeom>
              <a:avLst/>
              <a:gdLst/>
              <a:ahLst/>
              <a:cxnLst/>
              <a:rect l="l" t="t" r="r" b="b"/>
              <a:pathLst>
                <a:path w="368" h="1887" extrusionOk="0">
                  <a:moveTo>
                    <a:pt x="368" y="1"/>
                  </a:moveTo>
                  <a:lnTo>
                    <a:pt x="0" y="197"/>
                  </a:lnTo>
                  <a:lnTo>
                    <a:pt x="0" y="1887"/>
                  </a:lnTo>
                  <a:lnTo>
                    <a:pt x="343" y="166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81"/>
            <p:cNvSpPr/>
            <p:nvPr/>
          </p:nvSpPr>
          <p:spPr>
            <a:xfrm>
              <a:off x="3588075" y="2683675"/>
              <a:ext cx="13475" cy="6400"/>
            </a:xfrm>
            <a:custGeom>
              <a:avLst/>
              <a:gdLst/>
              <a:ahLst/>
              <a:cxnLst/>
              <a:rect l="l" t="t" r="r" b="b"/>
              <a:pathLst>
                <a:path w="539" h="256" extrusionOk="0">
                  <a:moveTo>
                    <a:pt x="411" y="0"/>
                  </a:moveTo>
                  <a:cubicBezTo>
                    <a:pt x="396" y="0"/>
                    <a:pt x="382" y="3"/>
                    <a:pt x="367" y="10"/>
                  </a:cubicBezTo>
                  <a:lnTo>
                    <a:pt x="0" y="231"/>
                  </a:lnTo>
                  <a:cubicBezTo>
                    <a:pt x="20" y="220"/>
                    <a:pt x="45" y="215"/>
                    <a:pt x="70" y="215"/>
                  </a:cubicBezTo>
                  <a:cubicBezTo>
                    <a:pt x="106" y="215"/>
                    <a:pt x="143" y="226"/>
                    <a:pt x="172" y="255"/>
                  </a:cubicBezTo>
                  <a:lnTo>
                    <a:pt x="539" y="35"/>
                  </a:lnTo>
                  <a:cubicBezTo>
                    <a:pt x="487" y="17"/>
                    <a:pt x="447" y="0"/>
                    <a:pt x="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81"/>
            <p:cNvSpPr/>
            <p:nvPr/>
          </p:nvSpPr>
          <p:spPr>
            <a:xfrm>
              <a:off x="3592350" y="2684525"/>
              <a:ext cx="15325" cy="15325"/>
            </a:xfrm>
            <a:custGeom>
              <a:avLst/>
              <a:gdLst/>
              <a:ahLst/>
              <a:cxnLst/>
              <a:rect l="l" t="t" r="r" b="b"/>
              <a:pathLst>
                <a:path w="613" h="613" extrusionOk="0">
                  <a:moveTo>
                    <a:pt x="368" y="1"/>
                  </a:moveTo>
                  <a:lnTo>
                    <a:pt x="1" y="221"/>
                  </a:lnTo>
                  <a:cubicBezTo>
                    <a:pt x="123" y="295"/>
                    <a:pt x="245" y="466"/>
                    <a:pt x="245" y="613"/>
                  </a:cubicBezTo>
                  <a:lnTo>
                    <a:pt x="613" y="417"/>
                  </a:lnTo>
                  <a:cubicBezTo>
                    <a:pt x="613" y="270"/>
                    <a:pt x="490" y="74"/>
                    <a:pt x="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81"/>
            <p:cNvSpPr/>
            <p:nvPr/>
          </p:nvSpPr>
          <p:spPr>
            <a:xfrm>
              <a:off x="3586225" y="2689200"/>
              <a:ext cx="12275" cy="57300"/>
            </a:xfrm>
            <a:custGeom>
              <a:avLst/>
              <a:gdLst/>
              <a:ahLst/>
              <a:cxnLst/>
              <a:rect l="l" t="t" r="r" b="b"/>
              <a:pathLst>
                <a:path w="491" h="2292" extrusionOk="0">
                  <a:moveTo>
                    <a:pt x="141" y="0"/>
                  </a:moveTo>
                  <a:cubicBezTo>
                    <a:pt x="72" y="0"/>
                    <a:pt x="25" y="55"/>
                    <a:pt x="25" y="157"/>
                  </a:cubicBezTo>
                  <a:lnTo>
                    <a:pt x="1" y="1846"/>
                  </a:lnTo>
                  <a:cubicBezTo>
                    <a:pt x="1" y="1993"/>
                    <a:pt x="123" y="2165"/>
                    <a:pt x="246" y="2262"/>
                  </a:cubicBezTo>
                  <a:cubicBezTo>
                    <a:pt x="278" y="2282"/>
                    <a:pt x="311" y="2291"/>
                    <a:pt x="342" y="2291"/>
                  </a:cubicBezTo>
                  <a:cubicBezTo>
                    <a:pt x="425" y="2291"/>
                    <a:pt x="490" y="2223"/>
                    <a:pt x="490" y="2116"/>
                  </a:cubicBezTo>
                  <a:lnTo>
                    <a:pt x="490" y="426"/>
                  </a:lnTo>
                  <a:cubicBezTo>
                    <a:pt x="490" y="279"/>
                    <a:pt x="368" y="108"/>
                    <a:pt x="246" y="34"/>
                  </a:cubicBezTo>
                  <a:cubicBezTo>
                    <a:pt x="208" y="11"/>
                    <a:pt x="172" y="0"/>
                    <a:pt x="141" y="0"/>
                  </a:cubicBezTo>
                  <a:close/>
                </a:path>
              </a:pathLst>
            </a:custGeom>
            <a:solidFill>
              <a:srgbClr val="BF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81"/>
            <p:cNvSpPr/>
            <p:nvPr/>
          </p:nvSpPr>
          <p:spPr>
            <a:xfrm>
              <a:off x="3701925" y="2663100"/>
              <a:ext cx="159200" cy="199000"/>
            </a:xfrm>
            <a:custGeom>
              <a:avLst/>
              <a:gdLst/>
              <a:ahLst/>
              <a:cxnLst/>
              <a:rect l="l" t="t" r="r" b="b"/>
              <a:pathLst>
                <a:path w="6368" h="7960" extrusionOk="0">
                  <a:moveTo>
                    <a:pt x="6368" y="1"/>
                  </a:moveTo>
                  <a:lnTo>
                    <a:pt x="1" y="3674"/>
                  </a:lnTo>
                  <a:lnTo>
                    <a:pt x="25" y="7959"/>
                  </a:lnTo>
                  <a:lnTo>
                    <a:pt x="6368" y="4286"/>
                  </a:lnTo>
                  <a:lnTo>
                    <a:pt x="63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81"/>
            <p:cNvSpPr/>
            <p:nvPr/>
          </p:nvSpPr>
          <p:spPr>
            <a:xfrm>
              <a:off x="3829875" y="2609150"/>
              <a:ext cx="49625" cy="43050"/>
            </a:xfrm>
            <a:custGeom>
              <a:avLst/>
              <a:gdLst/>
              <a:ahLst/>
              <a:cxnLst/>
              <a:rect l="l" t="t" r="r" b="b"/>
              <a:pathLst>
                <a:path w="1985" h="1722" extrusionOk="0">
                  <a:moveTo>
                    <a:pt x="1748" y="1"/>
                  </a:moveTo>
                  <a:cubicBezTo>
                    <a:pt x="1693" y="1"/>
                    <a:pt x="1631" y="18"/>
                    <a:pt x="1568" y="53"/>
                  </a:cubicBezTo>
                  <a:lnTo>
                    <a:pt x="393" y="738"/>
                  </a:lnTo>
                  <a:cubicBezTo>
                    <a:pt x="172" y="861"/>
                    <a:pt x="1" y="1179"/>
                    <a:pt x="1" y="1448"/>
                  </a:cubicBezTo>
                  <a:cubicBezTo>
                    <a:pt x="1" y="1622"/>
                    <a:pt x="87" y="1722"/>
                    <a:pt x="215" y="1722"/>
                  </a:cubicBezTo>
                  <a:cubicBezTo>
                    <a:pt x="268" y="1722"/>
                    <a:pt x="328" y="1705"/>
                    <a:pt x="393" y="1669"/>
                  </a:cubicBezTo>
                  <a:lnTo>
                    <a:pt x="1568" y="983"/>
                  </a:lnTo>
                  <a:cubicBezTo>
                    <a:pt x="1788" y="861"/>
                    <a:pt x="1984" y="542"/>
                    <a:pt x="1984" y="298"/>
                  </a:cubicBezTo>
                  <a:cubicBezTo>
                    <a:pt x="1984" y="105"/>
                    <a:pt x="1885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81"/>
            <p:cNvSpPr/>
            <p:nvPr/>
          </p:nvSpPr>
          <p:spPr>
            <a:xfrm>
              <a:off x="3671925" y="2586575"/>
              <a:ext cx="219200" cy="326950"/>
            </a:xfrm>
            <a:custGeom>
              <a:avLst/>
              <a:gdLst/>
              <a:ahLst/>
              <a:cxnLst/>
              <a:rect l="l" t="t" r="r" b="b"/>
              <a:pathLst>
                <a:path w="8768" h="13078" extrusionOk="0">
                  <a:moveTo>
                    <a:pt x="8066" y="904"/>
                  </a:moveTo>
                  <a:cubicBezTo>
                    <a:pt x="8203" y="904"/>
                    <a:pt x="8302" y="1008"/>
                    <a:pt x="8302" y="1201"/>
                  </a:cubicBezTo>
                  <a:cubicBezTo>
                    <a:pt x="8302" y="1445"/>
                    <a:pt x="8106" y="1764"/>
                    <a:pt x="7886" y="1886"/>
                  </a:cubicBezTo>
                  <a:lnTo>
                    <a:pt x="6711" y="2572"/>
                  </a:lnTo>
                  <a:cubicBezTo>
                    <a:pt x="6646" y="2608"/>
                    <a:pt x="6586" y="2625"/>
                    <a:pt x="6533" y="2625"/>
                  </a:cubicBezTo>
                  <a:cubicBezTo>
                    <a:pt x="6405" y="2625"/>
                    <a:pt x="6319" y="2525"/>
                    <a:pt x="6319" y="2351"/>
                  </a:cubicBezTo>
                  <a:cubicBezTo>
                    <a:pt x="6319" y="2082"/>
                    <a:pt x="6490" y="1764"/>
                    <a:pt x="6711" y="1641"/>
                  </a:cubicBezTo>
                  <a:lnTo>
                    <a:pt x="7886" y="956"/>
                  </a:lnTo>
                  <a:cubicBezTo>
                    <a:pt x="7949" y="921"/>
                    <a:pt x="8011" y="904"/>
                    <a:pt x="8066" y="904"/>
                  </a:cubicBezTo>
                  <a:close/>
                  <a:moveTo>
                    <a:pt x="7568" y="3062"/>
                  </a:moveTo>
                  <a:lnTo>
                    <a:pt x="7568" y="7347"/>
                  </a:lnTo>
                  <a:lnTo>
                    <a:pt x="1225" y="11020"/>
                  </a:lnTo>
                  <a:lnTo>
                    <a:pt x="1201" y="6735"/>
                  </a:lnTo>
                  <a:lnTo>
                    <a:pt x="7568" y="3062"/>
                  </a:lnTo>
                  <a:close/>
                  <a:moveTo>
                    <a:pt x="8768" y="1"/>
                  </a:moveTo>
                  <a:lnTo>
                    <a:pt x="1" y="5045"/>
                  </a:lnTo>
                  <a:lnTo>
                    <a:pt x="25" y="13077"/>
                  </a:lnTo>
                  <a:lnTo>
                    <a:pt x="8768" y="8033"/>
                  </a:lnTo>
                  <a:lnTo>
                    <a:pt x="8768" y="1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81"/>
            <p:cNvSpPr/>
            <p:nvPr/>
          </p:nvSpPr>
          <p:spPr>
            <a:xfrm>
              <a:off x="3751525" y="2824100"/>
              <a:ext cx="110225" cy="184925"/>
            </a:xfrm>
            <a:custGeom>
              <a:avLst/>
              <a:gdLst/>
              <a:ahLst/>
              <a:cxnLst/>
              <a:rect l="l" t="t" r="r" b="b"/>
              <a:pathLst>
                <a:path w="4409" h="7397" extrusionOk="0">
                  <a:moveTo>
                    <a:pt x="4408" y="1"/>
                  </a:moveTo>
                  <a:lnTo>
                    <a:pt x="0" y="2548"/>
                  </a:lnTo>
                  <a:lnTo>
                    <a:pt x="0" y="2817"/>
                  </a:lnTo>
                  <a:lnTo>
                    <a:pt x="4408" y="295"/>
                  </a:lnTo>
                  <a:lnTo>
                    <a:pt x="4408" y="1"/>
                  </a:lnTo>
                  <a:close/>
                  <a:moveTo>
                    <a:pt x="4408" y="882"/>
                  </a:moveTo>
                  <a:lnTo>
                    <a:pt x="0" y="3405"/>
                  </a:lnTo>
                  <a:lnTo>
                    <a:pt x="0" y="3699"/>
                  </a:lnTo>
                  <a:lnTo>
                    <a:pt x="4408" y="1152"/>
                  </a:lnTo>
                  <a:lnTo>
                    <a:pt x="4408" y="882"/>
                  </a:lnTo>
                  <a:close/>
                  <a:moveTo>
                    <a:pt x="4408" y="1740"/>
                  </a:moveTo>
                  <a:lnTo>
                    <a:pt x="0" y="4286"/>
                  </a:lnTo>
                  <a:lnTo>
                    <a:pt x="0" y="4556"/>
                  </a:lnTo>
                  <a:lnTo>
                    <a:pt x="4408" y="2033"/>
                  </a:lnTo>
                  <a:lnTo>
                    <a:pt x="4408" y="1740"/>
                  </a:lnTo>
                  <a:close/>
                  <a:moveTo>
                    <a:pt x="4408" y="2621"/>
                  </a:moveTo>
                  <a:lnTo>
                    <a:pt x="25" y="5168"/>
                  </a:lnTo>
                  <a:lnTo>
                    <a:pt x="25" y="5437"/>
                  </a:lnTo>
                  <a:lnTo>
                    <a:pt x="4408" y="2890"/>
                  </a:lnTo>
                  <a:lnTo>
                    <a:pt x="4408" y="2621"/>
                  </a:lnTo>
                  <a:close/>
                  <a:moveTo>
                    <a:pt x="4408" y="3503"/>
                  </a:moveTo>
                  <a:lnTo>
                    <a:pt x="25" y="6025"/>
                  </a:lnTo>
                  <a:lnTo>
                    <a:pt x="25" y="6294"/>
                  </a:lnTo>
                  <a:lnTo>
                    <a:pt x="4408" y="3772"/>
                  </a:lnTo>
                  <a:lnTo>
                    <a:pt x="4408" y="3503"/>
                  </a:lnTo>
                  <a:close/>
                  <a:moveTo>
                    <a:pt x="4408" y="4360"/>
                  </a:moveTo>
                  <a:lnTo>
                    <a:pt x="25" y="6906"/>
                  </a:lnTo>
                  <a:lnTo>
                    <a:pt x="25" y="7176"/>
                  </a:lnTo>
                  <a:lnTo>
                    <a:pt x="4408" y="4654"/>
                  </a:lnTo>
                  <a:lnTo>
                    <a:pt x="4408" y="4360"/>
                  </a:lnTo>
                  <a:close/>
                  <a:moveTo>
                    <a:pt x="4408" y="5241"/>
                  </a:moveTo>
                  <a:lnTo>
                    <a:pt x="1127" y="7127"/>
                  </a:lnTo>
                  <a:lnTo>
                    <a:pt x="1127" y="7396"/>
                  </a:lnTo>
                  <a:lnTo>
                    <a:pt x="4408" y="5511"/>
                  </a:lnTo>
                  <a:lnTo>
                    <a:pt x="4408" y="5241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81"/>
            <p:cNvSpPr/>
            <p:nvPr/>
          </p:nvSpPr>
          <p:spPr>
            <a:xfrm>
              <a:off x="4572475" y="3728925"/>
              <a:ext cx="260825" cy="83300"/>
            </a:xfrm>
            <a:custGeom>
              <a:avLst/>
              <a:gdLst/>
              <a:ahLst/>
              <a:cxnLst/>
              <a:rect l="l" t="t" r="r" b="b"/>
              <a:pathLst>
                <a:path w="10433" h="3332" extrusionOk="0">
                  <a:moveTo>
                    <a:pt x="1" y="1"/>
                  </a:moveTo>
                  <a:lnTo>
                    <a:pt x="295" y="197"/>
                  </a:lnTo>
                  <a:lnTo>
                    <a:pt x="10433" y="3331"/>
                  </a:lnTo>
                  <a:lnTo>
                    <a:pt x="10139" y="31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81"/>
            <p:cNvSpPr/>
            <p:nvPr/>
          </p:nvSpPr>
          <p:spPr>
            <a:xfrm>
              <a:off x="4134750" y="3755250"/>
              <a:ext cx="261450" cy="84525"/>
            </a:xfrm>
            <a:custGeom>
              <a:avLst/>
              <a:gdLst/>
              <a:ahLst/>
              <a:cxnLst/>
              <a:rect l="l" t="t" r="r" b="b"/>
              <a:pathLst>
                <a:path w="10458" h="3381" extrusionOk="0">
                  <a:moveTo>
                    <a:pt x="1" y="1"/>
                  </a:moveTo>
                  <a:lnTo>
                    <a:pt x="319" y="172"/>
                  </a:lnTo>
                  <a:lnTo>
                    <a:pt x="10457" y="3380"/>
                  </a:lnTo>
                  <a:lnTo>
                    <a:pt x="10457" y="3380"/>
                  </a:lnTo>
                  <a:lnTo>
                    <a:pt x="10139" y="32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9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81"/>
            <p:cNvSpPr/>
            <p:nvPr/>
          </p:nvSpPr>
          <p:spPr>
            <a:xfrm>
              <a:off x="4572475" y="3356725"/>
              <a:ext cx="259600" cy="377125"/>
            </a:xfrm>
            <a:custGeom>
              <a:avLst/>
              <a:gdLst/>
              <a:ahLst/>
              <a:cxnLst/>
              <a:rect l="l" t="t" r="r" b="b"/>
              <a:pathLst>
                <a:path w="10384" h="15085" extrusionOk="0">
                  <a:moveTo>
                    <a:pt x="10090" y="0"/>
                  </a:moveTo>
                  <a:lnTo>
                    <a:pt x="1" y="14889"/>
                  </a:lnTo>
                  <a:lnTo>
                    <a:pt x="295" y="15085"/>
                  </a:lnTo>
                  <a:lnTo>
                    <a:pt x="10384" y="196"/>
                  </a:lnTo>
                  <a:lnTo>
                    <a:pt x="10090" y="0"/>
                  </a:lnTo>
                  <a:close/>
                </a:path>
              </a:pathLst>
            </a:custGeom>
            <a:solidFill>
              <a:srgbClr val="FA9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81"/>
            <p:cNvSpPr/>
            <p:nvPr/>
          </p:nvSpPr>
          <p:spPr>
            <a:xfrm>
              <a:off x="4579825" y="3361625"/>
              <a:ext cx="253475" cy="450600"/>
            </a:xfrm>
            <a:custGeom>
              <a:avLst/>
              <a:gdLst/>
              <a:ahLst/>
              <a:cxnLst/>
              <a:rect l="l" t="t" r="r" b="b"/>
              <a:pathLst>
                <a:path w="10139" h="18024" extrusionOk="0">
                  <a:moveTo>
                    <a:pt x="10090" y="0"/>
                  </a:moveTo>
                  <a:lnTo>
                    <a:pt x="1" y="14889"/>
                  </a:lnTo>
                  <a:lnTo>
                    <a:pt x="10139" y="18023"/>
                  </a:lnTo>
                  <a:lnTo>
                    <a:pt x="10090" y="0"/>
                  </a:lnTo>
                  <a:close/>
                </a:path>
              </a:pathLst>
            </a:custGeom>
            <a:solidFill>
              <a:srgbClr val="E5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81"/>
            <p:cNvSpPr/>
            <p:nvPr/>
          </p:nvSpPr>
          <p:spPr>
            <a:xfrm>
              <a:off x="4480650" y="3728925"/>
              <a:ext cx="99200" cy="140225"/>
            </a:xfrm>
            <a:custGeom>
              <a:avLst/>
              <a:gdLst/>
              <a:ahLst/>
              <a:cxnLst/>
              <a:rect l="l" t="t" r="r" b="b"/>
              <a:pathLst>
                <a:path w="3968" h="5609" extrusionOk="0">
                  <a:moveTo>
                    <a:pt x="3674" y="1"/>
                  </a:moveTo>
                  <a:lnTo>
                    <a:pt x="1" y="5413"/>
                  </a:lnTo>
                  <a:lnTo>
                    <a:pt x="319" y="5609"/>
                  </a:lnTo>
                  <a:lnTo>
                    <a:pt x="3968" y="197"/>
                  </a:lnTo>
                  <a:lnTo>
                    <a:pt x="3674" y="1"/>
                  </a:lnTo>
                  <a:close/>
                </a:path>
              </a:pathLst>
            </a:custGeom>
            <a:solidFill>
              <a:srgbClr val="FF8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81"/>
            <p:cNvSpPr/>
            <p:nvPr/>
          </p:nvSpPr>
          <p:spPr>
            <a:xfrm>
              <a:off x="4388200" y="3835450"/>
              <a:ext cx="100425" cy="33700"/>
            </a:xfrm>
            <a:custGeom>
              <a:avLst/>
              <a:gdLst/>
              <a:ahLst/>
              <a:cxnLst/>
              <a:rect l="l" t="t" r="r" b="b"/>
              <a:pathLst>
                <a:path w="4017" h="1348" extrusionOk="0">
                  <a:moveTo>
                    <a:pt x="1" y="1"/>
                  </a:moveTo>
                  <a:lnTo>
                    <a:pt x="319" y="172"/>
                  </a:lnTo>
                  <a:lnTo>
                    <a:pt x="4017" y="1348"/>
                  </a:lnTo>
                  <a:lnTo>
                    <a:pt x="3699" y="11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81"/>
            <p:cNvSpPr/>
            <p:nvPr/>
          </p:nvSpPr>
          <p:spPr>
            <a:xfrm>
              <a:off x="4135975" y="3835450"/>
              <a:ext cx="260225" cy="375300"/>
            </a:xfrm>
            <a:custGeom>
              <a:avLst/>
              <a:gdLst/>
              <a:ahLst/>
              <a:cxnLst/>
              <a:rect l="l" t="t" r="r" b="b"/>
              <a:pathLst>
                <a:path w="10409" h="15012" extrusionOk="0">
                  <a:moveTo>
                    <a:pt x="10090" y="1"/>
                  </a:moveTo>
                  <a:lnTo>
                    <a:pt x="1" y="14816"/>
                  </a:lnTo>
                  <a:lnTo>
                    <a:pt x="319" y="15012"/>
                  </a:lnTo>
                  <a:lnTo>
                    <a:pt x="10408" y="172"/>
                  </a:lnTo>
                  <a:lnTo>
                    <a:pt x="10090" y="1"/>
                  </a:lnTo>
                  <a:close/>
                </a:path>
              </a:pathLst>
            </a:custGeom>
            <a:solidFill>
              <a:srgbClr val="FF8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81"/>
            <p:cNvSpPr/>
            <p:nvPr/>
          </p:nvSpPr>
          <p:spPr>
            <a:xfrm>
              <a:off x="4143950" y="3733825"/>
              <a:ext cx="689350" cy="476925"/>
            </a:xfrm>
            <a:custGeom>
              <a:avLst/>
              <a:gdLst/>
              <a:ahLst/>
              <a:cxnLst/>
              <a:rect l="l" t="t" r="r" b="b"/>
              <a:pathLst>
                <a:path w="27574" h="19077" extrusionOk="0">
                  <a:moveTo>
                    <a:pt x="17436" y="1"/>
                  </a:moveTo>
                  <a:lnTo>
                    <a:pt x="13787" y="5413"/>
                  </a:lnTo>
                  <a:lnTo>
                    <a:pt x="10089" y="4237"/>
                  </a:lnTo>
                  <a:lnTo>
                    <a:pt x="0" y="19077"/>
                  </a:lnTo>
                  <a:lnTo>
                    <a:pt x="27574" y="3135"/>
                  </a:lnTo>
                  <a:lnTo>
                    <a:pt x="17436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81"/>
            <p:cNvSpPr/>
            <p:nvPr/>
          </p:nvSpPr>
          <p:spPr>
            <a:xfrm>
              <a:off x="4142725" y="3759550"/>
              <a:ext cx="253475" cy="451200"/>
            </a:xfrm>
            <a:custGeom>
              <a:avLst/>
              <a:gdLst/>
              <a:ahLst/>
              <a:cxnLst/>
              <a:rect l="l" t="t" r="r" b="b"/>
              <a:pathLst>
                <a:path w="10139" h="18048" extrusionOk="0">
                  <a:moveTo>
                    <a:pt x="0" y="0"/>
                  </a:moveTo>
                  <a:lnTo>
                    <a:pt x="49" y="18048"/>
                  </a:lnTo>
                  <a:lnTo>
                    <a:pt x="10138" y="3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81"/>
            <p:cNvSpPr/>
            <p:nvPr/>
          </p:nvSpPr>
          <p:spPr>
            <a:xfrm>
              <a:off x="4142725" y="3361625"/>
              <a:ext cx="689350" cy="507525"/>
            </a:xfrm>
            <a:custGeom>
              <a:avLst/>
              <a:gdLst/>
              <a:ahLst/>
              <a:cxnLst/>
              <a:rect l="l" t="t" r="r" b="b"/>
              <a:pathLst>
                <a:path w="27574" h="20301" extrusionOk="0">
                  <a:moveTo>
                    <a:pt x="27574" y="0"/>
                  </a:moveTo>
                  <a:lnTo>
                    <a:pt x="0" y="15917"/>
                  </a:lnTo>
                  <a:lnTo>
                    <a:pt x="10138" y="19125"/>
                  </a:lnTo>
                  <a:lnTo>
                    <a:pt x="13836" y="20301"/>
                  </a:lnTo>
                  <a:lnTo>
                    <a:pt x="17485" y="14889"/>
                  </a:lnTo>
                  <a:lnTo>
                    <a:pt x="27574" y="0"/>
                  </a:lnTo>
                  <a:close/>
                </a:path>
              </a:pathLst>
            </a:custGeom>
            <a:solidFill>
              <a:srgbClr val="F9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81"/>
            <p:cNvSpPr/>
            <p:nvPr/>
          </p:nvSpPr>
          <p:spPr>
            <a:xfrm>
              <a:off x="4134750" y="3755250"/>
              <a:ext cx="9225" cy="455500"/>
            </a:xfrm>
            <a:custGeom>
              <a:avLst/>
              <a:gdLst/>
              <a:ahLst/>
              <a:cxnLst/>
              <a:rect l="l" t="t" r="r" b="b"/>
              <a:pathLst>
                <a:path w="369" h="18220" extrusionOk="0">
                  <a:moveTo>
                    <a:pt x="1" y="1"/>
                  </a:moveTo>
                  <a:lnTo>
                    <a:pt x="50" y="18024"/>
                  </a:lnTo>
                  <a:lnTo>
                    <a:pt x="368" y="18220"/>
                  </a:lnTo>
                  <a:lnTo>
                    <a:pt x="319" y="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81"/>
            <p:cNvSpPr/>
            <p:nvPr/>
          </p:nvSpPr>
          <p:spPr>
            <a:xfrm>
              <a:off x="4134750" y="3356725"/>
              <a:ext cx="697325" cy="402850"/>
            </a:xfrm>
            <a:custGeom>
              <a:avLst/>
              <a:gdLst/>
              <a:ahLst/>
              <a:cxnLst/>
              <a:rect l="l" t="t" r="r" b="b"/>
              <a:pathLst>
                <a:path w="27893" h="16114" extrusionOk="0">
                  <a:moveTo>
                    <a:pt x="27599" y="0"/>
                  </a:moveTo>
                  <a:lnTo>
                    <a:pt x="1" y="15942"/>
                  </a:lnTo>
                  <a:lnTo>
                    <a:pt x="319" y="16113"/>
                  </a:lnTo>
                  <a:lnTo>
                    <a:pt x="27893" y="196"/>
                  </a:lnTo>
                  <a:lnTo>
                    <a:pt x="27599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81"/>
            <p:cNvSpPr/>
            <p:nvPr/>
          </p:nvSpPr>
          <p:spPr>
            <a:xfrm>
              <a:off x="5038375" y="3030100"/>
              <a:ext cx="164075" cy="805375"/>
            </a:xfrm>
            <a:custGeom>
              <a:avLst/>
              <a:gdLst/>
              <a:ahLst/>
              <a:cxnLst/>
              <a:rect l="l" t="t" r="r" b="b"/>
              <a:pathLst>
                <a:path w="6563" h="32215" extrusionOk="0">
                  <a:moveTo>
                    <a:pt x="710" y="0"/>
                  </a:moveTo>
                  <a:cubicBezTo>
                    <a:pt x="670" y="0"/>
                    <a:pt x="629" y="4"/>
                    <a:pt x="588" y="13"/>
                  </a:cubicBezTo>
                  <a:cubicBezTo>
                    <a:pt x="220" y="62"/>
                    <a:pt x="0" y="405"/>
                    <a:pt x="49" y="748"/>
                  </a:cubicBezTo>
                  <a:lnTo>
                    <a:pt x="5241" y="31676"/>
                  </a:lnTo>
                  <a:cubicBezTo>
                    <a:pt x="5289" y="31994"/>
                    <a:pt x="5559" y="32215"/>
                    <a:pt x="5853" y="32215"/>
                  </a:cubicBezTo>
                  <a:cubicBezTo>
                    <a:pt x="5902" y="32215"/>
                    <a:pt x="5926" y="32215"/>
                    <a:pt x="5975" y="32190"/>
                  </a:cubicBezTo>
                  <a:cubicBezTo>
                    <a:pt x="6318" y="32141"/>
                    <a:pt x="6563" y="31799"/>
                    <a:pt x="6489" y="31456"/>
                  </a:cubicBezTo>
                  <a:lnTo>
                    <a:pt x="1322" y="528"/>
                  </a:lnTo>
                  <a:cubicBezTo>
                    <a:pt x="1258" y="226"/>
                    <a:pt x="1004" y="0"/>
                    <a:pt x="7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81"/>
            <p:cNvSpPr/>
            <p:nvPr/>
          </p:nvSpPr>
          <p:spPr>
            <a:xfrm>
              <a:off x="5259975" y="2902150"/>
              <a:ext cx="164100" cy="805375"/>
            </a:xfrm>
            <a:custGeom>
              <a:avLst/>
              <a:gdLst/>
              <a:ahLst/>
              <a:cxnLst/>
              <a:rect l="l" t="t" r="r" b="b"/>
              <a:pathLst>
                <a:path w="6564" h="32215" extrusionOk="0">
                  <a:moveTo>
                    <a:pt x="711" y="0"/>
                  </a:moveTo>
                  <a:cubicBezTo>
                    <a:pt x="671" y="0"/>
                    <a:pt x="630" y="5"/>
                    <a:pt x="588" y="13"/>
                  </a:cubicBezTo>
                  <a:cubicBezTo>
                    <a:pt x="221" y="62"/>
                    <a:pt x="1" y="405"/>
                    <a:pt x="50" y="748"/>
                  </a:cubicBezTo>
                  <a:lnTo>
                    <a:pt x="5241" y="31676"/>
                  </a:lnTo>
                  <a:cubicBezTo>
                    <a:pt x="5290" y="31995"/>
                    <a:pt x="5560" y="32215"/>
                    <a:pt x="5853" y="32215"/>
                  </a:cubicBezTo>
                  <a:cubicBezTo>
                    <a:pt x="5902" y="32215"/>
                    <a:pt x="5927" y="32215"/>
                    <a:pt x="5976" y="32190"/>
                  </a:cubicBezTo>
                  <a:cubicBezTo>
                    <a:pt x="6319" y="32141"/>
                    <a:pt x="6564" y="31799"/>
                    <a:pt x="6490" y="31456"/>
                  </a:cubicBezTo>
                  <a:lnTo>
                    <a:pt x="1323" y="528"/>
                  </a:lnTo>
                  <a:cubicBezTo>
                    <a:pt x="1258" y="226"/>
                    <a:pt x="1004" y="0"/>
                    <a:pt x="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81"/>
            <p:cNvSpPr/>
            <p:nvPr/>
          </p:nvSpPr>
          <p:spPr>
            <a:xfrm>
              <a:off x="5054275" y="3006275"/>
              <a:ext cx="258375" cy="160075"/>
            </a:xfrm>
            <a:custGeom>
              <a:avLst/>
              <a:gdLst/>
              <a:ahLst/>
              <a:cxnLst/>
              <a:rect l="l" t="t" r="r" b="b"/>
              <a:pathLst>
                <a:path w="10335" h="6403" extrusionOk="0">
                  <a:moveTo>
                    <a:pt x="9614" y="0"/>
                  </a:moveTo>
                  <a:cubicBezTo>
                    <a:pt x="9502" y="0"/>
                    <a:pt x="9388" y="28"/>
                    <a:pt x="9282" y="85"/>
                  </a:cubicBezTo>
                  <a:lnTo>
                    <a:pt x="417" y="5203"/>
                  </a:lnTo>
                  <a:cubicBezTo>
                    <a:pt x="123" y="5374"/>
                    <a:pt x="1" y="5766"/>
                    <a:pt x="197" y="6084"/>
                  </a:cubicBezTo>
                  <a:cubicBezTo>
                    <a:pt x="295" y="6280"/>
                    <a:pt x="515" y="6403"/>
                    <a:pt x="735" y="6403"/>
                  </a:cubicBezTo>
                  <a:cubicBezTo>
                    <a:pt x="858" y="6403"/>
                    <a:pt x="956" y="6378"/>
                    <a:pt x="1054" y="6305"/>
                  </a:cubicBezTo>
                  <a:lnTo>
                    <a:pt x="9918" y="1187"/>
                  </a:lnTo>
                  <a:cubicBezTo>
                    <a:pt x="10237" y="1015"/>
                    <a:pt x="10335" y="623"/>
                    <a:pt x="10163" y="305"/>
                  </a:cubicBezTo>
                  <a:cubicBezTo>
                    <a:pt x="10049" y="109"/>
                    <a:pt x="9837" y="0"/>
                    <a:pt x="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81"/>
            <p:cNvSpPr/>
            <p:nvPr/>
          </p:nvSpPr>
          <p:spPr>
            <a:xfrm>
              <a:off x="5078150" y="3147425"/>
              <a:ext cx="258375" cy="160350"/>
            </a:xfrm>
            <a:custGeom>
              <a:avLst/>
              <a:gdLst/>
              <a:ahLst/>
              <a:cxnLst/>
              <a:rect l="l" t="t" r="r" b="b"/>
              <a:pathLst>
                <a:path w="10335" h="6414" extrusionOk="0">
                  <a:moveTo>
                    <a:pt x="9597" y="0"/>
                  </a:moveTo>
                  <a:cubicBezTo>
                    <a:pt x="9489" y="0"/>
                    <a:pt x="9380" y="30"/>
                    <a:pt x="9282" y="95"/>
                  </a:cubicBezTo>
                  <a:lnTo>
                    <a:pt x="417" y="5213"/>
                  </a:lnTo>
                  <a:cubicBezTo>
                    <a:pt x="99" y="5385"/>
                    <a:pt x="1" y="5777"/>
                    <a:pt x="172" y="6070"/>
                  </a:cubicBezTo>
                  <a:cubicBezTo>
                    <a:pt x="295" y="6291"/>
                    <a:pt x="515" y="6413"/>
                    <a:pt x="735" y="6413"/>
                  </a:cubicBezTo>
                  <a:cubicBezTo>
                    <a:pt x="833" y="6413"/>
                    <a:pt x="956" y="6364"/>
                    <a:pt x="1054" y="6315"/>
                  </a:cubicBezTo>
                  <a:lnTo>
                    <a:pt x="9918" y="1197"/>
                  </a:lnTo>
                  <a:cubicBezTo>
                    <a:pt x="10237" y="1026"/>
                    <a:pt x="10335" y="634"/>
                    <a:pt x="10163" y="316"/>
                  </a:cubicBezTo>
                  <a:cubicBezTo>
                    <a:pt x="10033" y="120"/>
                    <a:pt x="9815" y="0"/>
                    <a:pt x="95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81"/>
            <p:cNvSpPr/>
            <p:nvPr/>
          </p:nvSpPr>
          <p:spPr>
            <a:xfrm>
              <a:off x="5102025" y="3288525"/>
              <a:ext cx="258375" cy="160050"/>
            </a:xfrm>
            <a:custGeom>
              <a:avLst/>
              <a:gdLst/>
              <a:ahLst/>
              <a:cxnLst/>
              <a:rect l="l" t="t" r="r" b="b"/>
              <a:pathLst>
                <a:path w="10335" h="6402" extrusionOk="0">
                  <a:moveTo>
                    <a:pt x="9591" y="0"/>
                  </a:moveTo>
                  <a:cubicBezTo>
                    <a:pt x="9485" y="0"/>
                    <a:pt x="9378" y="27"/>
                    <a:pt x="9282" y="84"/>
                  </a:cubicBezTo>
                  <a:lnTo>
                    <a:pt x="417" y="5202"/>
                  </a:lnTo>
                  <a:cubicBezTo>
                    <a:pt x="99" y="5398"/>
                    <a:pt x="1" y="5789"/>
                    <a:pt x="172" y="6083"/>
                  </a:cubicBezTo>
                  <a:cubicBezTo>
                    <a:pt x="295" y="6304"/>
                    <a:pt x="515" y="6402"/>
                    <a:pt x="735" y="6402"/>
                  </a:cubicBezTo>
                  <a:cubicBezTo>
                    <a:pt x="833" y="6402"/>
                    <a:pt x="956" y="6377"/>
                    <a:pt x="1054" y="6328"/>
                  </a:cubicBezTo>
                  <a:lnTo>
                    <a:pt x="9918" y="1210"/>
                  </a:lnTo>
                  <a:cubicBezTo>
                    <a:pt x="10212" y="1039"/>
                    <a:pt x="10335" y="647"/>
                    <a:pt x="10139" y="329"/>
                  </a:cubicBezTo>
                  <a:cubicBezTo>
                    <a:pt x="10024" y="115"/>
                    <a:pt x="9809" y="0"/>
                    <a:pt x="95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81"/>
            <p:cNvSpPr/>
            <p:nvPr/>
          </p:nvSpPr>
          <p:spPr>
            <a:xfrm>
              <a:off x="5125300" y="3429925"/>
              <a:ext cx="258375" cy="160075"/>
            </a:xfrm>
            <a:custGeom>
              <a:avLst/>
              <a:gdLst/>
              <a:ahLst/>
              <a:cxnLst/>
              <a:rect l="l" t="t" r="r" b="b"/>
              <a:pathLst>
                <a:path w="10335" h="6403" extrusionOk="0">
                  <a:moveTo>
                    <a:pt x="9608" y="1"/>
                  </a:moveTo>
                  <a:cubicBezTo>
                    <a:pt x="9498" y="1"/>
                    <a:pt x="9386" y="28"/>
                    <a:pt x="9281" y="84"/>
                  </a:cubicBezTo>
                  <a:lnTo>
                    <a:pt x="417" y="5202"/>
                  </a:lnTo>
                  <a:cubicBezTo>
                    <a:pt x="123" y="5374"/>
                    <a:pt x="0" y="5766"/>
                    <a:pt x="196" y="6084"/>
                  </a:cubicBezTo>
                  <a:cubicBezTo>
                    <a:pt x="294" y="6280"/>
                    <a:pt x="515" y="6402"/>
                    <a:pt x="735" y="6402"/>
                  </a:cubicBezTo>
                  <a:cubicBezTo>
                    <a:pt x="857" y="6402"/>
                    <a:pt x="955" y="6378"/>
                    <a:pt x="1053" y="6329"/>
                  </a:cubicBezTo>
                  <a:lnTo>
                    <a:pt x="9918" y="1211"/>
                  </a:lnTo>
                  <a:cubicBezTo>
                    <a:pt x="10236" y="1015"/>
                    <a:pt x="10334" y="623"/>
                    <a:pt x="10163" y="329"/>
                  </a:cubicBezTo>
                  <a:cubicBezTo>
                    <a:pt x="10048" y="115"/>
                    <a:pt x="9833" y="1"/>
                    <a:pt x="9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81"/>
            <p:cNvSpPr/>
            <p:nvPr/>
          </p:nvSpPr>
          <p:spPr>
            <a:xfrm>
              <a:off x="5149175" y="3571325"/>
              <a:ext cx="258375" cy="160075"/>
            </a:xfrm>
            <a:custGeom>
              <a:avLst/>
              <a:gdLst/>
              <a:ahLst/>
              <a:cxnLst/>
              <a:rect l="l" t="t" r="r" b="b"/>
              <a:pathLst>
                <a:path w="10335" h="6403" extrusionOk="0">
                  <a:moveTo>
                    <a:pt x="9597" y="1"/>
                  </a:moveTo>
                  <a:cubicBezTo>
                    <a:pt x="9488" y="1"/>
                    <a:pt x="9379" y="28"/>
                    <a:pt x="9281" y="85"/>
                  </a:cubicBezTo>
                  <a:lnTo>
                    <a:pt x="417" y="5203"/>
                  </a:lnTo>
                  <a:cubicBezTo>
                    <a:pt x="98" y="5374"/>
                    <a:pt x="0" y="5766"/>
                    <a:pt x="172" y="6085"/>
                  </a:cubicBezTo>
                  <a:cubicBezTo>
                    <a:pt x="294" y="6280"/>
                    <a:pt x="515" y="6403"/>
                    <a:pt x="735" y="6403"/>
                  </a:cubicBezTo>
                  <a:cubicBezTo>
                    <a:pt x="833" y="6403"/>
                    <a:pt x="955" y="6378"/>
                    <a:pt x="1053" y="6305"/>
                  </a:cubicBezTo>
                  <a:lnTo>
                    <a:pt x="9918" y="1187"/>
                  </a:lnTo>
                  <a:cubicBezTo>
                    <a:pt x="10236" y="1016"/>
                    <a:pt x="10334" y="624"/>
                    <a:pt x="10163" y="305"/>
                  </a:cubicBezTo>
                  <a:cubicBezTo>
                    <a:pt x="10032" y="110"/>
                    <a:pt x="9815" y="1"/>
                    <a:pt x="95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81"/>
            <p:cNvSpPr/>
            <p:nvPr/>
          </p:nvSpPr>
          <p:spPr>
            <a:xfrm>
              <a:off x="6321525" y="3735675"/>
              <a:ext cx="264500" cy="193475"/>
            </a:xfrm>
            <a:custGeom>
              <a:avLst/>
              <a:gdLst/>
              <a:ahLst/>
              <a:cxnLst/>
              <a:rect l="l" t="t" r="r" b="b"/>
              <a:pathLst>
                <a:path w="10580" h="7739" extrusionOk="0">
                  <a:moveTo>
                    <a:pt x="10580" y="0"/>
                  </a:moveTo>
                  <a:lnTo>
                    <a:pt x="1" y="6147"/>
                  </a:lnTo>
                  <a:lnTo>
                    <a:pt x="1" y="7739"/>
                  </a:lnTo>
                  <a:lnTo>
                    <a:pt x="10580" y="1592"/>
                  </a:lnTo>
                  <a:lnTo>
                    <a:pt x="10580" y="0"/>
                  </a:lnTo>
                  <a:close/>
                </a:path>
              </a:pathLst>
            </a:custGeom>
            <a:solidFill>
              <a:srgbClr val="4875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81"/>
            <p:cNvSpPr/>
            <p:nvPr/>
          </p:nvSpPr>
          <p:spPr>
            <a:xfrm>
              <a:off x="6000750" y="3550175"/>
              <a:ext cx="585275" cy="339175"/>
            </a:xfrm>
            <a:custGeom>
              <a:avLst/>
              <a:gdLst/>
              <a:ahLst/>
              <a:cxnLst/>
              <a:rect l="l" t="t" r="r" b="b"/>
              <a:pathLst>
                <a:path w="23411" h="13567" extrusionOk="0">
                  <a:moveTo>
                    <a:pt x="10579" y="1"/>
                  </a:moveTo>
                  <a:lnTo>
                    <a:pt x="0" y="6147"/>
                  </a:lnTo>
                  <a:lnTo>
                    <a:pt x="12832" y="13567"/>
                  </a:lnTo>
                  <a:lnTo>
                    <a:pt x="23411" y="7420"/>
                  </a:lnTo>
                  <a:lnTo>
                    <a:pt x="10579" y="1"/>
                  </a:lnTo>
                  <a:close/>
                </a:path>
              </a:pathLst>
            </a:custGeom>
            <a:solidFill>
              <a:srgbClr val="3D5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81"/>
            <p:cNvSpPr/>
            <p:nvPr/>
          </p:nvSpPr>
          <p:spPr>
            <a:xfrm>
              <a:off x="6000750" y="3703825"/>
              <a:ext cx="320800" cy="225325"/>
            </a:xfrm>
            <a:custGeom>
              <a:avLst/>
              <a:gdLst/>
              <a:ahLst/>
              <a:cxnLst/>
              <a:rect l="l" t="t" r="r" b="b"/>
              <a:pathLst>
                <a:path w="12832" h="9013" extrusionOk="0">
                  <a:moveTo>
                    <a:pt x="0" y="1"/>
                  </a:moveTo>
                  <a:lnTo>
                    <a:pt x="0" y="1593"/>
                  </a:lnTo>
                  <a:lnTo>
                    <a:pt x="12832" y="9013"/>
                  </a:lnTo>
                  <a:lnTo>
                    <a:pt x="12832" y="74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81"/>
            <p:cNvSpPr/>
            <p:nvPr/>
          </p:nvSpPr>
          <p:spPr>
            <a:xfrm>
              <a:off x="6342350" y="3594875"/>
              <a:ext cx="33700" cy="178775"/>
            </a:xfrm>
            <a:custGeom>
              <a:avLst/>
              <a:gdLst/>
              <a:ahLst/>
              <a:cxnLst/>
              <a:rect l="l" t="t" r="r" b="b"/>
              <a:pathLst>
                <a:path w="1348" h="7151" extrusionOk="0">
                  <a:moveTo>
                    <a:pt x="1347" y="0"/>
                  </a:moveTo>
                  <a:lnTo>
                    <a:pt x="25" y="784"/>
                  </a:lnTo>
                  <a:lnTo>
                    <a:pt x="0" y="7151"/>
                  </a:lnTo>
                  <a:lnTo>
                    <a:pt x="1323" y="6391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4875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81"/>
            <p:cNvSpPr/>
            <p:nvPr/>
          </p:nvSpPr>
          <p:spPr>
            <a:xfrm>
              <a:off x="6208900" y="3537325"/>
              <a:ext cx="134075" cy="236325"/>
            </a:xfrm>
            <a:custGeom>
              <a:avLst/>
              <a:gdLst/>
              <a:ahLst/>
              <a:cxnLst/>
              <a:rect l="l" t="t" r="r" b="b"/>
              <a:pathLst>
                <a:path w="5363" h="9453" extrusionOk="0">
                  <a:moveTo>
                    <a:pt x="25" y="0"/>
                  </a:moveTo>
                  <a:lnTo>
                    <a:pt x="0" y="6367"/>
                  </a:lnTo>
                  <a:lnTo>
                    <a:pt x="5338" y="9453"/>
                  </a:lnTo>
                  <a:lnTo>
                    <a:pt x="5363" y="3086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81"/>
            <p:cNvSpPr/>
            <p:nvPr/>
          </p:nvSpPr>
          <p:spPr>
            <a:xfrm>
              <a:off x="6209500" y="3518350"/>
              <a:ext cx="166550" cy="96125"/>
            </a:xfrm>
            <a:custGeom>
              <a:avLst/>
              <a:gdLst/>
              <a:ahLst/>
              <a:cxnLst/>
              <a:rect l="l" t="t" r="r" b="b"/>
              <a:pathLst>
                <a:path w="6662" h="3845" extrusionOk="0">
                  <a:moveTo>
                    <a:pt x="1323" y="0"/>
                  </a:moveTo>
                  <a:lnTo>
                    <a:pt x="1" y="759"/>
                  </a:lnTo>
                  <a:lnTo>
                    <a:pt x="5339" y="3845"/>
                  </a:lnTo>
                  <a:lnTo>
                    <a:pt x="6661" y="3061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0F3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81"/>
            <p:cNvSpPr/>
            <p:nvPr/>
          </p:nvSpPr>
          <p:spPr>
            <a:xfrm>
              <a:off x="5732600" y="2443325"/>
              <a:ext cx="1123400" cy="648350"/>
            </a:xfrm>
            <a:custGeom>
              <a:avLst/>
              <a:gdLst/>
              <a:ahLst/>
              <a:cxnLst/>
              <a:rect l="l" t="t" r="r" b="b"/>
              <a:pathLst>
                <a:path w="44936" h="25934" extrusionOk="0">
                  <a:moveTo>
                    <a:pt x="1347" y="0"/>
                  </a:moveTo>
                  <a:lnTo>
                    <a:pt x="0" y="760"/>
                  </a:lnTo>
                  <a:lnTo>
                    <a:pt x="43614" y="25933"/>
                  </a:lnTo>
                  <a:lnTo>
                    <a:pt x="44936" y="2517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3D5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81"/>
            <p:cNvSpPr/>
            <p:nvPr/>
          </p:nvSpPr>
          <p:spPr>
            <a:xfrm>
              <a:off x="6821100" y="3072650"/>
              <a:ext cx="34900" cy="817925"/>
            </a:xfrm>
            <a:custGeom>
              <a:avLst/>
              <a:gdLst/>
              <a:ahLst/>
              <a:cxnLst/>
              <a:rect l="l" t="t" r="r" b="b"/>
              <a:pathLst>
                <a:path w="1396" h="32717" extrusionOk="0">
                  <a:moveTo>
                    <a:pt x="1396" y="1"/>
                  </a:moveTo>
                  <a:lnTo>
                    <a:pt x="74" y="760"/>
                  </a:lnTo>
                  <a:lnTo>
                    <a:pt x="0" y="32717"/>
                  </a:lnTo>
                  <a:lnTo>
                    <a:pt x="1322" y="31958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rgbClr val="3D5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81"/>
            <p:cNvSpPr/>
            <p:nvPr/>
          </p:nvSpPr>
          <p:spPr>
            <a:xfrm>
              <a:off x="5731375" y="2462300"/>
              <a:ext cx="1091575" cy="1428275"/>
            </a:xfrm>
            <a:custGeom>
              <a:avLst/>
              <a:gdLst/>
              <a:ahLst/>
              <a:cxnLst/>
              <a:rect l="l" t="t" r="r" b="b"/>
              <a:pathLst>
                <a:path w="43663" h="57131" extrusionOk="0">
                  <a:moveTo>
                    <a:pt x="49" y="1"/>
                  </a:moveTo>
                  <a:lnTo>
                    <a:pt x="0" y="31957"/>
                  </a:lnTo>
                  <a:lnTo>
                    <a:pt x="19126" y="43001"/>
                  </a:lnTo>
                  <a:lnTo>
                    <a:pt x="24464" y="46087"/>
                  </a:lnTo>
                  <a:lnTo>
                    <a:pt x="43589" y="57131"/>
                  </a:lnTo>
                  <a:lnTo>
                    <a:pt x="43663" y="25174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81"/>
            <p:cNvSpPr/>
            <p:nvPr/>
          </p:nvSpPr>
          <p:spPr>
            <a:xfrm>
              <a:off x="5777900" y="2543725"/>
              <a:ext cx="997900" cy="1204825"/>
            </a:xfrm>
            <a:custGeom>
              <a:avLst/>
              <a:gdLst/>
              <a:ahLst/>
              <a:cxnLst/>
              <a:rect l="l" t="t" r="r" b="b"/>
              <a:pathLst>
                <a:path w="39916" h="48193" extrusionOk="0">
                  <a:moveTo>
                    <a:pt x="74" y="0"/>
                  </a:moveTo>
                  <a:lnTo>
                    <a:pt x="1" y="25198"/>
                  </a:lnTo>
                  <a:lnTo>
                    <a:pt x="39867" y="48193"/>
                  </a:lnTo>
                  <a:lnTo>
                    <a:pt x="39916" y="22995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81"/>
            <p:cNvSpPr/>
            <p:nvPr/>
          </p:nvSpPr>
          <p:spPr>
            <a:xfrm>
              <a:off x="6234000" y="3488775"/>
              <a:ext cx="97350" cy="84525"/>
            </a:xfrm>
            <a:custGeom>
              <a:avLst/>
              <a:gdLst/>
              <a:ahLst/>
              <a:cxnLst/>
              <a:rect l="l" t="t" r="r" b="b"/>
              <a:pathLst>
                <a:path w="3894" h="3381" extrusionOk="0">
                  <a:moveTo>
                    <a:pt x="442" y="1"/>
                  </a:moveTo>
                  <a:cubicBezTo>
                    <a:pt x="186" y="1"/>
                    <a:pt x="0" y="206"/>
                    <a:pt x="0" y="571"/>
                  </a:cubicBezTo>
                  <a:cubicBezTo>
                    <a:pt x="0" y="1061"/>
                    <a:pt x="343" y="1673"/>
                    <a:pt x="784" y="1942"/>
                  </a:cubicBezTo>
                  <a:lnTo>
                    <a:pt x="3110" y="3265"/>
                  </a:lnTo>
                  <a:cubicBezTo>
                    <a:pt x="3240" y="3344"/>
                    <a:pt x="3361" y="3381"/>
                    <a:pt x="3468" y="3381"/>
                  </a:cubicBezTo>
                  <a:cubicBezTo>
                    <a:pt x="3723" y="3381"/>
                    <a:pt x="3894" y="3169"/>
                    <a:pt x="3894" y="2824"/>
                  </a:cubicBezTo>
                  <a:cubicBezTo>
                    <a:pt x="3894" y="2310"/>
                    <a:pt x="3551" y="1697"/>
                    <a:pt x="3110" y="1453"/>
                  </a:cubicBezTo>
                  <a:lnTo>
                    <a:pt x="784" y="106"/>
                  </a:lnTo>
                  <a:cubicBezTo>
                    <a:pt x="663" y="35"/>
                    <a:pt x="547" y="1"/>
                    <a:pt x="442" y="1"/>
                  </a:cubicBezTo>
                  <a:close/>
                </a:path>
              </a:pathLst>
            </a:custGeom>
            <a:solidFill>
              <a:srgbClr val="4875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81"/>
            <p:cNvSpPr/>
            <p:nvPr/>
          </p:nvSpPr>
          <p:spPr>
            <a:xfrm>
              <a:off x="6093800" y="2950225"/>
              <a:ext cx="189200" cy="325700"/>
            </a:xfrm>
            <a:custGeom>
              <a:avLst/>
              <a:gdLst/>
              <a:ahLst/>
              <a:cxnLst/>
              <a:rect l="l" t="t" r="r" b="b"/>
              <a:pathLst>
                <a:path w="7568" h="13028" extrusionOk="0">
                  <a:moveTo>
                    <a:pt x="25" y="0"/>
                  </a:moveTo>
                  <a:lnTo>
                    <a:pt x="0" y="8669"/>
                  </a:lnTo>
                  <a:lnTo>
                    <a:pt x="7543" y="13028"/>
                  </a:lnTo>
                  <a:lnTo>
                    <a:pt x="7567" y="435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81"/>
            <p:cNvSpPr/>
            <p:nvPr/>
          </p:nvSpPr>
          <p:spPr>
            <a:xfrm>
              <a:off x="6114600" y="2877150"/>
              <a:ext cx="12900" cy="16875"/>
            </a:xfrm>
            <a:custGeom>
              <a:avLst/>
              <a:gdLst/>
              <a:ahLst/>
              <a:cxnLst/>
              <a:rect l="l" t="t" r="r" b="b"/>
              <a:pathLst>
                <a:path w="516" h="675" extrusionOk="0">
                  <a:moveTo>
                    <a:pt x="147" y="1"/>
                  </a:moveTo>
                  <a:cubicBezTo>
                    <a:pt x="61" y="1"/>
                    <a:pt x="1" y="61"/>
                    <a:pt x="1" y="181"/>
                  </a:cubicBezTo>
                  <a:cubicBezTo>
                    <a:pt x="1" y="352"/>
                    <a:pt x="123" y="548"/>
                    <a:pt x="270" y="646"/>
                  </a:cubicBezTo>
                  <a:cubicBezTo>
                    <a:pt x="302" y="665"/>
                    <a:pt x="334" y="674"/>
                    <a:pt x="364" y="674"/>
                  </a:cubicBezTo>
                  <a:cubicBezTo>
                    <a:pt x="448" y="674"/>
                    <a:pt x="515" y="601"/>
                    <a:pt x="515" y="475"/>
                  </a:cubicBezTo>
                  <a:cubicBezTo>
                    <a:pt x="515" y="328"/>
                    <a:pt x="417" y="107"/>
                    <a:pt x="270" y="34"/>
                  </a:cubicBezTo>
                  <a:cubicBezTo>
                    <a:pt x="226" y="12"/>
                    <a:pt x="184" y="1"/>
                    <a:pt x="147" y="1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81"/>
            <p:cNvSpPr/>
            <p:nvPr/>
          </p:nvSpPr>
          <p:spPr>
            <a:xfrm>
              <a:off x="6049100" y="2830125"/>
              <a:ext cx="456725" cy="331325"/>
            </a:xfrm>
            <a:custGeom>
              <a:avLst/>
              <a:gdLst/>
              <a:ahLst/>
              <a:cxnLst/>
              <a:rect l="l" t="t" r="r" b="b"/>
              <a:pathLst>
                <a:path w="18269" h="13253" extrusionOk="0">
                  <a:moveTo>
                    <a:pt x="676" y="662"/>
                  </a:moveTo>
                  <a:cubicBezTo>
                    <a:pt x="709" y="662"/>
                    <a:pt x="746" y="671"/>
                    <a:pt x="784" y="690"/>
                  </a:cubicBezTo>
                  <a:cubicBezTo>
                    <a:pt x="931" y="788"/>
                    <a:pt x="1029" y="984"/>
                    <a:pt x="1029" y="1156"/>
                  </a:cubicBezTo>
                  <a:cubicBezTo>
                    <a:pt x="1029" y="1276"/>
                    <a:pt x="981" y="1336"/>
                    <a:pt x="902" y="1336"/>
                  </a:cubicBezTo>
                  <a:cubicBezTo>
                    <a:pt x="868" y="1336"/>
                    <a:pt x="828" y="1325"/>
                    <a:pt x="784" y="1303"/>
                  </a:cubicBezTo>
                  <a:cubicBezTo>
                    <a:pt x="637" y="1205"/>
                    <a:pt x="515" y="1009"/>
                    <a:pt x="515" y="862"/>
                  </a:cubicBezTo>
                  <a:cubicBezTo>
                    <a:pt x="515" y="735"/>
                    <a:pt x="582" y="662"/>
                    <a:pt x="676" y="662"/>
                  </a:cubicBezTo>
                  <a:close/>
                  <a:moveTo>
                    <a:pt x="1726" y="1274"/>
                  </a:moveTo>
                  <a:cubicBezTo>
                    <a:pt x="1760" y="1274"/>
                    <a:pt x="1798" y="1283"/>
                    <a:pt x="1837" y="1303"/>
                  </a:cubicBezTo>
                  <a:cubicBezTo>
                    <a:pt x="1984" y="1401"/>
                    <a:pt x="2082" y="1597"/>
                    <a:pt x="2082" y="1768"/>
                  </a:cubicBezTo>
                  <a:cubicBezTo>
                    <a:pt x="2082" y="1875"/>
                    <a:pt x="2017" y="1944"/>
                    <a:pt x="1933" y="1944"/>
                  </a:cubicBezTo>
                  <a:cubicBezTo>
                    <a:pt x="1903" y="1944"/>
                    <a:pt x="1870" y="1935"/>
                    <a:pt x="1837" y="1915"/>
                  </a:cubicBezTo>
                  <a:cubicBezTo>
                    <a:pt x="1690" y="1817"/>
                    <a:pt x="1568" y="1621"/>
                    <a:pt x="1568" y="1450"/>
                  </a:cubicBezTo>
                  <a:cubicBezTo>
                    <a:pt x="1568" y="1342"/>
                    <a:pt x="1634" y="1274"/>
                    <a:pt x="1726" y="1274"/>
                  </a:cubicBezTo>
                  <a:close/>
                  <a:moveTo>
                    <a:pt x="2767" y="1882"/>
                  </a:moveTo>
                  <a:cubicBezTo>
                    <a:pt x="2804" y="1882"/>
                    <a:pt x="2846" y="1893"/>
                    <a:pt x="2890" y="1915"/>
                  </a:cubicBezTo>
                  <a:cubicBezTo>
                    <a:pt x="3037" y="1988"/>
                    <a:pt x="3135" y="2209"/>
                    <a:pt x="3135" y="2356"/>
                  </a:cubicBezTo>
                  <a:cubicBezTo>
                    <a:pt x="3135" y="2482"/>
                    <a:pt x="3068" y="2555"/>
                    <a:pt x="2984" y="2555"/>
                  </a:cubicBezTo>
                  <a:cubicBezTo>
                    <a:pt x="2954" y="2555"/>
                    <a:pt x="2922" y="2546"/>
                    <a:pt x="2890" y="2527"/>
                  </a:cubicBezTo>
                  <a:cubicBezTo>
                    <a:pt x="2743" y="2429"/>
                    <a:pt x="2621" y="2233"/>
                    <a:pt x="2621" y="2062"/>
                  </a:cubicBezTo>
                  <a:cubicBezTo>
                    <a:pt x="2621" y="1942"/>
                    <a:pt x="2681" y="1882"/>
                    <a:pt x="2767" y="1882"/>
                  </a:cubicBezTo>
                  <a:close/>
                  <a:moveTo>
                    <a:pt x="269" y="1"/>
                  </a:moveTo>
                  <a:cubicBezTo>
                    <a:pt x="106" y="1"/>
                    <a:pt x="1" y="127"/>
                    <a:pt x="1" y="348"/>
                  </a:cubicBezTo>
                  <a:lnTo>
                    <a:pt x="1" y="2723"/>
                  </a:lnTo>
                  <a:cubicBezTo>
                    <a:pt x="1" y="2514"/>
                    <a:pt x="100" y="2391"/>
                    <a:pt x="255" y="2391"/>
                  </a:cubicBezTo>
                  <a:cubicBezTo>
                    <a:pt x="317" y="2391"/>
                    <a:pt x="388" y="2411"/>
                    <a:pt x="466" y="2454"/>
                  </a:cubicBezTo>
                  <a:lnTo>
                    <a:pt x="17803" y="12469"/>
                  </a:lnTo>
                  <a:cubicBezTo>
                    <a:pt x="18048" y="12616"/>
                    <a:pt x="18269" y="12959"/>
                    <a:pt x="18269" y="13253"/>
                  </a:cubicBezTo>
                  <a:lnTo>
                    <a:pt x="18269" y="10902"/>
                  </a:lnTo>
                  <a:cubicBezTo>
                    <a:pt x="18269" y="10584"/>
                    <a:pt x="18048" y="10192"/>
                    <a:pt x="17779" y="10045"/>
                  </a:cubicBezTo>
                  <a:lnTo>
                    <a:pt x="515" y="78"/>
                  </a:lnTo>
                  <a:cubicBezTo>
                    <a:pt x="425" y="26"/>
                    <a:pt x="341" y="1"/>
                    <a:pt x="269" y="1"/>
                  </a:cubicBez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81"/>
            <p:cNvSpPr/>
            <p:nvPr/>
          </p:nvSpPr>
          <p:spPr>
            <a:xfrm>
              <a:off x="6048500" y="2889900"/>
              <a:ext cx="457325" cy="563025"/>
            </a:xfrm>
            <a:custGeom>
              <a:avLst/>
              <a:gdLst/>
              <a:ahLst/>
              <a:cxnLst/>
              <a:rect l="l" t="t" r="r" b="b"/>
              <a:pathLst>
                <a:path w="18293" h="22521" extrusionOk="0">
                  <a:moveTo>
                    <a:pt x="11118" y="7776"/>
                  </a:moveTo>
                  <a:lnTo>
                    <a:pt x="16579" y="10935"/>
                  </a:lnTo>
                  <a:lnTo>
                    <a:pt x="16579" y="11278"/>
                  </a:lnTo>
                  <a:lnTo>
                    <a:pt x="11118" y="8119"/>
                  </a:lnTo>
                  <a:lnTo>
                    <a:pt x="11118" y="7776"/>
                  </a:lnTo>
                  <a:close/>
                  <a:moveTo>
                    <a:pt x="11118" y="8854"/>
                  </a:moveTo>
                  <a:lnTo>
                    <a:pt x="16579" y="12013"/>
                  </a:lnTo>
                  <a:lnTo>
                    <a:pt x="16579" y="12355"/>
                  </a:lnTo>
                  <a:lnTo>
                    <a:pt x="11118" y="9197"/>
                  </a:lnTo>
                  <a:lnTo>
                    <a:pt x="11118" y="8854"/>
                  </a:lnTo>
                  <a:close/>
                  <a:moveTo>
                    <a:pt x="11118" y="9956"/>
                  </a:moveTo>
                  <a:lnTo>
                    <a:pt x="16579" y="13090"/>
                  </a:lnTo>
                  <a:lnTo>
                    <a:pt x="16579" y="13433"/>
                  </a:lnTo>
                  <a:lnTo>
                    <a:pt x="11118" y="10299"/>
                  </a:lnTo>
                  <a:lnTo>
                    <a:pt x="11118" y="9956"/>
                  </a:lnTo>
                  <a:close/>
                  <a:moveTo>
                    <a:pt x="11118" y="11033"/>
                  </a:moveTo>
                  <a:lnTo>
                    <a:pt x="16579" y="14192"/>
                  </a:lnTo>
                  <a:lnTo>
                    <a:pt x="16579" y="14535"/>
                  </a:lnTo>
                  <a:lnTo>
                    <a:pt x="11118" y="11376"/>
                  </a:lnTo>
                  <a:lnTo>
                    <a:pt x="11118" y="11033"/>
                  </a:lnTo>
                  <a:close/>
                  <a:moveTo>
                    <a:pt x="1837" y="2413"/>
                  </a:moveTo>
                  <a:lnTo>
                    <a:pt x="9379" y="6772"/>
                  </a:lnTo>
                  <a:lnTo>
                    <a:pt x="9355" y="15441"/>
                  </a:lnTo>
                  <a:lnTo>
                    <a:pt x="1812" y="11082"/>
                  </a:lnTo>
                  <a:lnTo>
                    <a:pt x="1837" y="2413"/>
                  </a:lnTo>
                  <a:close/>
                  <a:moveTo>
                    <a:pt x="11093" y="12111"/>
                  </a:moveTo>
                  <a:lnTo>
                    <a:pt x="16579" y="15270"/>
                  </a:lnTo>
                  <a:lnTo>
                    <a:pt x="16579" y="15612"/>
                  </a:lnTo>
                  <a:lnTo>
                    <a:pt x="11093" y="12453"/>
                  </a:lnTo>
                  <a:lnTo>
                    <a:pt x="11093" y="12111"/>
                  </a:lnTo>
                  <a:close/>
                  <a:moveTo>
                    <a:pt x="11093" y="13188"/>
                  </a:moveTo>
                  <a:lnTo>
                    <a:pt x="16554" y="16347"/>
                  </a:lnTo>
                  <a:lnTo>
                    <a:pt x="16554" y="16690"/>
                  </a:lnTo>
                  <a:lnTo>
                    <a:pt x="11093" y="13531"/>
                  </a:lnTo>
                  <a:lnTo>
                    <a:pt x="11093" y="13188"/>
                  </a:lnTo>
                  <a:close/>
                  <a:moveTo>
                    <a:pt x="11093" y="14290"/>
                  </a:moveTo>
                  <a:lnTo>
                    <a:pt x="15183" y="16641"/>
                  </a:lnTo>
                  <a:lnTo>
                    <a:pt x="15183" y="16984"/>
                  </a:lnTo>
                  <a:lnTo>
                    <a:pt x="11093" y="14633"/>
                  </a:lnTo>
                  <a:lnTo>
                    <a:pt x="11093" y="14290"/>
                  </a:lnTo>
                  <a:close/>
                  <a:moveTo>
                    <a:pt x="279" y="0"/>
                  </a:moveTo>
                  <a:cubicBezTo>
                    <a:pt x="124" y="0"/>
                    <a:pt x="25" y="123"/>
                    <a:pt x="25" y="332"/>
                  </a:cubicBezTo>
                  <a:lnTo>
                    <a:pt x="0" y="11645"/>
                  </a:lnTo>
                  <a:cubicBezTo>
                    <a:pt x="0" y="11939"/>
                    <a:pt x="196" y="12307"/>
                    <a:pt x="441" y="12453"/>
                  </a:cubicBezTo>
                  <a:lnTo>
                    <a:pt x="17803" y="22469"/>
                  </a:lnTo>
                  <a:cubicBezTo>
                    <a:pt x="17872" y="22504"/>
                    <a:pt x="17937" y="22521"/>
                    <a:pt x="17995" y="22521"/>
                  </a:cubicBezTo>
                  <a:cubicBezTo>
                    <a:pt x="18143" y="22521"/>
                    <a:pt x="18244" y="22411"/>
                    <a:pt x="18244" y="22200"/>
                  </a:cubicBezTo>
                  <a:lnTo>
                    <a:pt x="18293" y="10862"/>
                  </a:lnTo>
                  <a:cubicBezTo>
                    <a:pt x="18293" y="10568"/>
                    <a:pt x="18072" y="10225"/>
                    <a:pt x="17827" y="10078"/>
                  </a:cubicBezTo>
                  <a:lnTo>
                    <a:pt x="490" y="63"/>
                  </a:lnTo>
                  <a:cubicBezTo>
                    <a:pt x="412" y="20"/>
                    <a:pt x="341" y="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81"/>
            <p:cNvSpPr/>
            <p:nvPr/>
          </p:nvSpPr>
          <p:spPr>
            <a:xfrm>
              <a:off x="6061950" y="2846675"/>
              <a:ext cx="12900" cy="16850"/>
            </a:xfrm>
            <a:custGeom>
              <a:avLst/>
              <a:gdLst/>
              <a:ahLst/>
              <a:cxnLst/>
              <a:rect l="l" t="t" r="r" b="b"/>
              <a:pathLst>
                <a:path w="516" h="674" extrusionOk="0">
                  <a:moveTo>
                    <a:pt x="162" y="0"/>
                  </a:moveTo>
                  <a:cubicBezTo>
                    <a:pt x="68" y="0"/>
                    <a:pt x="1" y="73"/>
                    <a:pt x="1" y="200"/>
                  </a:cubicBezTo>
                  <a:cubicBezTo>
                    <a:pt x="1" y="347"/>
                    <a:pt x="123" y="543"/>
                    <a:pt x="270" y="641"/>
                  </a:cubicBezTo>
                  <a:cubicBezTo>
                    <a:pt x="314" y="663"/>
                    <a:pt x="354" y="674"/>
                    <a:pt x="388" y="674"/>
                  </a:cubicBezTo>
                  <a:cubicBezTo>
                    <a:pt x="467" y="674"/>
                    <a:pt x="515" y="614"/>
                    <a:pt x="515" y="494"/>
                  </a:cubicBezTo>
                  <a:cubicBezTo>
                    <a:pt x="515" y="322"/>
                    <a:pt x="417" y="126"/>
                    <a:pt x="270" y="28"/>
                  </a:cubicBezTo>
                  <a:cubicBezTo>
                    <a:pt x="232" y="9"/>
                    <a:pt x="195" y="0"/>
                    <a:pt x="162" y="0"/>
                  </a:cubicBezTo>
                  <a:close/>
                </a:path>
              </a:pathLst>
            </a:custGeom>
            <a:solidFill>
              <a:srgbClr val="FF82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81"/>
            <p:cNvSpPr/>
            <p:nvPr/>
          </p:nvSpPr>
          <p:spPr>
            <a:xfrm>
              <a:off x="6088275" y="2861950"/>
              <a:ext cx="12900" cy="16775"/>
            </a:xfrm>
            <a:custGeom>
              <a:avLst/>
              <a:gdLst/>
              <a:ahLst/>
              <a:cxnLst/>
              <a:rect l="l" t="t" r="r" b="b"/>
              <a:pathLst>
                <a:path w="516" h="671" extrusionOk="0">
                  <a:moveTo>
                    <a:pt x="159" y="1"/>
                  </a:moveTo>
                  <a:cubicBezTo>
                    <a:pt x="67" y="1"/>
                    <a:pt x="1" y="69"/>
                    <a:pt x="1" y="177"/>
                  </a:cubicBezTo>
                  <a:cubicBezTo>
                    <a:pt x="1" y="348"/>
                    <a:pt x="123" y="544"/>
                    <a:pt x="270" y="642"/>
                  </a:cubicBezTo>
                  <a:cubicBezTo>
                    <a:pt x="303" y="662"/>
                    <a:pt x="336" y="671"/>
                    <a:pt x="366" y="671"/>
                  </a:cubicBezTo>
                  <a:cubicBezTo>
                    <a:pt x="450" y="671"/>
                    <a:pt x="515" y="602"/>
                    <a:pt x="515" y="495"/>
                  </a:cubicBezTo>
                  <a:cubicBezTo>
                    <a:pt x="515" y="324"/>
                    <a:pt x="417" y="128"/>
                    <a:pt x="270" y="30"/>
                  </a:cubicBezTo>
                  <a:cubicBezTo>
                    <a:pt x="231" y="10"/>
                    <a:pt x="193" y="1"/>
                    <a:pt x="159" y="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81"/>
            <p:cNvSpPr/>
            <p:nvPr/>
          </p:nvSpPr>
          <p:spPr>
            <a:xfrm>
              <a:off x="6325825" y="3084300"/>
              <a:ext cx="137150" cy="230200"/>
            </a:xfrm>
            <a:custGeom>
              <a:avLst/>
              <a:gdLst/>
              <a:ahLst/>
              <a:cxnLst/>
              <a:rect l="l" t="t" r="r" b="b"/>
              <a:pathLst>
                <a:path w="5486" h="9208" extrusionOk="0">
                  <a:moveTo>
                    <a:pt x="25" y="0"/>
                  </a:moveTo>
                  <a:lnTo>
                    <a:pt x="25" y="343"/>
                  </a:lnTo>
                  <a:lnTo>
                    <a:pt x="5486" y="3502"/>
                  </a:lnTo>
                  <a:lnTo>
                    <a:pt x="5486" y="3159"/>
                  </a:lnTo>
                  <a:lnTo>
                    <a:pt x="25" y="0"/>
                  </a:lnTo>
                  <a:close/>
                  <a:moveTo>
                    <a:pt x="25" y="1078"/>
                  </a:moveTo>
                  <a:lnTo>
                    <a:pt x="25" y="1421"/>
                  </a:lnTo>
                  <a:lnTo>
                    <a:pt x="5486" y="4579"/>
                  </a:lnTo>
                  <a:lnTo>
                    <a:pt x="5486" y="4237"/>
                  </a:lnTo>
                  <a:lnTo>
                    <a:pt x="25" y="1078"/>
                  </a:lnTo>
                  <a:close/>
                  <a:moveTo>
                    <a:pt x="25" y="2180"/>
                  </a:moveTo>
                  <a:lnTo>
                    <a:pt x="25" y="2523"/>
                  </a:lnTo>
                  <a:lnTo>
                    <a:pt x="5486" y="5657"/>
                  </a:lnTo>
                  <a:lnTo>
                    <a:pt x="5486" y="5314"/>
                  </a:lnTo>
                  <a:lnTo>
                    <a:pt x="25" y="2180"/>
                  </a:lnTo>
                  <a:close/>
                  <a:moveTo>
                    <a:pt x="25" y="3257"/>
                  </a:moveTo>
                  <a:lnTo>
                    <a:pt x="25" y="3600"/>
                  </a:lnTo>
                  <a:lnTo>
                    <a:pt x="5486" y="6759"/>
                  </a:lnTo>
                  <a:lnTo>
                    <a:pt x="5486" y="6416"/>
                  </a:lnTo>
                  <a:lnTo>
                    <a:pt x="25" y="3257"/>
                  </a:lnTo>
                  <a:close/>
                  <a:moveTo>
                    <a:pt x="0" y="4335"/>
                  </a:moveTo>
                  <a:lnTo>
                    <a:pt x="0" y="4677"/>
                  </a:lnTo>
                  <a:lnTo>
                    <a:pt x="5486" y="7836"/>
                  </a:lnTo>
                  <a:lnTo>
                    <a:pt x="5486" y="7494"/>
                  </a:lnTo>
                  <a:lnTo>
                    <a:pt x="0" y="4335"/>
                  </a:lnTo>
                  <a:close/>
                  <a:moveTo>
                    <a:pt x="0" y="5412"/>
                  </a:moveTo>
                  <a:lnTo>
                    <a:pt x="0" y="5755"/>
                  </a:lnTo>
                  <a:lnTo>
                    <a:pt x="5461" y="8914"/>
                  </a:lnTo>
                  <a:lnTo>
                    <a:pt x="5461" y="8571"/>
                  </a:lnTo>
                  <a:lnTo>
                    <a:pt x="0" y="5412"/>
                  </a:lnTo>
                  <a:close/>
                  <a:moveTo>
                    <a:pt x="0" y="6514"/>
                  </a:moveTo>
                  <a:lnTo>
                    <a:pt x="0" y="6857"/>
                  </a:lnTo>
                  <a:lnTo>
                    <a:pt x="4090" y="9208"/>
                  </a:lnTo>
                  <a:lnTo>
                    <a:pt x="4090" y="8865"/>
                  </a:lnTo>
                  <a:lnTo>
                    <a:pt x="0" y="65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81"/>
            <p:cNvSpPr/>
            <p:nvPr/>
          </p:nvSpPr>
          <p:spPr>
            <a:xfrm>
              <a:off x="6114600" y="2999200"/>
              <a:ext cx="83300" cy="107150"/>
            </a:xfrm>
            <a:custGeom>
              <a:avLst/>
              <a:gdLst/>
              <a:ahLst/>
              <a:cxnLst/>
              <a:rect l="l" t="t" r="r" b="b"/>
              <a:pathLst>
                <a:path w="3332" h="4286" extrusionOk="0">
                  <a:moveTo>
                    <a:pt x="1666" y="0"/>
                  </a:moveTo>
                  <a:lnTo>
                    <a:pt x="1" y="2376"/>
                  </a:lnTo>
                  <a:lnTo>
                    <a:pt x="3331" y="4286"/>
                  </a:lnTo>
                  <a:lnTo>
                    <a:pt x="3331" y="4286"/>
                  </a:lnTo>
                  <a:lnTo>
                    <a:pt x="1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81"/>
            <p:cNvSpPr/>
            <p:nvPr/>
          </p:nvSpPr>
          <p:spPr>
            <a:xfrm>
              <a:off x="6110325" y="2993075"/>
              <a:ext cx="93075" cy="120025"/>
            </a:xfrm>
            <a:custGeom>
              <a:avLst/>
              <a:gdLst/>
              <a:ahLst/>
              <a:cxnLst/>
              <a:rect l="l" t="t" r="r" b="b"/>
              <a:pathLst>
                <a:path w="3723" h="4801" extrusionOk="0">
                  <a:moveTo>
                    <a:pt x="1813" y="490"/>
                  </a:moveTo>
                  <a:lnTo>
                    <a:pt x="3282" y="4286"/>
                  </a:lnTo>
                  <a:lnTo>
                    <a:pt x="343" y="2572"/>
                  </a:lnTo>
                  <a:lnTo>
                    <a:pt x="1813" y="490"/>
                  </a:lnTo>
                  <a:close/>
                  <a:moveTo>
                    <a:pt x="1862" y="1"/>
                  </a:moveTo>
                  <a:lnTo>
                    <a:pt x="1" y="2645"/>
                  </a:lnTo>
                  <a:lnTo>
                    <a:pt x="3723" y="4800"/>
                  </a:lnTo>
                  <a:lnTo>
                    <a:pt x="18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81"/>
            <p:cNvSpPr/>
            <p:nvPr/>
          </p:nvSpPr>
          <p:spPr>
            <a:xfrm>
              <a:off x="6176450" y="3069450"/>
              <a:ext cx="64900" cy="83925"/>
            </a:xfrm>
            <a:custGeom>
              <a:avLst/>
              <a:gdLst/>
              <a:ahLst/>
              <a:cxnLst/>
              <a:rect l="l" t="t" r="r" b="b"/>
              <a:pathLst>
                <a:path w="2596" h="3357" extrusionOk="0">
                  <a:moveTo>
                    <a:pt x="724" y="1"/>
                  </a:moveTo>
                  <a:cubicBezTo>
                    <a:pt x="297" y="1"/>
                    <a:pt x="0" y="345"/>
                    <a:pt x="0" y="937"/>
                  </a:cubicBezTo>
                  <a:cubicBezTo>
                    <a:pt x="0" y="1745"/>
                    <a:pt x="588" y="2774"/>
                    <a:pt x="1298" y="3190"/>
                  </a:cubicBezTo>
                  <a:cubicBezTo>
                    <a:pt x="1509" y="3303"/>
                    <a:pt x="1706" y="3356"/>
                    <a:pt x="1879" y="3356"/>
                  </a:cubicBezTo>
                  <a:cubicBezTo>
                    <a:pt x="2310" y="3356"/>
                    <a:pt x="2596" y="3024"/>
                    <a:pt x="2596" y="2431"/>
                  </a:cubicBezTo>
                  <a:cubicBezTo>
                    <a:pt x="2596" y="1598"/>
                    <a:pt x="2033" y="594"/>
                    <a:pt x="1298" y="178"/>
                  </a:cubicBezTo>
                  <a:cubicBezTo>
                    <a:pt x="1093" y="58"/>
                    <a:pt x="898" y="1"/>
                    <a:pt x="724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81"/>
            <p:cNvSpPr/>
            <p:nvPr/>
          </p:nvSpPr>
          <p:spPr>
            <a:xfrm>
              <a:off x="6174000" y="3066675"/>
              <a:ext cx="70425" cy="89275"/>
            </a:xfrm>
            <a:custGeom>
              <a:avLst/>
              <a:gdLst/>
              <a:ahLst/>
              <a:cxnLst/>
              <a:rect l="l" t="t" r="r" b="b"/>
              <a:pathLst>
                <a:path w="2817" h="3571" extrusionOk="0">
                  <a:moveTo>
                    <a:pt x="833" y="215"/>
                  </a:moveTo>
                  <a:cubicBezTo>
                    <a:pt x="980" y="215"/>
                    <a:pt x="1151" y="289"/>
                    <a:pt x="1347" y="387"/>
                  </a:cubicBezTo>
                  <a:cubicBezTo>
                    <a:pt x="2033" y="779"/>
                    <a:pt x="2596" y="1758"/>
                    <a:pt x="2596" y="2542"/>
                  </a:cubicBezTo>
                  <a:cubicBezTo>
                    <a:pt x="2596" y="2909"/>
                    <a:pt x="2474" y="3154"/>
                    <a:pt x="2278" y="3276"/>
                  </a:cubicBezTo>
                  <a:cubicBezTo>
                    <a:pt x="2186" y="3327"/>
                    <a:pt x="2081" y="3353"/>
                    <a:pt x="1969" y="3353"/>
                  </a:cubicBezTo>
                  <a:cubicBezTo>
                    <a:pt x="1812" y="3353"/>
                    <a:pt x="1641" y="3303"/>
                    <a:pt x="1470" y="3203"/>
                  </a:cubicBezTo>
                  <a:cubicBezTo>
                    <a:pt x="784" y="2787"/>
                    <a:pt x="221" y="1832"/>
                    <a:pt x="221" y="1048"/>
                  </a:cubicBezTo>
                  <a:cubicBezTo>
                    <a:pt x="221" y="681"/>
                    <a:pt x="343" y="411"/>
                    <a:pt x="539" y="289"/>
                  </a:cubicBezTo>
                  <a:cubicBezTo>
                    <a:pt x="637" y="240"/>
                    <a:pt x="710" y="215"/>
                    <a:pt x="833" y="215"/>
                  </a:cubicBezTo>
                  <a:close/>
                  <a:moveTo>
                    <a:pt x="823" y="0"/>
                  </a:moveTo>
                  <a:cubicBezTo>
                    <a:pt x="682" y="0"/>
                    <a:pt x="553" y="32"/>
                    <a:pt x="441" y="93"/>
                  </a:cubicBezTo>
                  <a:cubicBezTo>
                    <a:pt x="147" y="264"/>
                    <a:pt x="0" y="607"/>
                    <a:pt x="0" y="1048"/>
                  </a:cubicBezTo>
                  <a:cubicBezTo>
                    <a:pt x="0" y="1905"/>
                    <a:pt x="612" y="2958"/>
                    <a:pt x="1347" y="3374"/>
                  </a:cubicBezTo>
                  <a:cubicBezTo>
                    <a:pt x="1567" y="3521"/>
                    <a:pt x="1788" y="3570"/>
                    <a:pt x="1984" y="3570"/>
                  </a:cubicBezTo>
                  <a:cubicBezTo>
                    <a:pt x="2131" y="3570"/>
                    <a:pt x="2253" y="3546"/>
                    <a:pt x="2376" y="3472"/>
                  </a:cubicBezTo>
                  <a:cubicBezTo>
                    <a:pt x="2669" y="3325"/>
                    <a:pt x="2816" y="2983"/>
                    <a:pt x="2816" y="2542"/>
                  </a:cubicBezTo>
                  <a:cubicBezTo>
                    <a:pt x="2816" y="1685"/>
                    <a:pt x="2204" y="632"/>
                    <a:pt x="1470" y="191"/>
                  </a:cubicBezTo>
                  <a:cubicBezTo>
                    <a:pt x="1241" y="62"/>
                    <a:pt x="1020" y="0"/>
                    <a:pt x="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81"/>
            <p:cNvSpPr/>
            <p:nvPr/>
          </p:nvSpPr>
          <p:spPr>
            <a:xfrm>
              <a:off x="6117050" y="3121225"/>
              <a:ext cx="42275" cy="54725"/>
            </a:xfrm>
            <a:custGeom>
              <a:avLst/>
              <a:gdLst/>
              <a:ahLst/>
              <a:cxnLst/>
              <a:rect l="l" t="t" r="r" b="b"/>
              <a:pathLst>
                <a:path w="1691" h="2189" extrusionOk="0">
                  <a:moveTo>
                    <a:pt x="460" y="0"/>
                  </a:moveTo>
                  <a:cubicBezTo>
                    <a:pt x="186" y="0"/>
                    <a:pt x="1" y="222"/>
                    <a:pt x="1" y="605"/>
                  </a:cubicBezTo>
                  <a:cubicBezTo>
                    <a:pt x="1" y="1143"/>
                    <a:pt x="368" y="1805"/>
                    <a:pt x="833" y="2074"/>
                  </a:cubicBezTo>
                  <a:cubicBezTo>
                    <a:pt x="968" y="2152"/>
                    <a:pt x="1097" y="2189"/>
                    <a:pt x="1212" y="2189"/>
                  </a:cubicBezTo>
                  <a:cubicBezTo>
                    <a:pt x="1493" y="2189"/>
                    <a:pt x="1691" y="1967"/>
                    <a:pt x="1691" y="1584"/>
                  </a:cubicBezTo>
                  <a:cubicBezTo>
                    <a:pt x="1691" y="1046"/>
                    <a:pt x="1299" y="384"/>
                    <a:pt x="833" y="115"/>
                  </a:cubicBezTo>
                  <a:cubicBezTo>
                    <a:pt x="699" y="37"/>
                    <a:pt x="572" y="0"/>
                    <a:pt x="460" y="0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81"/>
            <p:cNvSpPr/>
            <p:nvPr/>
          </p:nvSpPr>
          <p:spPr>
            <a:xfrm>
              <a:off x="6114000" y="3118450"/>
              <a:ext cx="47775" cy="60150"/>
            </a:xfrm>
            <a:custGeom>
              <a:avLst/>
              <a:gdLst/>
              <a:ahLst/>
              <a:cxnLst/>
              <a:rect l="l" t="t" r="r" b="b"/>
              <a:pathLst>
                <a:path w="1911" h="2406" extrusionOk="0">
                  <a:moveTo>
                    <a:pt x="588" y="226"/>
                  </a:moveTo>
                  <a:cubicBezTo>
                    <a:pt x="686" y="226"/>
                    <a:pt x="784" y="250"/>
                    <a:pt x="906" y="324"/>
                  </a:cubicBezTo>
                  <a:cubicBezTo>
                    <a:pt x="1347" y="569"/>
                    <a:pt x="1690" y="1181"/>
                    <a:pt x="1690" y="1695"/>
                  </a:cubicBezTo>
                  <a:cubicBezTo>
                    <a:pt x="1690" y="1916"/>
                    <a:pt x="1617" y="2087"/>
                    <a:pt x="1494" y="2136"/>
                  </a:cubicBezTo>
                  <a:cubicBezTo>
                    <a:pt x="1441" y="2168"/>
                    <a:pt x="1378" y="2186"/>
                    <a:pt x="1308" y="2186"/>
                  </a:cubicBezTo>
                  <a:cubicBezTo>
                    <a:pt x="1217" y="2186"/>
                    <a:pt x="1115" y="2156"/>
                    <a:pt x="1004" y="2087"/>
                  </a:cubicBezTo>
                  <a:cubicBezTo>
                    <a:pt x="588" y="1842"/>
                    <a:pt x="221" y="1230"/>
                    <a:pt x="221" y="716"/>
                  </a:cubicBezTo>
                  <a:cubicBezTo>
                    <a:pt x="221" y="495"/>
                    <a:pt x="294" y="324"/>
                    <a:pt x="417" y="275"/>
                  </a:cubicBezTo>
                  <a:cubicBezTo>
                    <a:pt x="466" y="226"/>
                    <a:pt x="515" y="226"/>
                    <a:pt x="588" y="226"/>
                  </a:cubicBezTo>
                  <a:close/>
                  <a:moveTo>
                    <a:pt x="582" y="1"/>
                  </a:moveTo>
                  <a:cubicBezTo>
                    <a:pt x="477" y="1"/>
                    <a:pt x="379" y="26"/>
                    <a:pt x="294" y="79"/>
                  </a:cubicBezTo>
                  <a:cubicBezTo>
                    <a:pt x="98" y="177"/>
                    <a:pt x="0" y="422"/>
                    <a:pt x="0" y="716"/>
                  </a:cubicBezTo>
                  <a:cubicBezTo>
                    <a:pt x="0" y="1303"/>
                    <a:pt x="392" y="1989"/>
                    <a:pt x="906" y="2283"/>
                  </a:cubicBezTo>
                  <a:cubicBezTo>
                    <a:pt x="1053" y="2381"/>
                    <a:pt x="1200" y="2405"/>
                    <a:pt x="1347" y="2405"/>
                  </a:cubicBezTo>
                  <a:cubicBezTo>
                    <a:pt x="1445" y="2405"/>
                    <a:pt x="1543" y="2381"/>
                    <a:pt x="1617" y="2332"/>
                  </a:cubicBezTo>
                  <a:cubicBezTo>
                    <a:pt x="1813" y="2234"/>
                    <a:pt x="1911" y="1989"/>
                    <a:pt x="1911" y="1695"/>
                  </a:cubicBezTo>
                  <a:cubicBezTo>
                    <a:pt x="1911" y="1108"/>
                    <a:pt x="1519" y="422"/>
                    <a:pt x="1004" y="128"/>
                  </a:cubicBezTo>
                  <a:cubicBezTo>
                    <a:pt x="865" y="45"/>
                    <a:pt x="718" y="1"/>
                    <a:pt x="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81"/>
            <p:cNvSpPr/>
            <p:nvPr/>
          </p:nvSpPr>
          <p:spPr>
            <a:xfrm>
              <a:off x="5864825" y="3891175"/>
              <a:ext cx="113300" cy="34300"/>
            </a:xfrm>
            <a:custGeom>
              <a:avLst/>
              <a:gdLst/>
              <a:ahLst/>
              <a:cxnLst/>
              <a:rect l="l" t="t" r="r" b="b"/>
              <a:pathLst>
                <a:path w="4532" h="1372" extrusionOk="0">
                  <a:moveTo>
                    <a:pt x="1" y="906"/>
                  </a:moveTo>
                  <a:lnTo>
                    <a:pt x="1" y="1127"/>
                  </a:lnTo>
                  <a:cubicBezTo>
                    <a:pt x="417" y="1372"/>
                    <a:pt x="1372" y="1225"/>
                    <a:pt x="1617" y="1127"/>
                  </a:cubicBezTo>
                  <a:cubicBezTo>
                    <a:pt x="1788" y="857"/>
                    <a:pt x="2229" y="931"/>
                    <a:pt x="2474" y="1029"/>
                  </a:cubicBezTo>
                  <a:cubicBezTo>
                    <a:pt x="3405" y="1127"/>
                    <a:pt x="3748" y="980"/>
                    <a:pt x="4066" y="735"/>
                  </a:cubicBezTo>
                  <a:cubicBezTo>
                    <a:pt x="4237" y="637"/>
                    <a:pt x="4531" y="319"/>
                    <a:pt x="4482" y="0"/>
                  </a:cubicBezTo>
                  <a:cubicBezTo>
                    <a:pt x="3356" y="245"/>
                    <a:pt x="1" y="906"/>
                    <a:pt x="1" y="906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81"/>
            <p:cNvSpPr/>
            <p:nvPr/>
          </p:nvSpPr>
          <p:spPr>
            <a:xfrm>
              <a:off x="5858700" y="3872800"/>
              <a:ext cx="121250" cy="47175"/>
            </a:xfrm>
            <a:custGeom>
              <a:avLst/>
              <a:gdLst/>
              <a:ahLst/>
              <a:cxnLst/>
              <a:rect l="l" t="t" r="r" b="b"/>
              <a:pathLst>
                <a:path w="4850" h="1887" extrusionOk="0">
                  <a:moveTo>
                    <a:pt x="1862" y="1"/>
                  </a:moveTo>
                  <a:cubicBezTo>
                    <a:pt x="1862" y="1"/>
                    <a:pt x="2891" y="294"/>
                    <a:pt x="3503" y="392"/>
                  </a:cubicBezTo>
                  <a:cubicBezTo>
                    <a:pt x="4115" y="466"/>
                    <a:pt x="4556" y="368"/>
                    <a:pt x="4703" y="588"/>
                  </a:cubicBezTo>
                  <a:cubicBezTo>
                    <a:pt x="4850" y="809"/>
                    <a:pt x="4531" y="1372"/>
                    <a:pt x="3993" y="1568"/>
                  </a:cubicBezTo>
                  <a:cubicBezTo>
                    <a:pt x="3454" y="1739"/>
                    <a:pt x="2352" y="1519"/>
                    <a:pt x="1936" y="1617"/>
                  </a:cubicBezTo>
                  <a:cubicBezTo>
                    <a:pt x="1519" y="1715"/>
                    <a:pt x="491" y="1886"/>
                    <a:pt x="246" y="1641"/>
                  </a:cubicBezTo>
                  <a:cubicBezTo>
                    <a:pt x="1" y="1396"/>
                    <a:pt x="246" y="148"/>
                    <a:pt x="246" y="1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81"/>
            <p:cNvSpPr/>
            <p:nvPr/>
          </p:nvSpPr>
          <p:spPr>
            <a:xfrm>
              <a:off x="5760750" y="3780975"/>
              <a:ext cx="85750" cy="76550"/>
            </a:xfrm>
            <a:custGeom>
              <a:avLst/>
              <a:gdLst/>
              <a:ahLst/>
              <a:cxnLst/>
              <a:rect l="l" t="t" r="r" b="b"/>
              <a:pathLst>
                <a:path w="3430" h="3062" extrusionOk="0">
                  <a:moveTo>
                    <a:pt x="50" y="2327"/>
                  </a:moveTo>
                  <a:lnTo>
                    <a:pt x="1911" y="245"/>
                  </a:lnTo>
                  <a:cubicBezTo>
                    <a:pt x="2646" y="49"/>
                    <a:pt x="3429" y="0"/>
                    <a:pt x="3331" y="686"/>
                  </a:cubicBezTo>
                  <a:cubicBezTo>
                    <a:pt x="3233" y="1274"/>
                    <a:pt x="2278" y="1543"/>
                    <a:pt x="1617" y="2131"/>
                  </a:cubicBezTo>
                  <a:lnTo>
                    <a:pt x="1005" y="2670"/>
                  </a:lnTo>
                  <a:cubicBezTo>
                    <a:pt x="564" y="3061"/>
                    <a:pt x="1" y="2719"/>
                    <a:pt x="50" y="23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81"/>
            <p:cNvSpPr/>
            <p:nvPr/>
          </p:nvSpPr>
          <p:spPr>
            <a:xfrm>
              <a:off x="6031975" y="3086125"/>
              <a:ext cx="61850" cy="93700"/>
            </a:xfrm>
            <a:custGeom>
              <a:avLst/>
              <a:gdLst/>
              <a:ahLst/>
              <a:cxnLst/>
              <a:rect l="l" t="t" r="r" b="b"/>
              <a:pathLst>
                <a:path w="2474" h="3748" extrusionOk="0">
                  <a:moveTo>
                    <a:pt x="1029" y="3576"/>
                  </a:moveTo>
                  <a:cubicBezTo>
                    <a:pt x="1420" y="3331"/>
                    <a:pt x="1959" y="2768"/>
                    <a:pt x="2131" y="2327"/>
                  </a:cubicBezTo>
                  <a:cubicBezTo>
                    <a:pt x="2277" y="1960"/>
                    <a:pt x="2449" y="1568"/>
                    <a:pt x="2449" y="1176"/>
                  </a:cubicBezTo>
                  <a:cubicBezTo>
                    <a:pt x="2473" y="809"/>
                    <a:pt x="2400" y="442"/>
                    <a:pt x="2204" y="123"/>
                  </a:cubicBezTo>
                  <a:cubicBezTo>
                    <a:pt x="2179" y="99"/>
                    <a:pt x="2179" y="74"/>
                    <a:pt x="2155" y="50"/>
                  </a:cubicBezTo>
                  <a:cubicBezTo>
                    <a:pt x="2057" y="1"/>
                    <a:pt x="1959" y="99"/>
                    <a:pt x="1886" y="197"/>
                  </a:cubicBezTo>
                  <a:cubicBezTo>
                    <a:pt x="1567" y="711"/>
                    <a:pt x="1273" y="1299"/>
                    <a:pt x="857" y="1764"/>
                  </a:cubicBezTo>
                  <a:cubicBezTo>
                    <a:pt x="882" y="1592"/>
                    <a:pt x="955" y="1372"/>
                    <a:pt x="1029" y="1201"/>
                  </a:cubicBezTo>
                  <a:cubicBezTo>
                    <a:pt x="1151" y="931"/>
                    <a:pt x="931" y="956"/>
                    <a:pt x="931" y="956"/>
                  </a:cubicBezTo>
                  <a:cubicBezTo>
                    <a:pt x="759" y="1054"/>
                    <a:pt x="318" y="1764"/>
                    <a:pt x="269" y="2033"/>
                  </a:cubicBezTo>
                  <a:cubicBezTo>
                    <a:pt x="196" y="2327"/>
                    <a:pt x="25" y="3013"/>
                    <a:pt x="25" y="3013"/>
                  </a:cubicBezTo>
                  <a:lnTo>
                    <a:pt x="122" y="3086"/>
                  </a:lnTo>
                  <a:cubicBezTo>
                    <a:pt x="49" y="3184"/>
                    <a:pt x="0" y="3233"/>
                    <a:pt x="0" y="3233"/>
                  </a:cubicBezTo>
                  <a:cubicBezTo>
                    <a:pt x="0" y="3233"/>
                    <a:pt x="759" y="3747"/>
                    <a:pt x="1029" y="3576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81"/>
            <p:cNvSpPr/>
            <p:nvPr/>
          </p:nvSpPr>
          <p:spPr>
            <a:xfrm>
              <a:off x="5702600" y="3217750"/>
              <a:ext cx="63700" cy="88800"/>
            </a:xfrm>
            <a:custGeom>
              <a:avLst/>
              <a:gdLst/>
              <a:ahLst/>
              <a:cxnLst/>
              <a:rect l="l" t="t" r="r" b="b"/>
              <a:pathLst>
                <a:path w="2548" h="3552" extrusionOk="0">
                  <a:moveTo>
                    <a:pt x="2547" y="1"/>
                  </a:moveTo>
                  <a:cubicBezTo>
                    <a:pt x="2547" y="1"/>
                    <a:pt x="1" y="931"/>
                    <a:pt x="1984" y="3551"/>
                  </a:cubicBezTo>
                  <a:close/>
                </a:path>
              </a:pathLst>
            </a:custGeom>
            <a:solidFill>
              <a:srgbClr val="2031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81"/>
            <p:cNvSpPr/>
            <p:nvPr/>
          </p:nvSpPr>
          <p:spPr>
            <a:xfrm>
              <a:off x="5776675" y="3086125"/>
              <a:ext cx="121850" cy="134725"/>
            </a:xfrm>
            <a:custGeom>
              <a:avLst/>
              <a:gdLst/>
              <a:ahLst/>
              <a:cxnLst/>
              <a:rect l="l" t="t" r="r" b="b"/>
              <a:pathLst>
                <a:path w="4874" h="5389" extrusionOk="0">
                  <a:moveTo>
                    <a:pt x="1176" y="99"/>
                  </a:moveTo>
                  <a:cubicBezTo>
                    <a:pt x="1739" y="25"/>
                    <a:pt x="2474" y="1"/>
                    <a:pt x="3013" y="148"/>
                  </a:cubicBezTo>
                  <a:cubicBezTo>
                    <a:pt x="3894" y="417"/>
                    <a:pt x="4384" y="980"/>
                    <a:pt x="4604" y="1837"/>
                  </a:cubicBezTo>
                  <a:cubicBezTo>
                    <a:pt x="4825" y="2694"/>
                    <a:pt x="4874" y="4115"/>
                    <a:pt x="4384" y="4898"/>
                  </a:cubicBezTo>
                  <a:cubicBezTo>
                    <a:pt x="4090" y="5388"/>
                    <a:pt x="3404" y="5290"/>
                    <a:pt x="2915" y="5168"/>
                  </a:cubicBezTo>
                  <a:cubicBezTo>
                    <a:pt x="2327" y="5021"/>
                    <a:pt x="1568" y="4751"/>
                    <a:pt x="1103" y="4409"/>
                  </a:cubicBezTo>
                  <a:cubicBezTo>
                    <a:pt x="417" y="3894"/>
                    <a:pt x="74" y="2792"/>
                    <a:pt x="25" y="1984"/>
                  </a:cubicBezTo>
                  <a:cubicBezTo>
                    <a:pt x="1" y="1299"/>
                    <a:pt x="343" y="246"/>
                    <a:pt x="1176" y="99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81"/>
            <p:cNvSpPr/>
            <p:nvPr/>
          </p:nvSpPr>
          <p:spPr>
            <a:xfrm>
              <a:off x="5794425" y="3191425"/>
              <a:ext cx="63075" cy="43500"/>
            </a:xfrm>
            <a:custGeom>
              <a:avLst/>
              <a:gdLst/>
              <a:ahLst/>
              <a:cxnLst/>
              <a:rect l="l" t="t" r="r" b="b"/>
              <a:pathLst>
                <a:path w="2523" h="1740" extrusionOk="0">
                  <a:moveTo>
                    <a:pt x="466" y="1"/>
                  </a:moveTo>
                  <a:cubicBezTo>
                    <a:pt x="539" y="74"/>
                    <a:pt x="613" y="148"/>
                    <a:pt x="686" y="221"/>
                  </a:cubicBezTo>
                  <a:cubicBezTo>
                    <a:pt x="1176" y="564"/>
                    <a:pt x="1617" y="809"/>
                    <a:pt x="2205" y="956"/>
                  </a:cubicBezTo>
                  <a:cubicBezTo>
                    <a:pt x="2303" y="980"/>
                    <a:pt x="2401" y="1005"/>
                    <a:pt x="2523" y="1029"/>
                  </a:cubicBezTo>
                  <a:lnTo>
                    <a:pt x="2474" y="1568"/>
                  </a:lnTo>
                  <a:cubicBezTo>
                    <a:pt x="1837" y="1739"/>
                    <a:pt x="1250" y="1470"/>
                    <a:pt x="809" y="1347"/>
                  </a:cubicBezTo>
                  <a:cubicBezTo>
                    <a:pt x="490" y="1250"/>
                    <a:pt x="1" y="1176"/>
                    <a:pt x="1" y="833"/>
                  </a:cubicBezTo>
                  <a:lnTo>
                    <a:pt x="466" y="1"/>
                  </a:ln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81"/>
            <p:cNvSpPr/>
            <p:nvPr/>
          </p:nvSpPr>
          <p:spPr>
            <a:xfrm>
              <a:off x="5775450" y="3066550"/>
              <a:ext cx="122475" cy="141425"/>
            </a:xfrm>
            <a:custGeom>
              <a:avLst/>
              <a:gdLst/>
              <a:ahLst/>
              <a:cxnLst/>
              <a:rect l="l" t="t" r="r" b="b"/>
              <a:pathLst>
                <a:path w="4899" h="5657" extrusionOk="0">
                  <a:moveTo>
                    <a:pt x="539" y="1053"/>
                  </a:moveTo>
                  <a:cubicBezTo>
                    <a:pt x="1" y="1396"/>
                    <a:pt x="50" y="2204"/>
                    <a:pt x="74" y="2767"/>
                  </a:cubicBezTo>
                  <a:cubicBezTo>
                    <a:pt x="123" y="3575"/>
                    <a:pt x="466" y="4677"/>
                    <a:pt x="1152" y="5192"/>
                  </a:cubicBezTo>
                  <a:cubicBezTo>
                    <a:pt x="1519" y="5461"/>
                    <a:pt x="1519" y="5485"/>
                    <a:pt x="2033" y="5657"/>
                  </a:cubicBezTo>
                  <a:cubicBezTo>
                    <a:pt x="2058" y="5632"/>
                    <a:pt x="2180" y="5534"/>
                    <a:pt x="2302" y="5461"/>
                  </a:cubicBezTo>
                  <a:cubicBezTo>
                    <a:pt x="2596" y="5241"/>
                    <a:pt x="2719" y="4898"/>
                    <a:pt x="2621" y="4555"/>
                  </a:cubicBezTo>
                  <a:cubicBezTo>
                    <a:pt x="2523" y="4237"/>
                    <a:pt x="2498" y="3869"/>
                    <a:pt x="2694" y="3747"/>
                  </a:cubicBezTo>
                  <a:cubicBezTo>
                    <a:pt x="2988" y="3600"/>
                    <a:pt x="3184" y="4163"/>
                    <a:pt x="3184" y="4163"/>
                  </a:cubicBezTo>
                  <a:cubicBezTo>
                    <a:pt x="3355" y="4114"/>
                    <a:pt x="3625" y="3918"/>
                    <a:pt x="3478" y="3575"/>
                  </a:cubicBezTo>
                  <a:cubicBezTo>
                    <a:pt x="3331" y="3233"/>
                    <a:pt x="3478" y="2865"/>
                    <a:pt x="3478" y="2865"/>
                  </a:cubicBezTo>
                  <a:cubicBezTo>
                    <a:pt x="3992" y="2865"/>
                    <a:pt x="4262" y="2155"/>
                    <a:pt x="4408" y="2057"/>
                  </a:cubicBezTo>
                  <a:cubicBezTo>
                    <a:pt x="4776" y="1861"/>
                    <a:pt x="4898" y="1788"/>
                    <a:pt x="4825" y="1445"/>
                  </a:cubicBezTo>
                  <a:cubicBezTo>
                    <a:pt x="4800" y="1225"/>
                    <a:pt x="4702" y="1004"/>
                    <a:pt x="4531" y="833"/>
                  </a:cubicBezTo>
                  <a:cubicBezTo>
                    <a:pt x="4359" y="661"/>
                    <a:pt x="3723" y="416"/>
                    <a:pt x="3478" y="367"/>
                  </a:cubicBezTo>
                  <a:cubicBezTo>
                    <a:pt x="2009" y="0"/>
                    <a:pt x="882" y="269"/>
                    <a:pt x="539" y="10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81"/>
            <p:cNvSpPr/>
            <p:nvPr/>
          </p:nvSpPr>
          <p:spPr>
            <a:xfrm>
              <a:off x="5759525" y="3797500"/>
              <a:ext cx="84525" cy="66750"/>
            </a:xfrm>
            <a:custGeom>
              <a:avLst/>
              <a:gdLst/>
              <a:ahLst/>
              <a:cxnLst/>
              <a:rect l="l" t="t" r="r" b="b"/>
              <a:pathLst>
                <a:path w="3381" h="2670" extrusionOk="0">
                  <a:moveTo>
                    <a:pt x="1054" y="2009"/>
                  </a:moveTo>
                  <a:lnTo>
                    <a:pt x="1666" y="1470"/>
                  </a:lnTo>
                  <a:cubicBezTo>
                    <a:pt x="2327" y="882"/>
                    <a:pt x="3282" y="613"/>
                    <a:pt x="3380" y="25"/>
                  </a:cubicBezTo>
                  <a:lnTo>
                    <a:pt x="3380" y="25"/>
                  </a:lnTo>
                  <a:lnTo>
                    <a:pt x="3380" y="25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lnTo>
                    <a:pt x="3380" y="1"/>
                  </a:lnTo>
                  <a:cubicBezTo>
                    <a:pt x="3380" y="74"/>
                    <a:pt x="3380" y="123"/>
                    <a:pt x="3380" y="221"/>
                  </a:cubicBezTo>
                  <a:cubicBezTo>
                    <a:pt x="3282" y="809"/>
                    <a:pt x="2327" y="1078"/>
                    <a:pt x="1666" y="1666"/>
                  </a:cubicBezTo>
                  <a:lnTo>
                    <a:pt x="1054" y="2205"/>
                  </a:lnTo>
                  <a:cubicBezTo>
                    <a:pt x="540" y="2670"/>
                    <a:pt x="1" y="2327"/>
                    <a:pt x="99" y="1666"/>
                  </a:cubicBezTo>
                  <a:cubicBezTo>
                    <a:pt x="50" y="2058"/>
                    <a:pt x="613" y="2400"/>
                    <a:pt x="1054" y="2009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81"/>
            <p:cNvSpPr/>
            <p:nvPr/>
          </p:nvSpPr>
          <p:spPr>
            <a:xfrm>
              <a:off x="5746675" y="3457125"/>
              <a:ext cx="100425" cy="392450"/>
            </a:xfrm>
            <a:custGeom>
              <a:avLst/>
              <a:gdLst/>
              <a:ahLst/>
              <a:cxnLst/>
              <a:rect l="l" t="t" r="r" b="b"/>
              <a:pathLst>
                <a:path w="4017" h="15698" extrusionOk="0">
                  <a:moveTo>
                    <a:pt x="637" y="906"/>
                  </a:moveTo>
                  <a:cubicBezTo>
                    <a:pt x="1" y="1812"/>
                    <a:pt x="1592" y="4310"/>
                    <a:pt x="1152" y="7420"/>
                  </a:cubicBezTo>
                  <a:cubicBezTo>
                    <a:pt x="858" y="9526"/>
                    <a:pt x="295" y="13077"/>
                    <a:pt x="417" y="15060"/>
                  </a:cubicBezTo>
                  <a:cubicBezTo>
                    <a:pt x="441" y="15428"/>
                    <a:pt x="1862" y="15697"/>
                    <a:pt x="2254" y="13934"/>
                  </a:cubicBezTo>
                  <a:cubicBezTo>
                    <a:pt x="2915" y="10922"/>
                    <a:pt x="3723" y="9061"/>
                    <a:pt x="4017" y="6735"/>
                  </a:cubicBezTo>
                  <a:lnTo>
                    <a:pt x="3870" y="0"/>
                  </a:ln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81"/>
            <p:cNvSpPr/>
            <p:nvPr/>
          </p:nvSpPr>
          <p:spPr>
            <a:xfrm>
              <a:off x="5809125" y="3471825"/>
              <a:ext cx="135325" cy="428550"/>
            </a:xfrm>
            <a:custGeom>
              <a:avLst/>
              <a:gdLst/>
              <a:ahLst/>
              <a:cxnLst/>
              <a:rect l="l" t="t" r="r" b="b"/>
              <a:pathLst>
                <a:path w="5413" h="17142" extrusionOk="0">
                  <a:moveTo>
                    <a:pt x="172" y="0"/>
                  </a:moveTo>
                  <a:cubicBezTo>
                    <a:pt x="0" y="2792"/>
                    <a:pt x="2008" y="6220"/>
                    <a:pt x="1886" y="8473"/>
                  </a:cubicBezTo>
                  <a:cubicBezTo>
                    <a:pt x="1739" y="10824"/>
                    <a:pt x="1984" y="13640"/>
                    <a:pt x="2008" y="16162"/>
                  </a:cubicBezTo>
                  <a:cubicBezTo>
                    <a:pt x="2008" y="16162"/>
                    <a:pt x="4065" y="17142"/>
                    <a:pt x="4163" y="15648"/>
                  </a:cubicBezTo>
                  <a:cubicBezTo>
                    <a:pt x="4457" y="10701"/>
                    <a:pt x="5412" y="9159"/>
                    <a:pt x="4114" y="98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81"/>
            <p:cNvSpPr/>
            <p:nvPr/>
          </p:nvSpPr>
          <p:spPr>
            <a:xfrm>
              <a:off x="5733825" y="3208575"/>
              <a:ext cx="198975" cy="347750"/>
            </a:xfrm>
            <a:custGeom>
              <a:avLst/>
              <a:gdLst/>
              <a:ahLst/>
              <a:cxnLst/>
              <a:rect l="l" t="t" r="r" b="b"/>
              <a:pathLst>
                <a:path w="7959" h="13910" extrusionOk="0">
                  <a:moveTo>
                    <a:pt x="6931" y="7812"/>
                  </a:moveTo>
                  <a:cubicBezTo>
                    <a:pt x="7004" y="5118"/>
                    <a:pt x="6490" y="2449"/>
                    <a:pt x="6490" y="2449"/>
                  </a:cubicBezTo>
                  <a:cubicBezTo>
                    <a:pt x="6245" y="2106"/>
                    <a:pt x="5951" y="1812"/>
                    <a:pt x="5608" y="1543"/>
                  </a:cubicBezTo>
                  <a:lnTo>
                    <a:pt x="4947" y="759"/>
                  </a:lnTo>
                  <a:cubicBezTo>
                    <a:pt x="4114" y="539"/>
                    <a:pt x="3282" y="294"/>
                    <a:pt x="2474" y="0"/>
                  </a:cubicBezTo>
                  <a:lnTo>
                    <a:pt x="1298" y="368"/>
                  </a:lnTo>
                  <a:cubicBezTo>
                    <a:pt x="319" y="784"/>
                    <a:pt x="0" y="2033"/>
                    <a:pt x="441" y="3306"/>
                  </a:cubicBezTo>
                  <a:cubicBezTo>
                    <a:pt x="417" y="3355"/>
                    <a:pt x="1421" y="6196"/>
                    <a:pt x="1519" y="7249"/>
                  </a:cubicBezTo>
                  <a:cubicBezTo>
                    <a:pt x="1543" y="7371"/>
                    <a:pt x="784" y="10163"/>
                    <a:pt x="637" y="11314"/>
                  </a:cubicBezTo>
                  <a:cubicBezTo>
                    <a:pt x="637" y="11314"/>
                    <a:pt x="1347" y="11950"/>
                    <a:pt x="1543" y="12122"/>
                  </a:cubicBezTo>
                  <a:cubicBezTo>
                    <a:pt x="2988" y="13909"/>
                    <a:pt x="7714" y="11730"/>
                    <a:pt x="7886" y="10775"/>
                  </a:cubicBezTo>
                  <a:cubicBezTo>
                    <a:pt x="7959" y="10432"/>
                    <a:pt x="7371" y="9306"/>
                    <a:pt x="6931" y="7812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81"/>
            <p:cNvSpPr/>
            <p:nvPr/>
          </p:nvSpPr>
          <p:spPr>
            <a:xfrm>
              <a:off x="5822725" y="3157750"/>
              <a:ext cx="238650" cy="159200"/>
            </a:xfrm>
            <a:custGeom>
              <a:avLst/>
              <a:gdLst/>
              <a:ahLst/>
              <a:cxnLst/>
              <a:rect l="l" t="t" r="r" b="b"/>
              <a:pathLst>
                <a:path w="9546" h="6368" extrusionOk="0">
                  <a:moveTo>
                    <a:pt x="8346" y="1"/>
                  </a:moveTo>
                  <a:cubicBezTo>
                    <a:pt x="8346" y="1"/>
                    <a:pt x="7023" y="2597"/>
                    <a:pt x="5823" y="4041"/>
                  </a:cubicBezTo>
                  <a:cubicBezTo>
                    <a:pt x="4582" y="4021"/>
                    <a:pt x="2750" y="3646"/>
                    <a:pt x="1716" y="3646"/>
                  </a:cubicBezTo>
                  <a:cubicBezTo>
                    <a:pt x="1505" y="3646"/>
                    <a:pt x="1328" y="3661"/>
                    <a:pt x="1195" y="3698"/>
                  </a:cubicBezTo>
                  <a:cubicBezTo>
                    <a:pt x="877" y="3796"/>
                    <a:pt x="705" y="4017"/>
                    <a:pt x="509" y="4311"/>
                  </a:cubicBezTo>
                  <a:cubicBezTo>
                    <a:pt x="0" y="5111"/>
                    <a:pt x="812" y="6368"/>
                    <a:pt x="1756" y="6368"/>
                  </a:cubicBezTo>
                  <a:cubicBezTo>
                    <a:pt x="1765" y="6368"/>
                    <a:pt x="1774" y="6368"/>
                    <a:pt x="1783" y="6368"/>
                  </a:cubicBezTo>
                  <a:cubicBezTo>
                    <a:pt x="1783" y="6368"/>
                    <a:pt x="6631" y="6245"/>
                    <a:pt x="6754" y="6147"/>
                  </a:cubicBezTo>
                  <a:cubicBezTo>
                    <a:pt x="6852" y="6025"/>
                    <a:pt x="7537" y="5927"/>
                    <a:pt x="9545" y="735"/>
                  </a:cubicBezTo>
                  <a:cubicBezTo>
                    <a:pt x="9545" y="735"/>
                    <a:pt x="9276" y="50"/>
                    <a:pt x="8346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81"/>
            <p:cNvSpPr/>
            <p:nvPr/>
          </p:nvSpPr>
          <p:spPr>
            <a:xfrm>
              <a:off x="6327650" y="4271350"/>
              <a:ext cx="25" cy="5525"/>
            </a:xfrm>
            <a:custGeom>
              <a:avLst/>
              <a:gdLst/>
              <a:ahLst/>
              <a:cxnLst/>
              <a:rect l="l" t="t" r="r" b="b"/>
              <a:pathLst>
                <a:path w="1" h="221" extrusionOk="0">
                  <a:moveTo>
                    <a:pt x="1" y="0"/>
                  </a:moveTo>
                  <a:cubicBezTo>
                    <a:pt x="1" y="74"/>
                    <a:pt x="1" y="147"/>
                    <a:pt x="1" y="2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81"/>
            <p:cNvSpPr/>
            <p:nvPr/>
          </p:nvSpPr>
          <p:spPr>
            <a:xfrm>
              <a:off x="6327650" y="4351550"/>
              <a:ext cx="25" cy="4300"/>
            </a:xfrm>
            <a:custGeom>
              <a:avLst/>
              <a:gdLst/>
              <a:ahLst/>
              <a:cxnLst/>
              <a:rect l="l" t="t" r="r" b="b"/>
              <a:pathLst>
                <a:path w="1" h="172" extrusionOk="0">
                  <a:moveTo>
                    <a:pt x="1" y="0"/>
                  </a:moveTo>
                  <a:cubicBezTo>
                    <a:pt x="1" y="49"/>
                    <a:pt x="1" y="123"/>
                    <a:pt x="1" y="1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81"/>
            <p:cNvSpPr/>
            <p:nvPr/>
          </p:nvSpPr>
          <p:spPr>
            <a:xfrm>
              <a:off x="4483725" y="4276850"/>
              <a:ext cx="1843950" cy="689525"/>
            </a:xfrm>
            <a:custGeom>
              <a:avLst/>
              <a:gdLst/>
              <a:ahLst/>
              <a:cxnLst/>
              <a:rect l="l" t="t" r="r" b="b"/>
              <a:pathLst>
                <a:path w="73758" h="27581" extrusionOk="0">
                  <a:moveTo>
                    <a:pt x="73758" y="1"/>
                  </a:moveTo>
                  <a:cubicBezTo>
                    <a:pt x="73709" y="711"/>
                    <a:pt x="73195" y="1421"/>
                    <a:pt x="72264" y="1960"/>
                  </a:cubicBezTo>
                  <a:lnTo>
                    <a:pt x="34920" y="23509"/>
                  </a:lnTo>
                  <a:cubicBezTo>
                    <a:pt x="33928" y="24084"/>
                    <a:pt x="32624" y="24372"/>
                    <a:pt x="31320" y="24372"/>
                  </a:cubicBezTo>
                  <a:cubicBezTo>
                    <a:pt x="30016" y="24372"/>
                    <a:pt x="28712" y="24084"/>
                    <a:pt x="27720" y="23509"/>
                  </a:cubicBezTo>
                  <a:lnTo>
                    <a:pt x="1518" y="8375"/>
                  </a:lnTo>
                  <a:cubicBezTo>
                    <a:pt x="514" y="7812"/>
                    <a:pt x="24" y="7053"/>
                    <a:pt x="24" y="6318"/>
                  </a:cubicBezTo>
                  <a:lnTo>
                    <a:pt x="24" y="9477"/>
                  </a:lnTo>
                  <a:lnTo>
                    <a:pt x="24" y="9502"/>
                  </a:lnTo>
                  <a:cubicBezTo>
                    <a:pt x="0" y="10261"/>
                    <a:pt x="514" y="11020"/>
                    <a:pt x="1518" y="11608"/>
                  </a:cubicBezTo>
                  <a:lnTo>
                    <a:pt x="27720" y="26717"/>
                  </a:lnTo>
                  <a:cubicBezTo>
                    <a:pt x="28712" y="27292"/>
                    <a:pt x="30016" y="27580"/>
                    <a:pt x="31320" y="27580"/>
                  </a:cubicBezTo>
                  <a:cubicBezTo>
                    <a:pt x="32624" y="27580"/>
                    <a:pt x="33928" y="27292"/>
                    <a:pt x="34920" y="26717"/>
                  </a:cubicBezTo>
                  <a:lnTo>
                    <a:pt x="72264" y="5168"/>
                  </a:lnTo>
                  <a:cubicBezTo>
                    <a:pt x="73219" y="4604"/>
                    <a:pt x="73733" y="3894"/>
                    <a:pt x="73758" y="3160"/>
                  </a:cubicBezTo>
                  <a:lnTo>
                    <a:pt x="73758" y="2988"/>
                  </a:lnTo>
                  <a:lnTo>
                    <a:pt x="737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81"/>
            <p:cNvSpPr/>
            <p:nvPr/>
          </p:nvSpPr>
          <p:spPr>
            <a:xfrm>
              <a:off x="4484325" y="3821850"/>
              <a:ext cx="1843350" cy="1064325"/>
            </a:xfrm>
            <a:custGeom>
              <a:avLst/>
              <a:gdLst/>
              <a:ahLst/>
              <a:cxnLst/>
              <a:rect l="l" t="t" r="r" b="b"/>
              <a:pathLst>
                <a:path w="73734" h="42573" extrusionOk="0">
                  <a:moveTo>
                    <a:pt x="42450" y="0"/>
                  </a:moveTo>
                  <a:cubicBezTo>
                    <a:pt x="41140" y="0"/>
                    <a:pt x="39830" y="288"/>
                    <a:pt x="38838" y="863"/>
                  </a:cubicBezTo>
                  <a:lnTo>
                    <a:pt x="1494" y="22413"/>
                  </a:lnTo>
                  <a:cubicBezTo>
                    <a:pt x="490" y="23000"/>
                    <a:pt x="0" y="23759"/>
                    <a:pt x="0" y="24518"/>
                  </a:cubicBezTo>
                  <a:cubicBezTo>
                    <a:pt x="0" y="25253"/>
                    <a:pt x="490" y="26012"/>
                    <a:pt x="1494" y="26575"/>
                  </a:cubicBezTo>
                  <a:lnTo>
                    <a:pt x="27696" y="41709"/>
                  </a:lnTo>
                  <a:cubicBezTo>
                    <a:pt x="28688" y="42284"/>
                    <a:pt x="29992" y="42572"/>
                    <a:pt x="31296" y="42572"/>
                  </a:cubicBezTo>
                  <a:cubicBezTo>
                    <a:pt x="32600" y="42572"/>
                    <a:pt x="33904" y="42284"/>
                    <a:pt x="34896" y="41709"/>
                  </a:cubicBezTo>
                  <a:lnTo>
                    <a:pt x="72240" y="20160"/>
                  </a:lnTo>
                  <a:cubicBezTo>
                    <a:pt x="73171" y="19621"/>
                    <a:pt x="73685" y="18911"/>
                    <a:pt x="73734" y="18201"/>
                  </a:cubicBezTo>
                  <a:lnTo>
                    <a:pt x="73734" y="17980"/>
                  </a:lnTo>
                  <a:cubicBezTo>
                    <a:pt x="73709" y="17246"/>
                    <a:pt x="73195" y="16535"/>
                    <a:pt x="72240" y="15972"/>
                  </a:cubicBezTo>
                  <a:lnTo>
                    <a:pt x="67514" y="13254"/>
                  </a:lnTo>
                  <a:lnTo>
                    <a:pt x="67489" y="13254"/>
                  </a:lnTo>
                  <a:lnTo>
                    <a:pt x="64722" y="11638"/>
                  </a:lnTo>
                  <a:lnTo>
                    <a:pt x="61931" y="13230"/>
                  </a:lnTo>
                  <a:lnTo>
                    <a:pt x="61931" y="13254"/>
                  </a:lnTo>
                  <a:lnTo>
                    <a:pt x="70281" y="18054"/>
                  </a:lnTo>
                  <a:lnTo>
                    <a:pt x="34088" y="38966"/>
                  </a:lnTo>
                  <a:lnTo>
                    <a:pt x="6220" y="22902"/>
                  </a:lnTo>
                  <a:lnTo>
                    <a:pt x="42438" y="1990"/>
                  </a:lnTo>
                  <a:lnTo>
                    <a:pt x="50789" y="6814"/>
                  </a:lnTo>
                  <a:lnTo>
                    <a:pt x="53580" y="5198"/>
                  </a:lnTo>
                  <a:lnTo>
                    <a:pt x="46062" y="863"/>
                  </a:lnTo>
                  <a:cubicBezTo>
                    <a:pt x="45071" y="288"/>
                    <a:pt x="43760" y="0"/>
                    <a:pt x="424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81"/>
            <p:cNvSpPr/>
            <p:nvPr/>
          </p:nvSpPr>
          <p:spPr>
            <a:xfrm>
              <a:off x="4639825" y="3871575"/>
              <a:ext cx="1601525" cy="924450"/>
            </a:xfrm>
            <a:custGeom>
              <a:avLst/>
              <a:gdLst/>
              <a:ahLst/>
              <a:cxnLst/>
              <a:rect l="l" t="t" r="r" b="b"/>
              <a:pathLst>
                <a:path w="64061" h="36978" extrusionOk="0">
                  <a:moveTo>
                    <a:pt x="36218" y="1"/>
                  </a:moveTo>
                  <a:lnTo>
                    <a:pt x="0" y="20913"/>
                  </a:lnTo>
                  <a:lnTo>
                    <a:pt x="27868" y="36977"/>
                  </a:lnTo>
                  <a:lnTo>
                    <a:pt x="64061" y="16065"/>
                  </a:lnTo>
                  <a:lnTo>
                    <a:pt x="55711" y="11265"/>
                  </a:lnTo>
                  <a:lnTo>
                    <a:pt x="55711" y="11241"/>
                  </a:lnTo>
                  <a:lnTo>
                    <a:pt x="44569" y="4825"/>
                  </a:lnTo>
                  <a:lnTo>
                    <a:pt x="3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81"/>
            <p:cNvSpPr/>
            <p:nvPr/>
          </p:nvSpPr>
          <p:spPr>
            <a:xfrm>
              <a:off x="5970125" y="3962175"/>
              <a:ext cx="62475" cy="107775"/>
            </a:xfrm>
            <a:custGeom>
              <a:avLst/>
              <a:gdLst/>
              <a:ahLst/>
              <a:cxnLst/>
              <a:rect l="l" t="t" r="r" b="b"/>
              <a:pathLst>
                <a:path w="2499" h="4311" extrusionOk="0">
                  <a:moveTo>
                    <a:pt x="1250" y="1"/>
                  </a:moveTo>
                  <a:cubicBezTo>
                    <a:pt x="931" y="1"/>
                    <a:pt x="613" y="74"/>
                    <a:pt x="368" y="221"/>
                  </a:cubicBezTo>
                  <a:cubicBezTo>
                    <a:pt x="123" y="368"/>
                    <a:pt x="1" y="540"/>
                    <a:pt x="1" y="711"/>
                  </a:cubicBezTo>
                  <a:lnTo>
                    <a:pt x="1" y="4311"/>
                  </a:lnTo>
                  <a:cubicBezTo>
                    <a:pt x="1" y="4139"/>
                    <a:pt x="123" y="3943"/>
                    <a:pt x="368" y="3821"/>
                  </a:cubicBezTo>
                  <a:cubicBezTo>
                    <a:pt x="601" y="3674"/>
                    <a:pt x="919" y="3601"/>
                    <a:pt x="1237" y="3601"/>
                  </a:cubicBezTo>
                  <a:cubicBezTo>
                    <a:pt x="1556" y="3601"/>
                    <a:pt x="1874" y="3674"/>
                    <a:pt x="2107" y="3821"/>
                  </a:cubicBezTo>
                  <a:cubicBezTo>
                    <a:pt x="2352" y="3943"/>
                    <a:pt x="2474" y="4139"/>
                    <a:pt x="2474" y="4311"/>
                  </a:cubicBezTo>
                  <a:lnTo>
                    <a:pt x="2499" y="735"/>
                  </a:lnTo>
                  <a:cubicBezTo>
                    <a:pt x="2499" y="540"/>
                    <a:pt x="2376" y="368"/>
                    <a:pt x="2131" y="221"/>
                  </a:cubicBezTo>
                  <a:cubicBezTo>
                    <a:pt x="1886" y="74"/>
                    <a:pt x="1568" y="1"/>
                    <a:pt x="1250" y="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81"/>
            <p:cNvSpPr/>
            <p:nvPr/>
          </p:nvSpPr>
          <p:spPr>
            <a:xfrm>
              <a:off x="6087050" y="4008100"/>
              <a:ext cx="30650" cy="132875"/>
            </a:xfrm>
            <a:custGeom>
              <a:avLst/>
              <a:gdLst/>
              <a:ahLst/>
              <a:cxnLst/>
              <a:rect l="l" t="t" r="r" b="b"/>
              <a:pathLst>
                <a:path w="1226" h="5315" extrusionOk="0">
                  <a:moveTo>
                    <a:pt x="1225" y="0"/>
                  </a:moveTo>
                  <a:cubicBezTo>
                    <a:pt x="1225" y="637"/>
                    <a:pt x="809" y="1249"/>
                    <a:pt x="1" y="1715"/>
                  </a:cubicBezTo>
                  <a:lnTo>
                    <a:pt x="1" y="5314"/>
                  </a:lnTo>
                  <a:cubicBezTo>
                    <a:pt x="809" y="4849"/>
                    <a:pt x="1225" y="4212"/>
                    <a:pt x="1225" y="3600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81"/>
            <p:cNvSpPr/>
            <p:nvPr/>
          </p:nvSpPr>
          <p:spPr>
            <a:xfrm>
              <a:off x="6061950" y="4050950"/>
              <a:ext cx="25125" cy="104700"/>
            </a:xfrm>
            <a:custGeom>
              <a:avLst/>
              <a:gdLst/>
              <a:ahLst/>
              <a:cxnLst/>
              <a:rect l="l" t="t" r="r" b="b"/>
              <a:pathLst>
                <a:path w="1005" h="4188" extrusionOk="0">
                  <a:moveTo>
                    <a:pt x="1005" y="1"/>
                  </a:moveTo>
                  <a:lnTo>
                    <a:pt x="25" y="588"/>
                  </a:lnTo>
                  <a:lnTo>
                    <a:pt x="1" y="4188"/>
                  </a:lnTo>
                  <a:lnTo>
                    <a:pt x="1005" y="3600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81"/>
            <p:cNvSpPr/>
            <p:nvPr/>
          </p:nvSpPr>
          <p:spPr>
            <a:xfrm>
              <a:off x="5684225" y="3948725"/>
              <a:ext cx="471425" cy="233250"/>
            </a:xfrm>
            <a:custGeom>
              <a:avLst/>
              <a:gdLst/>
              <a:ahLst/>
              <a:cxnLst/>
              <a:rect l="l" t="t" r="r" b="b"/>
              <a:pathLst>
                <a:path w="18857" h="9330" extrusionOk="0">
                  <a:moveTo>
                    <a:pt x="25" y="0"/>
                  </a:moveTo>
                  <a:lnTo>
                    <a:pt x="1" y="735"/>
                  </a:lnTo>
                  <a:cubicBezTo>
                    <a:pt x="1" y="1078"/>
                    <a:pt x="221" y="1396"/>
                    <a:pt x="662" y="1641"/>
                  </a:cubicBezTo>
                  <a:lnTo>
                    <a:pt x="13347" y="8963"/>
                  </a:lnTo>
                  <a:cubicBezTo>
                    <a:pt x="13775" y="9208"/>
                    <a:pt x="14339" y="9330"/>
                    <a:pt x="14899" y="9330"/>
                  </a:cubicBezTo>
                  <a:cubicBezTo>
                    <a:pt x="15459" y="9330"/>
                    <a:pt x="16016" y="9208"/>
                    <a:pt x="16432" y="8963"/>
                  </a:cubicBezTo>
                  <a:lnTo>
                    <a:pt x="18857" y="7567"/>
                  </a:lnTo>
                  <a:lnTo>
                    <a:pt x="18857" y="6832"/>
                  </a:lnTo>
                  <a:lnTo>
                    <a:pt x="16457" y="8228"/>
                  </a:lnTo>
                  <a:cubicBezTo>
                    <a:pt x="16028" y="8473"/>
                    <a:pt x="15465" y="8595"/>
                    <a:pt x="14902" y="8595"/>
                  </a:cubicBezTo>
                  <a:cubicBezTo>
                    <a:pt x="14339" y="8595"/>
                    <a:pt x="13775" y="8473"/>
                    <a:pt x="13347" y="8228"/>
                  </a:cubicBezTo>
                  <a:lnTo>
                    <a:pt x="662" y="906"/>
                  </a:lnTo>
                  <a:cubicBezTo>
                    <a:pt x="246" y="661"/>
                    <a:pt x="25" y="318"/>
                    <a:pt x="25" y="0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81"/>
            <p:cNvSpPr/>
            <p:nvPr/>
          </p:nvSpPr>
          <p:spPr>
            <a:xfrm>
              <a:off x="5679325" y="3891175"/>
              <a:ext cx="476325" cy="272450"/>
            </a:xfrm>
            <a:custGeom>
              <a:avLst/>
              <a:gdLst/>
              <a:ahLst/>
              <a:cxnLst/>
              <a:rect l="l" t="t" r="r" b="b"/>
              <a:pathLst>
                <a:path w="19053" h="10898" extrusionOk="0">
                  <a:moveTo>
                    <a:pt x="12882" y="2841"/>
                  </a:moveTo>
                  <a:cubicBezTo>
                    <a:pt x="13200" y="2841"/>
                    <a:pt x="13518" y="2914"/>
                    <a:pt x="13763" y="3061"/>
                  </a:cubicBezTo>
                  <a:cubicBezTo>
                    <a:pt x="14253" y="3331"/>
                    <a:pt x="14253" y="3796"/>
                    <a:pt x="13763" y="4065"/>
                  </a:cubicBezTo>
                  <a:cubicBezTo>
                    <a:pt x="13518" y="4212"/>
                    <a:pt x="13200" y="4286"/>
                    <a:pt x="12882" y="4286"/>
                  </a:cubicBezTo>
                  <a:cubicBezTo>
                    <a:pt x="12563" y="4286"/>
                    <a:pt x="12245" y="4212"/>
                    <a:pt x="12000" y="4065"/>
                  </a:cubicBezTo>
                  <a:cubicBezTo>
                    <a:pt x="11535" y="3796"/>
                    <a:pt x="11510" y="3331"/>
                    <a:pt x="12000" y="3061"/>
                  </a:cubicBezTo>
                  <a:cubicBezTo>
                    <a:pt x="12245" y="2914"/>
                    <a:pt x="12563" y="2841"/>
                    <a:pt x="12882" y="2841"/>
                  </a:cubicBezTo>
                  <a:close/>
                  <a:moveTo>
                    <a:pt x="3258" y="0"/>
                  </a:moveTo>
                  <a:lnTo>
                    <a:pt x="858" y="1396"/>
                  </a:lnTo>
                  <a:cubicBezTo>
                    <a:pt x="1" y="1910"/>
                    <a:pt x="1" y="2718"/>
                    <a:pt x="858" y="3208"/>
                  </a:cubicBezTo>
                  <a:lnTo>
                    <a:pt x="13543" y="10530"/>
                  </a:lnTo>
                  <a:cubicBezTo>
                    <a:pt x="13971" y="10775"/>
                    <a:pt x="14535" y="10897"/>
                    <a:pt x="15098" y="10897"/>
                  </a:cubicBezTo>
                  <a:cubicBezTo>
                    <a:pt x="15661" y="10897"/>
                    <a:pt x="16224" y="10775"/>
                    <a:pt x="16653" y="10530"/>
                  </a:cubicBezTo>
                  <a:lnTo>
                    <a:pt x="19053" y="9134"/>
                  </a:lnTo>
                  <a:lnTo>
                    <a:pt x="15330" y="6979"/>
                  </a:lnTo>
                  <a:lnTo>
                    <a:pt x="16310" y="6392"/>
                  </a:lnTo>
                  <a:cubicBezTo>
                    <a:pt x="17951" y="5437"/>
                    <a:pt x="17951" y="3894"/>
                    <a:pt x="16285" y="2963"/>
                  </a:cubicBezTo>
                  <a:lnTo>
                    <a:pt x="13935" y="1592"/>
                  </a:lnTo>
                  <a:cubicBezTo>
                    <a:pt x="13102" y="1114"/>
                    <a:pt x="12025" y="876"/>
                    <a:pt x="10950" y="876"/>
                  </a:cubicBezTo>
                  <a:cubicBezTo>
                    <a:pt x="9876" y="876"/>
                    <a:pt x="8804" y="1114"/>
                    <a:pt x="7984" y="1592"/>
                  </a:cubicBezTo>
                  <a:lnTo>
                    <a:pt x="6980" y="2155"/>
                  </a:lnTo>
                  <a:lnTo>
                    <a:pt x="3258" y="0"/>
                  </a:lnTo>
                  <a:close/>
                </a:path>
              </a:pathLst>
            </a:custGeom>
            <a:solidFill>
              <a:srgbClr val="F99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81"/>
            <p:cNvSpPr/>
            <p:nvPr/>
          </p:nvSpPr>
          <p:spPr>
            <a:xfrm>
              <a:off x="4926950" y="4063200"/>
              <a:ext cx="986275" cy="511825"/>
            </a:xfrm>
            <a:custGeom>
              <a:avLst/>
              <a:gdLst/>
              <a:ahLst/>
              <a:cxnLst/>
              <a:rect l="l" t="t" r="r" b="b"/>
              <a:pathLst>
                <a:path w="39451" h="20473" extrusionOk="0">
                  <a:moveTo>
                    <a:pt x="25468" y="98"/>
                  </a:moveTo>
                  <a:lnTo>
                    <a:pt x="24709" y="539"/>
                  </a:lnTo>
                  <a:lnTo>
                    <a:pt x="38520" y="8522"/>
                  </a:lnTo>
                  <a:lnTo>
                    <a:pt x="39279" y="8081"/>
                  </a:lnTo>
                  <a:lnTo>
                    <a:pt x="25468" y="98"/>
                  </a:lnTo>
                  <a:close/>
                  <a:moveTo>
                    <a:pt x="17093" y="0"/>
                  </a:moveTo>
                  <a:lnTo>
                    <a:pt x="16358" y="441"/>
                  </a:lnTo>
                  <a:lnTo>
                    <a:pt x="38691" y="13346"/>
                  </a:lnTo>
                  <a:lnTo>
                    <a:pt x="39450" y="12905"/>
                  </a:lnTo>
                  <a:lnTo>
                    <a:pt x="17093" y="0"/>
                  </a:lnTo>
                  <a:close/>
                  <a:moveTo>
                    <a:pt x="13003" y="2400"/>
                  </a:moveTo>
                  <a:lnTo>
                    <a:pt x="12269" y="2816"/>
                  </a:lnTo>
                  <a:lnTo>
                    <a:pt x="34602" y="15722"/>
                  </a:lnTo>
                  <a:lnTo>
                    <a:pt x="35361" y="15281"/>
                  </a:lnTo>
                  <a:lnTo>
                    <a:pt x="13003" y="2400"/>
                  </a:lnTo>
                  <a:close/>
                  <a:moveTo>
                    <a:pt x="8914" y="4775"/>
                  </a:moveTo>
                  <a:lnTo>
                    <a:pt x="8179" y="5192"/>
                  </a:lnTo>
                  <a:lnTo>
                    <a:pt x="30512" y="18097"/>
                  </a:lnTo>
                  <a:lnTo>
                    <a:pt x="31271" y="17681"/>
                  </a:lnTo>
                  <a:lnTo>
                    <a:pt x="8914" y="4775"/>
                  </a:lnTo>
                  <a:close/>
                  <a:moveTo>
                    <a:pt x="735" y="9526"/>
                  </a:moveTo>
                  <a:lnTo>
                    <a:pt x="0" y="9967"/>
                  </a:lnTo>
                  <a:lnTo>
                    <a:pt x="14277" y="18219"/>
                  </a:lnTo>
                  <a:lnTo>
                    <a:pt x="15036" y="17779"/>
                  </a:lnTo>
                  <a:lnTo>
                    <a:pt x="735" y="9526"/>
                  </a:lnTo>
                  <a:close/>
                  <a:moveTo>
                    <a:pt x="4824" y="7151"/>
                  </a:moveTo>
                  <a:lnTo>
                    <a:pt x="4090" y="7592"/>
                  </a:lnTo>
                  <a:lnTo>
                    <a:pt x="26423" y="20472"/>
                  </a:lnTo>
                  <a:lnTo>
                    <a:pt x="27182" y="20056"/>
                  </a:lnTo>
                  <a:lnTo>
                    <a:pt x="4824" y="7151"/>
                  </a:ln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81"/>
            <p:cNvSpPr/>
            <p:nvPr/>
          </p:nvSpPr>
          <p:spPr>
            <a:xfrm>
              <a:off x="5463850" y="2875700"/>
              <a:ext cx="115125" cy="107125"/>
            </a:xfrm>
            <a:custGeom>
              <a:avLst/>
              <a:gdLst/>
              <a:ahLst/>
              <a:cxnLst/>
              <a:rect l="l" t="t" r="r" b="b"/>
              <a:pathLst>
                <a:path w="4605" h="4285" extrusionOk="0">
                  <a:moveTo>
                    <a:pt x="752" y="0"/>
                  </a:moveTo>
                  <a:cubicBezTo>
                    <a:pt x="683" y="0"/>
                    <a:pt x="625" y="12"/>
                    <a:pt x="588" y="43"/>
                  </a:cubicBezTo>
                  <a:cubicBezTo>
                    <a:pt x="539" y="67"/>
                    <a:pt x="514" y="116"/>
                    <a:pt x="490" y="165"/>
                  </a:cubicBezTo>
                  <a:cubicBezTo>
                    <a:pt x="417" y="337"/>
                    <a:pt x="368" y="484"/>
                    <a:pt x="319" y="655"/>
                  </a:cubicBezTo>
                  <a:cubicBezTo>
                    <a:pt x="245" y="949"/>
                    <a:pt x="196" y="1267"/>
                    <a:pt x="123" y="1610"/>
                  </a:cubicBezTo>
                  <a:cubicBezTo>
                    <a:pt x="49" y="1953"/>
                    <a:pt x="0" y="2345"/>
                    <a:pt x="196" y="2639"/>
                  </a:cubicBezTo>
                  <a:cubicBezTo>
                    <a:pt x="466" y="3030"/>
                    <a:pt x="1053" y="3104"/>
                    <a:pt x="1421" y="3373"/>
                  </a:cubicBezTo>
                  <a:cubicBezTo>
                    <a:pt x="1886" y="3741"/>
                    <a:pt x="2327" y="4279"/>
                    <a:pt x="2963" y="4279"/>
                  </a:cubicBezTo>
                  <a:cubicBezTo>
                    <a:pt x="3034" y="4283"/>
                    <a:pt x="3104" y="4285"/>
                    <a:pt x="3172" y="4285"/>
                  </a:cubicBezTo>
                  <a:cubicBezTo>
                    <a:pt x="4001" y="4285"/>
                    <a:pt x="4605" y="4007"/>
                    <a:pt x="4016" y="3373"/>
                  </a:cubicBezTo>
                  <a:cubicBezTo>
                    <a:pt x="3551" y="2859"/>
                    <a:pt x="3159" y="2296"/>
                    <a:pt x="2767" y="1757"/>
                  </a:cubicBezTo>
                  <a:cubicBezTo>
                    <a:pt x="2376" y="1194"/>
                    <a:pt x="2033" y="459"/>
                    <a:pt x="1372" y="165"/>
                  </a:cubicBezTo>
                  <a:cubicBezTo>
                    <a:pt x="1261" y="110"/>
                    <a:pt x="958" y="0"/>
                    <a:pt x="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81"/>
            <p:cNvSpPr/>
            <p:nvPr/>
          </p:nvSpPr>
          <p:spPr>
            <a:xfrm>
              <a:off x="5356100" y="2957100"/>
              <a:ext cx="118275" cy="109600"/>
            </a:xfrm>
            <a:custGeom>
              <a:avLst/>
              <a:gdLst/>
              <a:ahLst/>
              <a:cxnLst/>
              <a:rect l="l" t="t" r="r" b="b"/>
              <a:pathLst>
                <a:path w="4731" h="4384" extrusionOk="0">
                  <a:moveTo>
                    <a:pt x="777" y="1"/>
                  </a:moveTo>
                  <a:cubicBezTo>
                    <a:pt x="707" y="1"/>
                    <a:pt x="649" y="13"/>
                    <a:pt x="613" y="44"/>
                  </a:cubicBezTo>
                  <a:cubicBezTo>
                    <a:pt x="564" y="68"/>
                    <a:pt x="539" y="117"/>
                    <a:pt x="515" y="166"/>
                  </a:cubicBezTo>
                  <a:cubicBezTo>
                    <a:pt x="441" y="338"/>
                    <a:pt x="392" y="485"/>
                    <a:pt x="343" y="656"/>
                  </a:cubicBezTo>
                  <a:cubicBezTo>
                    <a:pt x="245" y="974"/>
                    <a:pt x="196" y="1293"/>
                    <a:pt x="123" y="1635"/>
                  </a:cubicBezTo>
                  <a:cubicBezTo>
                    <a:pt x="49" y="2003"/>
                    <a:pt x="0" y="2395"/>
                    <a:pt x="221" y="2713"/>
                  </a:cubicBezTo>
                  <a:cubicBezTo>
                    <a:pt x="490" y="3105"/>
                    <a:pt x="1078" y="3154"/>
                    <a:pt x="1470" y="3472"/>
                  </a:cubicBezTo>
                  <a:cubicBezTo>
                    <a:pt x="1935" y="3839"/>
                    <a:pt x="2376" y="4378"/>
                    <a:pt x="3037" y="4378"/>
                  </a:cubicBezTo>
                  <a:cubicBezTo>
                    <a:pt x="3106" y="4382"/>
                    <a:pt x="3175" y="4383"/>
                    <a:pt x="3242" y="4383"/>
                  </a:cubicBezTo>
                  <a:cubicBezTo>
                    <a:pt x="4117" y="4383"/>
                    <a:pt x="4730" y="4085"/>
                    <a:pt x="4139" y="3448"/>
                  </a:cubicBezTo>
                  <a:cubicBezTo>
                    <a:pt x="3649" y="2933"/>
                    <a:pt x="3257" y="2346"/>
                    <a:pt x="2841" y="1782"/>
                  </a:cubicBezTo>
                  <a:cubicBezTo>
                    <a:pt x="2449" y="1219"/>
                    <a:pt x="2082" y="460"/>
                    <a:pt x="1421" y="166"/>
                  </a:cubicBezTo>
                  <a:cubicBezTo>
                    <a:pt x="1292" y="111"/>
                    <a:pt x="984" y="1"/>
                    <a:pt x="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81"/>
            <p:cNvSpPr/>
            <p:nvPr/>
          </p:nvSpPr>
          <p:spPr>
            <a:xfrm>
              <a:off x="5176100" y="2661875"/>
              <a:ext cx="246150" cy="324225"/>
            </a:xfrm>
            <a:custGeom>
              <a:avLst/>
              <a:gdLst/>
              <a:ahLst/>
              <a:cxnLst/>
              <a:rect l="l" t="t" r="r" b="b"/>
              <a:pathLst>
                <a:path w="9846" h="12969" extrusionOk="0">
                  <a:moveTo>
                    <a:pt x="1397" y="1"/>
                  </a:moveTo>
                  <a:lnTo>
                    <a:pt x="1397" y="1"/>
                  </a:lnTo>
                  <a:cubicBezTo>
                    <a:pt x="1" y="3894"/>
                    <a:pt x="1519" y="4433"/>
                    <a:pt x="6319" y="6661"/>
                  </a:cubicBezTo>
                  <a:cubicBezTo>
                    <a:pt x="6319" y="6661"/>
                    <a:pt x="6539" y="8424"/>
                    <a:pt x="7372" y="12685"/>
                  </a:cubicBezTo>
                  <a:cubicBezTo>
                    <a:pt x="7372" y="12685"/>
                    <a:pt x="7742" y="12968"/>
                    <a:pt x="8431" y="12968"/>
                  </a:cubicBezTo>
                  <a:cubicBezTo>
                    <a:pt x="8776" y="12968"/>
                    <a:pt x="9200" y="12898"/>
                    <a:pt x="9698" y="12685"/>
                  </a:cubicBezTo>
                  <a:cubicBezTo>
                    <a:pt x="9698" y="12685"/>
                    <a:pt x="9845" y="6221"/>
                    <a:pt x="8866" y="4629"/>
                  </a:cubicBezTo>
                  <a:cubicBezTo>
                    <a:pt x="7886" y="3013"/>
                    <a:pt x="1397" y="1"/>
                    <a:pt x="1397" y="1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81"/>
            <p:cNvSpPr/>
            <p:nvPr/>
          </p:nvSpPr>
          <p:spPr>
            <a:xfrm>
              <a:off x="5219150" y="2647000"/>
              <a:ext cx="311450" cy="250675"/>
            </a:xfrm>
            <a:custGeom>
              <a:avLst/>
              <a:gdLst/>
              <a:ahLst/>
              <a:cxnLst/>
              <a:rect l="l" t="t" r="r" b="b"/>
              <a:pathLst>
                <a:path w="12458" h="10027" extrusionOk="0">
                  <a:moveTo>
                    <a:pt x="3513" y="1"/>
                  </a:moveTo>
                  <a:cubicBezTo>
                    <a:pt x="2689" y="1"/>
                    <a:pt x="1" y="1982"/>
                    <a:pt x="2319" y="3118"/>
                  </a:cubicBezTo>
                  <a:cubicBezTo>
                    <a:pt x="3838" y="3853"/>
                    <a:pt x="8980" y="5003"/>
                    <a:pt x="8980" y="5003"/>
                  </a:cubicBezTo>
                  <a:cubicBezTo>
                    <a:pt x="8980" y="5003"/>
                    <a:pt x="9470" y="6522"/>
                    <a:pt x="9886" y="9754"/>
                  </a:cubicBezTo>
                  <a:cubicBezTo>
                    <a:pt x="9886" y="9754"/>
                    <a:pt x="10322" y="10026"/>
                    <a:pt x="10946" y="10026"/>
                  </a:cubicBezTo>
                  <a:cubicBezTo>
                    <a:pt x="11258" y="10026"/>
                    <a:pt x="11617" y="9958"/>
                    <a:pt x="11992" y="9754"/>
                  </a:cubicBezTo>
                  <a:cubicBezTo>
                    <a:pt x="11992" y="9754"/>
                    <a:pt x="12457" y="3216"/>
                    <a:pt x="10939" y="2261"/>
                  </a:cubicBezTo>
                  <a:cubicBezTo>
                    <a:pt x="9421" y="1281"/>
                    <a:pt x="3593" y="8"/>
                    <a:pt x="3593" y="8"/>
                  </a:cubicBezTo>
                  <a:cubicBezTo>
                    <a:pt x="3569" y="3"/>
                    <a:pt x="3542" y="1"/>
                    <a:pt x="3513" y="1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81"/>
            <p:cNvSpPr/>
            <p:nvPr/>
          </p:nvSpPr>
          <p:spPr>
            <a:xfrm>
              <a:off x="5284475" y="2386400"/>
              <a:ext cx="151850" cy="313450"/>
            </a:xfrm>
            <a:custGeom>
              <a:avLst/>
              <a:gdLst/>
              <a:ahLst/>
              <a:cxnLst/>
              <a:rect l="l" t="t" r="r" b="b"/>
              <a:pathLst>
                <a:path w="6074" h="12538" extrusionOk="0">
                  <a:moveTo>
                    <a:pt x="2180" y="906"/>
                  </a:moveTo>
                  <a:cubicBezTo>
                    <a:pt x="2914" y="1249"/>
                    <a:pt x="2865" y="6391"/>
                    <a:pt x="2890" y="7004"/>
                  </a:cubicBezTo>
                  <a:cubicBezTo>
                    <a:pt x="2939" y="7616"/>
                    <a:pt x="6073" y="11534"/>
                    <a:pt x="6073" y="11534"/>
                  </a:cubicBezTo>
                  <a:cubicBezTo>
                    <a:pt x="5657" y="12391"/>
                    <a:pt x="4506" y="12538"/>
                    <a:pt x="4506" y="12538"/>
                  </a:cubicBezTo>
                  <a:cubicBezTo>
                    <a:pt x="4335" y="12317"/>
                    <a:pt x="1861" y="9795"/>
                    <a:pt x="931" y="7983"/>
                  </a:cubicBezTo>
                  <a:cubicBezTo>
                    <a:pt x="0" y="6196"/>
                    <a:pt x="294" y="0"/>
                    <a:pt x="2180" y="9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81"/>
            <p:cNvSpPr/>
            <p:nvPr/>
          </p:nvSpPr>
          <p:spPr>
            <a:xfrm>
              <a:off x="5166325" y="2399250"/>
              <a:ext cx="205725" cy="317150"/>
            </a:xfrm>
            <a:custGeom>
              <a:avLst/>
              <a:gdLst/>
              <a:ahLst/>
              <a:cxnLst/>
              <a:rect l="l" t="t" r="r" b="b"/>
              <a:pathLst>
                <a:path w="8229" h="12686" extrusionOk="0">
                  <a:moveTo>
                    <a:pt x="6293" y="74"/>
                  </a:moveTo>
                  <a:cubicBezTo>
                    <a:pt x="4824" y="0"/>
                    <a:pt x="2253" y="735"/>
                    <a:pt x="1127" y="2155"/>
                  </a:cubicBezTo>
                  <a:cubicBezTo>
                    <a:pt x="0" y="3576"/>
                    <a:pt x="710" y="5339"/>
                    <a:pt x="1078" y="6857"/>
                  </a:cubicBezTo>
                  <a:cubicBezTo>
                    <a:pt x="1469" y="8375"/>
                    <a:pt x="980" y="11142"/>
                    <a:pt x="980" y="11510"/>
                  </a:cubicBezTo>
                  <a:cubicBezTo>
                    <a:pt x="2718" y="12685"/>
                    <a:pt x="5779" y="11608"/>
                    <a:pt x="6245" y="9893"/>
                  </a:cubicBezTo>
                  <a:cubicBezTo>
                    <a:pt x="6465" y="8032"/>
                    <a:pt x="6098" y="8326"/>
                    <a:pt x="6073" y="7249"/>
                  </a:cubicBezTo>
                  <a:cubicBezTo>
                    <a:pt x="6147" y="4898"/>
                    <a:pt x="8228" y="784"/>
                    <a:pt x="6293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81"/>
            <p:cNvSpPr/>
            <p:nvPr/>
          </p:nvSpPr>
          <p:spPr>
            <a:xfrm>
              <a:off x="5288150" y="2400475"/>
              <a:ext cx="66125" cy="319575"/>
            </a:xfrm>
            <a:custGeom>
              <a:avLst/>
              <a:gdLst/>
              <a:ahLst/>
              <a:cxnLst/>
              <a:rect l="l" t="t" r="r" b="b"/>
              <a:pathLst>
                <a:path w="2645" h="12783" extrusionOk="0">
                  <a:moveTo>
                    <a:pt x="123" y="368"/>
                  </a:moveTo>
                  <a:cubicBezTo>
                    <a:pt x="906" y="3673"/>
                    <a:pt x="343" y="6588"/>
                    <a:pt x="172" y="7983"/>
                  </a:cubicBezTo>
                  <a:cubicBezTo>
                    <a:pt x="25" y="9379"/>
                    <a:pt x="833" y="12783"/>
                    <a:pt x="833" y="12783"/>
                  </a:cubicBezTo>
                  <a:cubicBezTo>
                    <a:pt x="1959" y="12220"/>
                    <a:pt x="2131" y="11216"/>
                    <a:pt x="2082" y="10726"/>
                  </a:cubicBezTo>
                  <a:cubicBezTo>
                    <a:pt x="1739" y="7445"/>
                    <a:pt x="1714" y="6832"/>
                    <a:pt x="1714" y="6710"/>
                  </a:cubicBezTo>
                  <a:cubicBezTo>
                    <a:pt x="1935" y="4947"/>
                    <a:pt x="2645" y="3600"/>
                    <a:pt x="2571" y="1910"/>
                  </a:cubicBezTo>
                  <a:cubicBezTo>
                    <a:pt x="2522" y="221"/>
                    <a:pt x="1420" y="25"/>
                    <a:pt x="142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81"/>
            <p:cNvSpPr/>
            <p:nvPr/>
          </p:nvSpPr>
          <p:spPr>
            <a:xfrm>
              <a:off x="5234275" y="2375375"/>
              <a:ext cx="61850" cy="91225"/>
            </a:xfrm>
            <a:custGeom>
              <a:avLst/>
              <a:gdLst/>
              <a:ahLst/>
              <a:cxnLst/>
              <a:rect l="l" t="t" r="r" b="b"/>
              <a:pathLst>
                <a:path w="2474" h="3649" extrusionOk="0">
                  <a:moveTo>
                    <a:pt x="270" y="0"/>
                  </a:moveTo>
                  <a:cubicBezTo>
                    <a:pt x="270" y="0"/>
                    <a:pt x="392" y="1372"/>
                    <a:pt x="25" y="1886"/>
                  </a:cubicBezTo>
                  <a:cubicBezTo>
                    <a:pt x="0" y="2229"/>
                    <a:pt x="955" y="3649"/>
                    <a:pt x="1935" y="3404"/>
                  </a:cubicBezTo>
                  <a:cubicBezTo>
                    <a:pt x="2474" y="3257"/>
                    <a:pt x="2425" y="2621"/>
                    <a:pt x="2425" y="2621"/>
                  </a:cubicBezTo>
                  <a:cubicBezTo>
                    <a:pt x="2376" y="2106"/>
                    <a:pt x="2425" y="906"/>
                    <a:pt x="2425" y="906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81"/>
            <p:cNvSpPr/>
            <p:nvPr/>
          </p:nvSpPr>
          <p:spPr>
            <a:xfrm>
              <a:off x="5148550" y="2417000"/>
              <a:ext cx="113300" cy="336125"/>
            </a:xfrm>
            <a:custGeom>
              <a:avLst/>
              <a:gdLst/>
              <a:ahLst/>
              <a:cxnLst/>
              <a:rect l="l" t="t" r="r" b="b"/>
              <a:pathLst>
                <a:path w="4532" h="13445" extrusionOk="0">
                  <a:moveTo>
                    <a:pt x="3405" y="0"/>
                  </a:moveTo>
                  <a:cubicBezTo>
                    <a:pt x="4531" y="2400"/>
                    <a:pt x="4115" y="3894"/>
                    <a:pt x="4041" y="5878"/>
                  </a:cubicBezTo>
                  <a:cubicBezTo>
                    <a:pt x="3992" y="7861"/>
                    <a:pt x="2964" y="13444"/>
                    <a:pt x="2964" y="13444"/>
                  </a:cubicBezTo>
                  <a:cubicBezTo>
                    <a:pt x="1005" y="12955"/>
                    <a:pt x="393" y="12514"/>
                    <a:pt x="1" y="11828"/>
                  </a:cubicBezTo>
                  <a:cubicBezTo>
                    <a:pt x="858" y="7959"/>
                    <a:pt x="760" y="3037"/>
                    <a:pt x="1005" y="1445"/>
                  </a:cubicBezTo>
                  <a:cubicBezTo>
                    <a:pt x="1201" y="196"/>
                    <a:pt x="3405" y="0"/>
                    <a:pt x="34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81"/>
            <p:cNvSpPr/>
            <p:nvPr/>
          </p:nvSpPr>
          <p:spPr>
            <a:xfrm>
              <a:off x="5160800" y="2448825"/>
              <a:ext cx="78400" cy="270000"/>
            </a:xfrm>
            <a:custGeom>
              <a:avLst/>
              <a:gdLst/>
              <a:ahLst/>
              <a:cxnLst/>
              <a:rect l="l" t="t" r="r" b="b"/>
              <a:pathLst>
                <a:path w="3136" h="10800" extrusionOk="0">
                  <a:moveTo>
                    <a:pt x="2719" y="10800"/>
                  </a:moveTo>
                  <a:cubicBezTo>
                    <a:pt x="2841" y="10090"/>
                    <a:pt x="2988" y="9208"/>
                    <a:pt x="3135" y="8302"/>
                  </a:cubicBezTo>
                  <a:cubicBezTo>
                    <a:pt x="2498" y="7494"/>
                    <a:pt x="1935" y="6686"/>
                    <a:pt x="1911" y="6417"/>
                  </a:cubicBezTo>
                  <a:cubicBezTo>
                    <a:pt x="1862" y="5804"/>
                    <a:pt x="2621" y="638"/>
                    <a:pt x="1886" y="295"/>
                  </a:cubicBezTo>
                  <a:cubicBezTo>
                    <a:pt x="1299" y="1"/>
                    <a:pt x="809" y="417"/>
                    <a:pt x="417" y="1176"/>
                  </a:cubicBezTo>
                  <a:cubicBezTo>
                    <a:pt x="319" y="2670"/>
                    <a:pt x="270" y="5094"/>
                    <a:pt x="1" y="7543"/>
                  </a:cubicBezTo>
                  <a:cubicBezTo>
                    <a:pt x="711" y="8865"/>
                    <a:pt x="2033" y="10139"/>
                    <a:pt x="2719" y="10800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81"/>
            <p:cNvSpPr/>
            <p:nvPr/>
          </p:nvSpPr>
          <p:spPr>
            <a:xfrm>
              <a:off x="5233650" y="2409050"/>
              <a:ext cx="49000" cy="69200"/>
            </a:xfrm>
            <a:custGeom>
              <a:avLst/>
              <a:gdLst/>
              <a:ahLst/>
              <a:cxnLst/>
              <a:rect l="l" t="t" r="r" b="b"/>
              <a:pathLst>
                <a:path w="1960" h="2768" extrusionOk="0">
                  <a:moveTo>
                    <a:pt x="246" y="0"/>
                  </a:moveTo>
                  <a:cubicBezTo>
                    <a:pt x="246" y="49"/>
                    <a:pt x="1" y="318"/>
                    <a:pt x="1" y="318"/>
                  </a:cubicBezTo>
                  <a:cubicBezTo>
                    <a:pt x="1" y="318"/>
                    <a:pt x="491" y="1396"/>
                    <a:pt x="662" y="1886"/>
                  </a:cubicBezTo>
                  <a:cubicBezTo>
                    <a:pt x="833" y="2351"/>
                    <a:pt x="1299" y="2767"/>
                    <a:pt x="1299" y="2767"/>
                  </a:cubicBezTo>
                  <a:lnTo>
                    <a:pt x="1960" y="2057"/>
                  </a:lnTo>
                  <a:cubicBezTo>
                    <a:pt x="1078" y="1592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E8F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81"/>
            <p:cNvSpPr/>
            <p:nvPr/>
          </p:nvSpPr>
          <p:spPr>
            <a:xfrm>
              <a:off x="5282625" y="2415775"/>
              <a:ext cx="22675" cy="56950"/>
            </a:xfrm>
            <a:custGeom>
              <a:avLst/>
              <a:gdLst/>
              <a:ahLst/>
              <a:cxnLst/>
              <a:rect l="l" t="t" r="r" b="b"/>
              <a:pathLst>
                <a:path w="907" h="2278" extrusionOk="0">
                  <a:moveTo>
                    <a:pt x="417" y="74"/>
                  </a:moveTo>
                  <a:cubicBezTo>
                    <a:pt x="344" y="1"/>
                    <a:pt x="197" y="1445"/>
                    <a:pt x="1" y="1788"/>
                  </a:cubicBezTo>
                  <a:cubicBezTo>
                    <a:pt x="393" y="2180"/>
                    <a:pt x="637" y="2278"/>
                    <a:pt x="637" y="2278"/>
                  </a:cubicBezTo>
                  <a:cubicBezTo>
                    <a:pt x="637" y="2278"/>
                    <a:pt x="907" y="686"/>
                    <a:pt x="417" y="74"/>
                  </a:cubicBezTo>
                  <a:close/>
                </a:path>
              </a:pathLst>
            </a:custGeom>
            <a:solidFill>
              <a:srgbClr val="E8F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81"/>
            <p:cNvSpPr/>
            <p:nvPr/>
          </p:nvSpPr>
          <p:spPr>
            <a:xfrm>
              <a:off x="5235500" y="2279875"/>
              <a:ext cx="102875" cy="152450"/>
            </a:xfrm>
            <a:custGeom>
              <a:avLst/>
              <a:gdLst/>
              <a:ahLst/>
              <a:cxnLst/>
              <a:rect l="l" t="t" r="r" b="b"/>
              <a:pathLst>
                <a:path w="4115" h="6098" extrusionOk="0">
                  <a:moveTo>
                    <a:pt x="4114" y="2082"/>
                  </a:moveTo>
                  <a:cubicBezTo>
                    <a:pt x="4114" y="2082"/>
                    <a:pt x="4041" y="2963"/>
                    <a:pt x="3918" y="3624"/>
                  </a:cubicBezTo>
                  <a:cubicBezTo>
                    <a:pt x="3698" y="4677"/>
                    <a:pt x="3331" y="5534"/>
                    <a:pt x="2645" y="5804"/>
                  </a:cubicBezTo>
                  <a:cubicBezTo>
                    <a:pt x="1984" y="6098"/>
                    <a:pt x="980" y="5583"/>
                    <a:pt x="539" y="4996"/>
                  </a:cubicBezTo>
                  <a:cubicBezTo>
                    <a:pt x="98" y="4408"/>
                    <a:pt x="0" y="3257"/>
                    <a:pt x="221" y="2204"/>
                  </a:cubicBezTo>
                  <a:cubicBezTo>
                    <a:pt x="441" y="1176"/>
                    <a:pt x="1151" y="0"/>
                    <a:pt x="2620" y="392"/>
                  </a:cubicBezTo>
                  <a:cubicBezTo>
                    <a:pt x="4114" y="808"/>
                    <a:pt x="4114" y="2082"/>
                    <a:pt x="4114" y="2082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81"/>
            <p:cNvSpPr/>
            <p:nvPr/>
          </p:nvSpPr>
          <p:spPr>
            <a:xfrm>
              <a:off x="5229975" y="2287825"/>
              <a:ext cx="110825" cy="114500"/>
            </a:xfrm>
            <a:custGeom>
              <a:avLst/>
              <a:gdLst/>
              <a:ahLst/>
              <a:cxnLst/>
              <a:rect l="l" t="t" r="r" b="b"/>
              <a:pathLst>
                <a:path w="4433" h="4580" extrusionOk="0">
                  <a:moveTo>
                    <a:pt x="1392" y="1"/>
                  </a:moveTo>
                  <a:cubicBezTo>
                    <a:pt x="1316" y="1"/>
                    <a:pt x="242" y="23"/>
                    <a:pt x="148" y="1298"/>
                  </a:cubicBezTo>
                  <a:cubicBezTo>
                    <a:pt x="50" y="2621"/>
                    <a:pt x="1" y="3772"/>
                    <a:pt x="760" y="4580"/>
                  </a:cubicBezTo>
                  <a:cubicBezTo>
                    <a:pt x="882" y="4286"/>
                    <a:pt x="1078" y="3404"/>
                    <a:pt x="1274" y="3355"/>
                  </a:cubicBezTo>
                  <a:cubicBezTo>
                    <a:pt x="1495" y="3306"/>
                    <a:pt x="1666" y="3062"/>
                    <a:pt x="1813" y="2523"/>
                  </a:cubicBezTo>
                  <a:cubicBezTo>
                    <a:pt x="2094" y="2638"/>
                    <a:pt x="2800" y="2759"/>
                    <a:pt x="3405" y="2759"/>
                  </a:cubicBezTo>
                  <a:cubicBezTo>
                    <a:pt x="3961" y="2759"/>
                    <a:pt x="4432" y="2656"/>
                    <a:pt x="4409" y="2351"/>
                  </a:cubicBezTo>
                  <a:cubicBezTo>
                    <a:pt x="4286" y="564"/>
                    <a:pt x="2180" y="99"/>
                    <a:pt x="1397" y="1"/>
                  </a:cubicBezTo>
                  <a:cubicBezTo>
                    <a:pt x="1397" y="1"/>
                    <a:pt x="1395" y="1"/>
                    <a:pt x="1392" y="1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81"/>
            <p:cNvSpPr/>
            <p:nvPr/>
          </p:nvSpPr>
          <p:spPr>
            <a:xfrm>
              <a:off x="5248950" y="2285000"/>
              <a:ext cx="112625" cy="65300"/>
            </a:xfrm>
            <a:custGeom>
              <a:avLst/>
              <a:gdLst/>
              <a:ahLst/>
              <a:cxnLst/>
              <a:rect l="l" t="t" r="r" b="b"/>
              <a:pathLst>
                <a:path w="4505" h="2612" extrusionOk="0">
                  <a:moveTo>
                    <a:pt x="1695" y="0"/>
                  </a:moveTo>
                  <a:cubicBezTo>
                    <a:pt x="968" y="0"/>
                    <a:pt x="281" y="312"/>
                    <a:pt x="1" y="799"/>
                  </a:cubicBezTo>
                  <a:lnTo>
                    <a:pt x="3356" y="2611"/>
                  </a:lnTo>
                  <a:cubicBezTo>
                    <a:pt x="3356" y="2611"/>
                    <a:pt x="3357" y="2611"/>
                    <a:pt x="3359" y="2611"/>
                  </a:cubicBezTo>
                  <a:cubicBezTo>
                    <a:pt x="3426" y="2611"/>
                    <a:pt x="4504" y="2588"/>
                    <a:pt x="3650" y="1093"/>
                  </a:cubicBezTo>
                  <a:cubicBezTo>
                    <a:pt x="3207" y="318"/>
                    <a:pt x="2430" y="0"/>
                    <a:pt x="1695" y="0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81"/>
            <p:cNvSpPr/>
            <p:nvPr/>
          </p:nvSpPr>
          <p:spPr>
            <a:xfrm>
              <a:off x="5246525" y="2353300"/>
              <a:ext cx="20350" cy="28575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89" y="0"/>
                  </a:moveTo>
                  <a:cubicBezTo>
                    <a:pt x="541" y="0"/>
                    <a:pt x="484" y="17"/>
                    <a:pt x="416" y="51"/>
                  </a:cubicBezTo>
                  <a:cubicBezTo>
                    <a:pt x="73" y="198"/>
                    <a:pt x="0" y="1006"/>
                    <a:pt x="416" y="1128"/>
                  </a:cubicBezTo>
                  <a:cubicBezTo>
                    <a:pt x="458" y="1138"/>
                    <a:pt x="494" y="1142"/>
                    <a:pt x="526" y="1142"/>
                  </a:cubicBezTo>
                  <a:cubicBezTo>
                    <a:pt x="814" y="1142"/>
                    <a:pt x="735" y="785"/>
                    <a:pt x="735" y="785"/>
                  </a:cubicBezTo>
                  <a:cubicBezTo>
                    <a:pt x="813" y="275"/>
                    <a:pt x="781" y="0"/>
                    <a:pt x="589" y="0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81"/>
            <p:cNvSpPr/>
            <p:nvPr/>
          </p:nvSpPr>
          <p:spPr>
            <a:xfrm>
              <a:off x="5210400" y="2644725"/>
              <a:ext cx="263275" cy="152475"/>
            </a:xfrm>
            <a:custGeom>
              <a:avLst/>
              <a:gdLst/>
              <a:ahLst/>
              <a:cxnLst/>
              <a:rect l="l" t="t" r="r" b="b"/>
              <a:pathLst>
                <a:path w="10531" h="6099" extrusionOk="0">
                  <a:moveTo>
                    <a:pt x="10310" y="2107"/>
                  </a:moveTo>
                  <a:lnTo>
                    <a:pt x="6661" y="1"/>
                  </a:lnTo>
                  <a:lnTo>
                    <a:pt x="490" y="3576"/>
                  </a:lnTo>
                  <a:lnTo>
                    <a:pt x="0" y="3625"/>
                  </a:lnTo>
                  <a:lnTo>
                    <a:pt x="0" y="3772"/>
                  </a:lnTo>
                  <a:cubicBezTo>
                    <a:pt x="0" y="3821"/>
                    <a:pt x="25" y="3846"/>
                    <a:pt x="74" y="3870"/>
                  </a:cubicBezTo>
                  <a:lnTo>
                    <a:pt x="3796" y="6025"/>
                  </a:lnTo>
                  <a:cubicBezTo>
                    <a:pt x="3918" y="6098"/>
                    <a:pt x="4114" y="6098"/>
                    <a:pt x="4237" y="6000"/>
                  </a:cubicBezTo>
                  <a:lnTo>
                    <a:pt x="10408" y="2450"/>
                  </a:lnTo>
                  <a:cubicBezTo>
                    <a:pt x="10506" y="2401"/>
                    <a:pt x="10530" y="2327"/>
                    <a:pt x="10530" y="2278"/>
                  </a:cubicBezTo>
                  <a:lnTo>
                    <a:pt x="10530" y="2082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81"/>
            <p:cNvSpPr/>
            <p:nvPr/>
          </p:nvSpPr>
          <p:spPr>
            <a:xfrm>
              <a:off x="5210400" y="2639850"/>
              <a:ext cx="263875" cy="152450"/>
            </a:xfrm>
            <a:custGeom>
              <a:avLst/>
              <a:gdLst/>
              <a:ahLst/>
              <a:cxnLst/>
              <a:rect l="l" t="t" r="r" b="b"/>
              <a:pathLst>
                <a:path w="10555" h="6098" extrusionOk="0">
                  <a:moveTo>
                    <a:pt x="10408" y="2424"/>
                  </a:moveTo>
                  <a:lnTo>
                    <a:pt x="4237" y="6000"/>
                  </a:lnTo>
                  <a:cubicBezTo>
                    <a:pt x="4114" y="6073"/>
                    <a:pt x="3918" y="6098"/>
                    <a:pt x="3796" y="6024"/>
                  </a:cubicBezTo>
                  <a:lnTo>
                    <a:pt x="0" y="3820"/>
                  </a:lnTo>
                  <a:lnTo>
                    <a:pt x="6661" y="0"/>
                  </a:lnTo>
                  <a:lnTo>
                    <a:pt x="10457" y="2179"/>
                  </a:lnTo>
                  <a:cubicBezTo>
                    <a:pt x="10555" y="2253"/>
                    <a:pt x="10555" y="2351"/>
                    <a:pt x="10408" y="2424"/>
                  </a:cubicBezTo>
                  <a:close/>
                </a:path>
              </a:pathLst>
            </a:custGeom>
            <a:solidFill>
              <a:srgbClr val="2B3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81"/>
            <p:cNvSpPr/>
            <p:nvPr/>
          </p:nvSpPr>
          <p:spPr>
            <a:xfrm>
              <a:off x="5210400" y="2639850"/>
              <a:ext cx="263875" cy="152450"/>
            </a:xfrm>
            <a:custGeom>
              <a:avLst/>
              <a:gdLst/>
              <a:ahLst/>
              <a:cxnLst/>
              <a:rect l="l" t="t" r="r" b="b"/>
              <a:pathLst>
                <a:path w="10555" h="6098" extrusionOk="0">
                  <a:moveTo>
                    <a:pt x="10408" y="2424"/>
                  </a:moveTo>
                  <a:lnTo>
                    <a:pt x="4237" y="6000"/>
                  </a:lnTo>
                  <a:cubicBezTo>
                    <a:pt x="4114" y="6073"/>
                    <a:pt x="3918" y="6098"/>
                    <a:pt x="3796" y="6024"/>
                  </a:cubicBezTo>
                  <a:lnTo>
                    <a:pt x="0" y="3820"/>
                  </a:lnTo>
                  <a:lnTo>
                    <a:pt x="6661" y="0"/>
                  </a:lnTo>
                  <a:lnTo>
                    <a:pt x="10457" y="2179"/>
                  </a:lnTo>
                  <a:cubicBezTo>
                    <a:pt x="10555" y="2253"/>
                    <a:pt x="10555" y="2351"/>
                    <a:pt x="10408" y="2424"/>
                  </a:cubicBezTo>
                  <a:close/>
                </a:path>
              </a:pathLst>
            </a:custGeom>
            <a:solidFill>
              <a:srgbClr val="CE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81"/>
            <p:cNvSpPr/>
            <p:nvPr/>
          </p:nvSpPr>
          <p:spPr>
            <a:xfrm>
              <a:off x="5266725" y="2673500"/>
              <a:ext cx="195300" cy="112675"/>
            </a:xfrm>
            <a:custGeom>
              <a:avLst/>
              <a:gdLst/>
              <a:ahLst/>
              <a:cxnLst/>
              <a:rect l="l" t="t" r="r" b="b"/>
              <a:pathLst>
                <a:path w="7812" h="4507" extrusionOk="0">
                  <a:moveTo>
                    <a:pt x="7812" y="1029"/>
                  </a:moveTo>
                  <a:lnTo>
                    <a:pt x="1812" y="4507"/>
                  </a:lnTo>
                  <a:lnTo>
                    <a:pt x="0" y="3478"/>
                  </a:lnTo>
                  <a:lnTo>
                    <a:pt x="6024" y="1"/>
                  </a:ln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81"/>
            <p:cNvSpPr/>
            <p:nvPr/>
          </p:nvSpPr>
          <p:spPr>
            <a:xfrm>
              <a:off x="5293050" y="2681475"/>
              <a:ext cx="64300" cy="36750"/>
            </a:xfrm>
            <a:custGeom>
              <a:avLst/>
              <a:gdLst/>
              <a:ahLst/>
              <a:cxnLst/>
              <a:rect l="l" t="t" r="r" b="b"/>
              <a:pathLst>
                <a:path w="2572" h="1470" extrusionOk="0">
                  <a:moveTo>
                    <a:pt x="2473" y="588"/>
                  </a:moveTo>
                  <a:lnTo>
                    <a:pt x="1053" y="1421"/>
                  </a:lnTo>
                  <a:cubicBezTo>
                    <a:pt x="955" y="1470"/>
                    <a:pt x="833" y="1470"/>
                    <a:pt x="759" y="1421"/>
                  </a:cubicBezTo>
                  <a:lnTo>
                    <a:pt x="74" y="1029"/>
                  </a:lnTo>
                  <a:cubicBezTo>
                    <a:pt x="0" y="980"/>
                    <a:pt x="25" y="906"/>
                    <a:pt x="98" y="857"/>
                  </a:cubicBezTo>
                  <a:lnTo>
                    <a:pt x="1543" y="49"/>
                  </a:lnTo>
                  <a:cubicBezTo>
                    <a:pt x="1616" y="0"/>
                    <a:pt x="1739" y="0"/>
                    <a:pt x="1812" y="25"/>
                  </a:cubicBezTo>
                  <a:lnTo>
                    <a:pt x="2498" y="417"/>
                  </a:lnTo>
                  <a:cubicBezTo>
                    <a:pt x="2571" y="466"/>
                    <a:pt x="2547" y="539"/>
                    <a:pt x="2473" y="588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81"/>
            <p:cNvSpPr/>
            <p:nvPr/>
          </p:nvSpPr>
          <p:spPr>
            <a:xfrm>
              <a:off x="5316300" y="2579850"/>
              <a:ext cx="211850" cy="210000"/>
            </a:xfrm>
            <a:custGeom>
              <a:avLst/>
              <a:gdLst/>
              <a:ahLst/>
              <a:cxnLst/>
              <a:rect l="l" t="t" r="r" b="b"/>
              <a:pathLst>
                <a:path w="8474" h="8400" extrusionOk="0">
                  <a:moveTo>
                    <a:pt x="6172" y="4824"/>
                  </a:moveTo>
                  <a:lnTo>
                    <a:pt x="1" y="8400"/>
                  </a:lnTo>
                  <a:lnTo>
                    <a:pt x="2180" y="3820"/>
                  </a:lnTo>
                  <a:cubicBezTo>
                    <a:pt x="2254" y="3673"/>
                    <a:pt x="2400" y="3502"/>
                    <a:pt x="2523" y="3429"/>
                  </a:cubicBezTo>
                  <a:lnTo>
                    <a:pt x="8327" y="74"/>
                  </a:lnTo>
                  <a:cubicBezTo>
                    <a:pt x="8449" y="0"/>
                    <a:pt x="8473" y="74"/>
                    <a:pt x="8400" y="221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81"/>
            <p:cNvSpPr/>
            <p:nvPr/>
          </p:nvSpPr>
          <p:spPr>
            <a:xfrm>
              <a:off x="5242225" y="2684525"/>
              <a:ext cx="88175" cy="62475"/>
            </a:xfrm>
            <a:custGeom>
              <a:avLst/>
              <a:gdLst/>
              <a:ahLst/>
              <a:cxnLst/>
              <a:rect l="l" t="t" r="r" b="b"/>
              <a:pathLst>
                <a:path w="3527" h="2499" extrusionOk="0">
                  <a:moveTo>
                    <a:pt x="1078" y="1"/>
                  </a:moveTo>
                  <a:cubicBezTo>
                    <a:pt x="1078" y="1"/>
                    <a:pt x="1543" y="197"/>
                    <a:pt x="1935" y="319"/>
                  </a:cubicBezTo>
                  <a:cubicBezTo>
                    <a:pt x="2302" y="441"/>
                    <a:pt x="2743" y="711"/>
                    <a:pt x="2939" y="809"/>
                  </a:cubicBezTo>
                  <a:cubicBezTo>
                    <a:pt x="3135" y="931"/>
                    <a:pt x="2964" y="1029"/>
                    <a:pt x="2694" y="1029"/>
                  </a:cubicBezTo>
                  <a:cubicBezTo>
                    <a:pt x="2425" y="1029"/>
                    <a:pt x="2058" y="882"/>
                    <a:pt x="2058" y="882"/>
                  </a:cubicBezTo>
                  <a:cubicBezTo>
                    <a:pt x="2058" y="882"/>
                    <a:pt x="2670" y="1152"/>
                    <a:pt x="2866" y="1250"/>
                  </a:cubicBezTo>
                  <a:cubicBezTo>
                    <a:pt x="3062" y="1348"/>
                    <a:pt x="3527" y="1690"/>
                    <a:pt x="3527" y="1813"/>
                  </a:cubicBezTo>
                  <a:cubicBezTo>
                    <a:pt x="3502" y="1935"/>
                    <a:pt x="3111" y="1764"/>
                    <a:pt x="3111" y="1764"/>
                  </a:cubicBezTo>
                  <a:cubicBezTo>
                    <a:pt x="3111" y="1764"/>
                    <a:pt x="3306" y="1886"/>
                    <a:pt x="3355" y="2009"/>
                  </a:cubicBezTo>
                  <a:cubicBezTo>
                    <a:pt x="3429" y="2131"/>
                    <a:pt x="3233" y="2205"/>
                    <a:pt x="3037" y="2131"/>
                  </a:cubicBezTo>
                  <a:cubicBezTo>
                    <a:pt x="2841" y="2033"/>
                    <a:pt x="2229" y="1837"/>
                    <a:pt x="2229" y="1837"/>
                  </a:cubicBezTo>
                  <a:cubicBezTo>
                    <a:pt x="2229" y="1837"/>
                    <a:pt x="2866" y="2131"/>
                    <a:pt x="2939" y="2254"/>
                  </a:cubicBezTo>
                  <a:cubicBezTo>
                    <a:pt x="3013" y="2376"/>
                    <a:pt x="2792" y="2449"/>
                    <a:pt x="2547" y="2352"/>
                  </a:cubicBezTo>
                  <a:cubicBezTo>
                    <a:pt x="2302" y="2229"/>
                    <a:pt x="1862" y="2058"/>
                    <a:pt x="1862" y="2058"/>
                  </a:cubicBezTo>
                  <a:cubicBezTo>
                    <a:pt x="1862" y="2058"/>
                    <a:pt x="2302" y="2278"/>
                    <a:pt x="2351" y="2400"/>
                  </a:cubicBezTo>
                  <a:cubicBezTo>
                    <a:pt x="2400" y="2498"/>
                    <a:pt x="2156" y="2498"/>
                    <a:pt x="1911" y="2400"/>
                  </a:cubicBezTo>
                  <a:cubicBezTo>
                    <a:pt x="1666" y="2278"/>
                    <a:pt x="662" y="1715"/>
                    <a:pt x="441" y="1494"/>
                  </a:cubicBezTo>
                  <a:cubicBezTo>
                    <a:pt x="196" y="1274"/>
                    <a:pt x="1" y="784"/>
                    <a:pt x="1" y="784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81"/>
            <p:cNvSpPr/>
            <p:nvPr/>
          </p:nvSpPr>
          <p:spPr>
            <a:xfrm>
              <a:off x="5129575" y="2410275"/>
              <a:ext cx="143275" cy="295700"/>
            </a:xfrm>
            <a:custGeom>
              <a:avLst/>
              <a:gdLst/>
              <a:ahLst/>
              <a:cxnLst/>
              <a:rect l="l" t="t" r="r" b="b"/>
              <a:pathLst>
                <a:path w="5731" h="11828" extrusionOk="0">
                  <a:moveTo>
                    <a:pt x="2915" y="906"/>
                  </a:moveTo>
                  <a:cubicBezTo>
                    <a:pt x="3650" y="1249"/>
                    <a:pt x="2866" y="6416"/>
                    <a:pt x="2915" y="7028"/>
                  </a:cubicBezTo>
                  <a:cubicBezTo>
                    <a:pt x="2964" y="7640"/>
                    <a:pt x="5731" y="10824"/>
                    <a:pt x="5731" y="10824"/>
                  </a:cubicBezTo>
                  <a:cubicBezTo>
                    <a:pt x="5315" y="11681"/>
                    <a:pt x="4164" y="11828"/>
                    <a:pt x="4164" y="11828"/>
                  </a:cubicBezTo>
                  <a:cubicBezTo>
                    <a:pt x="4017" y="11607"/>
                    <a:pt x="1886" y="9820"/>
                    <a:pt x="931" y="8032"/>
                  </a:cubicBezTo>
                  <a:cubicBezTo>
                    <a:pt x="1" y="6245"/>
                    <a:pt x="1029" y="0"/>
                    <a:pt x="2915" y="9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81"/>
            <p:cNvSpPr/>
            <p:nvPr/>
          </p:nvSpPr>
          <p:spPr>
            <a:xfrm>
              <a:off x="3847025" y="2674725"/>
              <a:ext cx="268775" cy="122475"/>
            </a:xfrm>
            <a:custGeom>
              <a:avLst/>
              <a:gdLst/>
              <a:ahLst/>
              <a:cxnLst/>
              <a:rect l="l" t="t" r="r" b="b"/>
              <a:pathLst>
                <a:path w="10751" h="4899" extrusionOk="0">
                  <a:moveTo>
                    <a:pt x="9600" y="99"/>
                  </a:moveTo>
                  <a:cubicBezTo>
                    <a:pt x="9600" y="99"/>
                    <a:pt x="7004" y="1935"/>
                    <a:pt x="5927" y="2548"/>
                  </a:cubicBezTo>
                  <a:cubicBezTo>
                    <a:pt x="4825" y="3160"/>
                    <a:pt x="833" y="809"/>
                    <a:pt x="833" y="809"/>
                  </a:cubicBezTo>
                  <a:cubicBezTo>
                    <a:pt x="833" y="809"/>
                    <a:pt x="1" y="1078"/>
                    <a:pt x="270" y="1984"/>
                  </a:cubicBezTo>
                  <a:cubicBezTo>
                    <a:pt x="3037" y="3870"/>
                    <a:pt x="5119" y="4898"/>
                    <a:pt x="5927" y="4727"/>
                  </a:cubicBezTo>
                  <a:cubicBezTo>
                    <a:pt x="6759" y="4531"/>
                    <a:pt x="9061" y="3576"/>
                    <a:pt x="9918" y="3135"/>
                  </a:cubicBezTo>
                  <a:cubicBezTo>
                    <a:pt x="10751" y="2670"/>
                    <a:pt x="10751" y="1"/>
                    <a:pt x="9600" y="99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81"/>
            <p:cNvSpPr/>
            <p:nvPr/>
          </p:nvSpPr>
          <p:spPr>
            <a:xfrm>
              <a:off x="4087625" y="3384275"/>
              <a:ext cx="11650" cy="37975"/>
            </a:xfrm>
            <a:custGeom>
              <a:avLst/>
              <a:gdLst/>
              <a:ahLst/>
              <a:cxnLst/>
              <a:rect l="l" t="t" r="r" b="b"/>
              <a:pathLst>
                <a:path w="466" h="1519" extrusionOk="0">
                  <a:moveTo>
                    <a:pt x="466" y="25"/>
                  </a:moveTo>
                  <a:cubicBezTo>
                    <a:pt x="392" y="784"/>
                    <a:pt x="343" y="1519"/>
                    <a:pt x="343" y="1519"/>
                  </a:cubicBezTo>
                  <a:lnTo>
                    <a:pt x="172" y="1519"/>
                  </a:lnTo>
                  <a:cubicBezTo>
                    <a:pt x="172" y="1519"/>
                    <a:pt x="172" y="392"/>
                    <a:pt x="0" y="637"/>
                  </a:cubicBezTo>
                  <a:cubicBezTo>
                    <a:pt x="25" y="0"/>
                    <a:pt x="466" y="25"/>
                    <a:pt x="466" y="25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81"/>
            <p:cNvSpPr/>
            <p:nvPr/>
          </p:nvSpPr>
          <p:spPr>
            <a:xfrm>
              <a:off x="4033750" y="3102050"/>
              <a:ext cx="78375" cy="325700"/>
            </a:xfrm>
            <a:custGeom>
              <a:avLst/>
              <a:gdLst/>
              <a:ahLst/>
              <a:cxnLst/>
              <a:rect l="l" t="t" r="r" b="b"/>
              <a:pathLst>
                <a:path w="3135" h="13028" extrusionOk="0">
                  <a:moveTo>
                    <a:pt x="294" y="12587"/>
                  </a:moveTo>
                  <a:cubicBezTo>
                    <a:pt x="221" y="12587"/>
                    <a:pt x="98" y="12514"/>
                    <a:pt x="0" y="12367"/>
                  </a:cubicBezTo>
                  <a:cubicBezTo>
                    <a:pt x="172" y="12171"/>
                    <a:pt x="343" y="11975"/>
                    <a:pt x="466" y="11828"/>
                  </a:cubicBezTo>
                  <a:cubicBezTo>
                    <a:pt x="808" y="11314"/>
                    <a:pt x="1396" y="10212"/>
                    <a:pt x="1421" y="9698"/>
                  </a:cubicBezTo>
                  <a:cubicBezTo>
                    <a:pt x="1470" y="9208"/>
                    <a:pt x="1151" y="3967"/>
                    <a:pt x="1078" y="3331"/>
                  </a:cubicBezTo>
                  <a:cubicBezTo>
                    <a:pt x="980" y="2694"/>
                    <a:pt x="735" y="270"/>
                    <a:pt x="759" y="147"/>
                  </a:cubicBezTo>
                  <a:cubicBezTo>
                    <a:pt x="784" y="0"/>
                    <a:pt x="3012" y="1004"/>
                    <a:pt x="3012" y="1004"/>
                  </a:cubicBezTo>
                  <a:cubicBezTo>
                    <a:pt x="2988" y="1200"/>
                    <a:pt x="2694" y="2449"/>
                    <a:pt x="2816" y="3257"/>
                  </a:cubicBezTo>
                  <a:cubicBezTo>
                    <a:pt x="2939" y="4065"/>
                    <a:pt x="3135" y="4580"/>
                    <a:pt x="3012" y="5902"/>
                  </a:cubicBezTo>
                  <a:cubicBezTo>
                    <a:pt x="2914" y="7224"/>
                    <a:pt x="2253" y="9330"/>
                    <a:pt x="2498" y="10334"/>
                  </a:cubicBezTo>
                  <a:cubicBezTo>
                    <a:pt x="2498" y="10359"/>
                    <a:pt x="2498" y="10383"/>
                    <a:pt x="2498" y="10383"/>
                  </a:cubicBezTo>
                  <a:cubicBezTo>
                    <a:pt x="1837" y="11289"/>
                    <a:pt x="1617" y="13028"/>
                    <a:pt x="294" y="12587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81"/>
            <p:cNvSpPr/>
            <p:nvPr/>
          </p:nvSpPr>
          <p:spPr>
            <a:xfrm>
              <a:off x="4014775" y="3361625"/>
              <a:ext cx="86950" cy="79000"/>
            </a:xfrm>
            <a:custGeom>
              <a:avLst/>
              <a:gdLst/>
              <a:ahLst/>
              <a:cxnLst/>
              <a:rect l="l" t="t" r="r" b="b"/>
              <a:pathLst>
                <a:path w="3478" h="3160" extrusionOk="0">
                  <a:moveTo>
                    <a:pt x="759" y="1984"/>
                  </a:moveTo>
                  <a:cubicBezTo>
                    <a:pt x="857" y="2131"/>
                    <a:pt x="980" y="2204"/>
                    <a:pt x="1053" y="2204"/>
                  </a:cubicBezTo>
                  <a:cubicBezTo>
                    <a:pt x="2376" y="2645"/>
                    <a:pt x="2596" y="906"/>
                    <a:pt x="3257" y="0"/>
                  </a:cubicBezTo>
                  <a:cubicBezTo>
                    <a:pt x="3478" y="955"/>
                    <a:pt x="3380" y="1078"/>
                    <a:pt x="3208" y="1200"/>
                  </a:cubicBezTo>
                  <a:cubicBezTo>
                    <a:pt x="3037" y="1347"/>
                    <a:pt x="2425" y="2106"/>
                    <a:pt x="2302" y="2620"/>
                  </a:cubicBezTo>
                  <a:cubicBezTo>
                    <a:pt x="2180" y="3159"/>
                    <a:pt x="514" y="3110"/>
                    <a:pt x="221" y="2988"/>
                  </a:cubicBezTo>
                  <a:cubicBezTo>
                    <a:pt x="0" y="2914"/>
                    <a:pt x="392" y="2449"/>
                    <a:pt x="759" y="1984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81"/>
            <p:cNvSpPr/>
            <p:nvPr/>
          </p:nvSpPr>
          <p:spPr>
            <a:xfrm>
              <a:off x="4132925" y="3105725"/>
              <a:ext cx="72250" cy="382650"/>
            </a:xfrm>
            <a:custGeom>
              <a:avLst/>
              <a:gdLst/>
              <a:ahLst/>
              <a:cxnLst/>
              <a:rect l="l" t="t" r="r" b="b"/>
              <a:pathLst>
                <a:path w="2890" h="15306" extrusionOk="0">
                  <a:moveTo>
                    <a:pt x="931" y="5363"/>
                  </a:moveTo>
                  <a:cubicBezTo>
                    <a:pt x="980" y="5951"/>
                    <a:pt x="1323" y="10457"/>
                    <a:pt x="1274" y="11191"/>
                  </a:cubicBezTo>
                  <a:cubicBezTo>
                    <a:pt x="1249" y="11657"/>
                    <a:pt x="1029" y="12367"/>
                    <a:pt x="882" y="12954"/>
                  </a:cubicBezTo>
                  <a:cubicBezTo>
                    <a:pt x="809" y="13322"/>
                    <a:pt x="760" y="13640"/>
                    <a:pt x="809" y="13787"/>
                  </a:cubicBezTo>
                  <a:cubicBezTo>
                    <a:pt x="931" y="14179"/>
                    <a:pt x="931" y="15305"/>
                    <a:pt x="1568" y="15060"/>
                  </a:cubicBezTo>
                  <a:cubicBezTo>
                    <a:pt x="2180" y="14791"/>
                    <a:pt x="2596" y="14007"/>
                    <a:pt x="2474" y="13126"/>
                  </a:cubicBezTo>
                  <a:cubicBezTo>
                    <a:pt x="2351" y="12220"/>
                    <a:pt x="2498" y="11803"/>
                    <a:pt x="2449" y="11289"/>
                  </a:cubicBezTo>
                  <a:cubicBezTo>
                    <a:pt x="2425" y="10751"/>
                    <a:pt x="2768" y="7469"/>
                    <a:pt x="2841" y="6294"/>
                  </a:cubicBezTo>
                  <a:cubicBezTo>
                    <a:pt x="2890" y="5143"/>
                    <a:pt x="2498" y="4580"/>
                    <a:pt x="2474" y="3796"/>
                  </a:cubicBezTo>
                  <a:cubicBezTo>
                    <a:pt x="2449" y="3012"/>
                    <a:pt x="2670" y="1396"/>
                    <a:pt x="2670" y="1396"/>
                  </a:cubicBezTo>
                  <a:cubicBezTo>
                    <a:pt x="2670" y="1396"/>
                    <a:pt x="0" y="0"/>
                    <a:pt x="221" y="1690"/>
                  </a:cubicBezTo>
                  <a:cubicBezTo>
                    <a:pt x="441" y="3380"/>
                    <a:pt x="857" y="4775"/>
                    <a:pt x="931" y="5363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81"/>
            <p:cNvSpPr/>
            <p:nvPr/>
          </p:nvSpPr>
          <p:spPr>
            <a:xfrm>
              <a:off x="4038650" y="2894525"/>
              <a:ext cx="195925" cy="277350"/>
            </a:xfrm>
            <a:custGeom>
              <a:avLst/>
              <a:gdLst/>
              <a:ahLst/>
              <a:cxnLst/>
              <a:rect l="l" t="t" r="r" b="b"/>
              <a:pathLst>
                <a:path w="7837" h="11094" extrusionOk="0">
                  <a:moveTo>
                    <a:pt x="7469" y="906"/>
                  </a:moveTo>
                  <a:cubicBezTo>
                    <a:pt x="7836" y="2571"/>
                    <a:pt x="6955" y="3673"/>
                    <a:pt x="6808" y="4041"/>
                  </a:cubicBezTo>
                  <a:cubicBezTo>
                    <a:pt x="6636" y="4408"/>
                    <a:pt x="7151" y="9134"/>
                    <a:pt x="7151" y="9134"/>
                  </a:cubicBezTo>
                  <a:cubicBezTo>
                    <a:pt x="5730" y="11093"/>
                    <a:pt x="808" y="9869"/>
                    <a:pt x="0" y="8644"/>
                  </a:cubicBezTo>
                  <a:cubicBezTo>
                    <a:pt x="123" y="5755"/>
                    <a:pt x="392" y="1004"/>
                    <a:pt x="368" y="490"/>
                  </a:cubicBezTo>
                  <a:cubicBezTo>
                    <a:pt x="343" y="0"/>
                    <a:pt x="7469" y="906"/>
                    <a:pt x="7469" y="906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81"/>
            <p:cNvSpPr/>
            <p:nvPr/>
          </p:nvSpPr>
          <p:spPr>
            <a:xfrm>
              <a:off x="4150075" y="3429575"/>
              <a:ext cx="47775" cy="58800"/>
            </a:xfrm>
            <a:custGeom>
              <a:avLst/>
              <a:gdLst/>
              <a:ahLst/>
              <a:cxnLst/>
              <a:rect l="l" t="t" r="r" b="b"/>
              <a:pathLst>
                <a:path w="1911" h="2352" extrusionOk="0">
                  <a:moveTo>
                    <a:pt x="0" y="882"/>
                  </a:moveTo>
                  <a:cubicBezTo>
                    <a:pt x="49" y="1641"/>
                    <a:pt x="245" y="2351"/>
                    <a:pt x="882" y="2106"/>
                  </a:cubicBezTo>
                  <a:cubicBezTo>
                    <a:pt x="1494" y="1837"/>
                    <a:pt x="1910" y="1053"/>
                    <a:pt x="1788" y="172"/>
                  </a:cubicBezTo>
                  <a:cubicBezTo>
                    <a:pt x="1445" y="1127"/>
                    <a:pt x="171" y="1102"/>
                    <a:pt x="196" y="0"/>
                  </a:cubicBezTo>
                  <a:cubicBezTo>
                    <a:pt x="123" y="368"/>
                    <a:pt x="0" y="711"/>
                    <a:pt x="0" y="882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81"/>
            <p:cNvSpPr/>
            <p:nvPr/>
          </p:nvSpPr>
          <p:spPr>
            <a:xfrm>
              <a:off x="4076600" y="2526575"/>
              <a:ext cx="62475" cy="126750"/>
            </a:xfrm>
            <a:custGeom>
              <a:avLst/>
              <a:gdLst/>
              <a:ahLst/>
              <a:cxnLst/>
              <a:rect l="l" t="t" r="r" b="b"/>
              <a:pathLst>
                <a:path w="2499" h="5070" extrusionOk="0">
                  <a:moveTo>
                    <a:pt x="1151" y="1"/>
                  </a:moveTo>
                  <a:cubicBezTo>
                    <a:pt x="294" y="809"/>
                    <a:pt x="25" y="1519"/>
                    <a:pt x="147" y="2303"/>
                  </a:cubicBezTo>
                  <a:cubicBezTo>
                    <a:pt x="270" y="3086"/>
                    <a:pt x="392" y="4090"/>
                    <a:pt x="1" y="4409"/>
                  </a:cubicBezTo>
                  <a:cubicBezTo>
                    <a:pt x="858" y="5070"/>
                    <a:pt x="2498" y="4090"/>
                    <a:pt x="2474" y="3919"/>
                  </a:cubicBezTo>
                  <a:cubicBezTo>
                    <a:pt x="2425" y="3747"/>
                    <a:pt x="1543" y="1201"/>
                    <a:pt x="1470" y="1176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81"/>
            <p:cNvSpPr/>
            <p:nvPr/>
          </p:nvSpPr>
          <p:spPr>
            <a:xfrm>
              <a:off x="4038650" y="2655150"/>
              <a:ext cx="232650" cy="347125"/>
            </a:xfrm>
            <a:custGeom>
              <a:avLst/>
              <a:gdLst/>
              <a:ahLst/>
              <a:cxnLst/>
              <a:rect l="l" t="t" r="r" b="b"/>
              <a:pathLst>
                <a:path w="9306" h="13885" extrusionOk="0">
                  <a:moveTo>
                    <a:pt x="1935" y="857"/>
                  </a:moveTo>
                  <a:cubicBezTo>
                    <a:pt x="3747" y="0"/>
                    <a:pt x="6881" y="515"/>
                    <a:pt x="8081" y="1763"/>
                  </a:cubicBezTo>
                  <a:cubicBezTo>
                    <a:pt x="9306" y="3012"/>
                    <a:pt x="6759" y="5314"/>
                    <a:pt x="6318" y="6661"/>
                  </a:cubicBezTo>
                  <a:cubicBezTo>
                    <a:pt x="5902" y="7983"/>
                    <a:pt x="8816" y="11730"/>
                    <a:pt x="7861" y="12881"/>
                  </a:cubicBezTo>
                  <a:cubicBezTo>
                    <a:pt x="5975" y="13885"/>
                    <a:pt x="515" y="13199"/>
                    <a:pt x="0" y="11681"/>
                  </a:cubicBezTo>
                  <a:cubicBezTo>
                    <a:pt x="25" y="9453"/>
                    <a:pt x="1445" y="7494"/>
                    <a:pt x="1102" y="6563"/>
                  </a:cubicBezTo>
                  <a:cubicBezTo>
                    <a:pt x="1102" y="5975"/>
                    <a:pt x="172" y="4016"/>
                    <a:pt x="539" y="3282"/>
                  </a:cubicBezTo>
                  <a:cubicBezTo>
                    <a:pt x="1298" y="1739"/>
                    <a:pt x="1127" y="1323"/>
                    <a:pt x="1935" y="857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81"/>
            <p:cNvSpPr/>
            <p:nvPr/>
          </p:nvSpPr>
          <p:spPr>
            <a:xfrm>
              <a:off x="4086400" y="2518000"/>
              <a:ext cx="102250" cy="146975"/>
            </a:xfrm>
            <a:custGeom>
              <a:avLst/>
              <a:gdLst/>
              <a:ahLst/>
              <a:cxnLst/>
              <a:rect l="l" t="t" r="r" b="b"/>
              <a:pathLst>
                <a:path w="4090" h="5879" extrusionOk="0">
                  <a:moveTo>
                    <a:pt x="245" y="1421"/>
                  </a:moveTo>
                  <a:cubicBezTo>
                    <a:pt x="245" y="1421"/>
                    <a:pt x="0" y="2303"/>
                    <a:pt x="98" y="2964"/>
                  </a:cubicBezTo>
                  <a:cubicBezTo>
                    <a:pt x="172" y="3650"/>
                    <a:pt x="245" y="4997"/>
                    <a:pt x="857" y="5437"/>
                  </a:cubicBezTo>
                  <a:cubicBezTo>
                    <a:pt x="1445" y="5878"/>
                    <a:pt x="2302" y="5364"/>
                    <a:pt x="2890" y="4874"/>
                  </a:cubicBezTo>
                  <a:cubicBezTo>
                    <a:pt x="3453" y="4409"/>
                    <a:pt x="4065" y="3503"/>
                    <a:pt x="4065" y="2425"/>
                  </a:cubicBezTo>
                  <a:cubicBezTo>
                    <a:pt x="4090" y="1348"/>
                    <a:pt x="3674" y="1"/>
                    <a:pt x="2106" y="74"/>
                  </a:cubicBezTo>
                  <a:cubicBezTo>
                    <a:pt x="539" y="148"/>
                    <a:pt x="245" y="1421"/>
                    <a:pt x="245" y="1421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81"/>
            <p:cNvSpPr/>
            <p:nvPr/>
          </p:nvSpPr>
          <p:spPr>
            <a:xfrm>
              <a:off x="4112100" y="2630650"/>
              <a:ext cx="52675" cy="92475"/>
            </a:xfrm>
            <a:custGeom>
              <a:avLst/>
              <a:gdLst/>
              <a:ahLst/>
              <a:cxnLst/>
              <a:rect l="l" t="t" r="r" b="b"/>
              <a:pathLst>
                <a:path w="2107" h="3699" extrusionOk="0">
                  <a:moveTo>
                    <a:pt x="1862" y="1"/>
                  </a:moveTo>
                  <a:cubicBezTo>
                    <a:pt x="1862" y="1"/>
                    <a:pt x="1764" y="1397"/>
                    <a:pt x="2082" y="1911"/>
                  </a:cubicBezTo>
                  <a:cubicBezTo>
                    <a:pt x="2107" y="2254"/>
                    <a:pt x="1274" y="3698"/>
                    <a:pt x="466" y="3454"/>
                  </a:cubicBezTo>
                  <a:cubicBezTo>
                    <a:pt x="1" y="3307"/>
                    <a:pt x="50" y="2645"/>
                    <a:pt x="50" y="2645"/>
                  </a:cubicBezTo>
                  <a:cubicBezTo>
                    <a:pt x="99" y="2131"/>
                    <a:pt x="50" y="907"/>
                    <a:pt x="50" y="907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81"/>
            <p:cNvSpPr/>
            <p:nvPr/>
          </p:nvSpPr>
          <p:spPr>
            <a:xfrm>
              <a:off x="4128025" y="2507000"/>
              <a:ext cx="91250" cy="162850"/>
            </a:xfrm>
            <a:custGeom>
              <a:avLst/>
              <a:gdLst/>
              <a:ahLst/>
              <a:cxnLst/>
              <a:rect l="l" t="t" r="r" b="b"/>
              <a:pathLst>
                <a:path w="3650" h="6514" extrusionOk="0">
                  <a:moveTo>
                    <a:pt x="1" y="1910"/>
                  </a:moveTo>
                  <a:cubicBezTo>
                    <a:pt x="319" y="3012"/>
                    <a:pt x="1298" y="3282"/>
                    <a:pt x="1298" y="3282"/>
                  </a:cubicBezTo>
                  <a:cubicBezTo>
                    <a:pt x="1470" y="4751"/>
                    <a:pt x="1127" y="5804"/>
                    <a:pt x="637" y="6049"/>
                  </a:cubicBezTo>
                  <a:cubicBezTo>
                    <a:pt x="1935" y="6514"/>
                    <a:pt x="2670" y="6147"/>
                    <a:pt x="3037" y="5461"/>
                  </a:cubicBezTo>
                  <a:cubicBezTo>
                    <a:pt x="3380" y="4751"/>
                    <a:pt x="3649" y="1788"/>
                    <a:pt x="2204" y="906"/>
                  </a:cubicBezTo>
                  <a:cubicBezTo>
                    <a:pt x="760" y="0"/>
                    <a:pt x="1" y="1910"/>
                    <a:pt x="1" y="1910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81"/>
            <p:cNvSpPr/>
            <p:nvPr/>
          </p:nvSpPr>
          <p:spPr>
            <a:xfrm>
              <a:off x="4088225" y="2505150"/>
              <a:ext cx="75950" cy="65525"/>
            </a:xfrm>
            <a:custGeom>
              <a:avLst/>
              <a:gdLst/>
              <a:ahLst/>
              <a:cxnLst/>
              <a:rect l="l" t="t" r="r" b="b"/>
              <a:pathLst>
                <a:path w="3038" h="2621" extrusionOk="0">
                  <a:moveTo>
                    <a:pt x="1593" y="1984"/>
                  </a:moveTo>
                  <a:cubicBezTo>
                    <a:pt x="1152" y="2596"/>
                    <a:pt x="148" y="2621"/>
                    <a:pt x="1" y="2596"/>
                  </a:cubicBezTo>
                  <a:cubicBezTo>
                    <a:pt x="25" y="246"/>
                    <a:pt x="2303" y="1"/>
                    <a:pt x="3037" y="833"/>
                  </a:cubicBezTo>
                  <a:cubicBezTo>
                    <a:pt x="2425" y="2009"/>
                    <a:pt x="1593" y="1984"/>
                    <a:pt x="1593" y="1984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81"/>
            <p:cNvSpPr/>
            <p:nvPr/>
          </p:nvSpPr>
          <p:spPr>
            <a:xfrm>
              <a:off x="4087000" y="2703500"/>
              <a:ext cx="96150" cy="181850"/>
            </a:xfrm>
            <a:custGeom>
              <a:avLst/>
              <a:gdLst/>
              <a:ahLst/>
              <a:cxnLst/>
              <a:rect l="l" t="t" r="r" b="b"/>
              <a:pathLst>
                <a:path w="3846" h="7274" extrusionOk="0">
                  <a:moveTo>
                    <a:pt x="3405" y="4972"/>
                  </a:moveTo>
                  <a:cubicBezTo>
                    <a:pt x="3331" y="4923"/>
                    <a:pt x="3845" y="735"/>
                    <a:pt x="3845" y="735"/>
                  </a:cubicBezTo>
                  <a:lnTo>
                    <a:pt x="172" y="1"/>
                  </a:lnTo>
                  <a:lnTo>
                    <a:pt x="1" y="6490"/>
                  </a:lnTo>
                  <a:lnTo>
                    <a:pt x="3356" y="72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81"/>
            <p:cNvSpPr/>
            <p:nvPr/>
          </p:nvSpPr>
          <p:spPr>
            <a:xfrm>
              <a:off x="4065575" y="2759225"/>
              <a:ext cx="57575" cy="77150"/>
            </a:xfrm>
            <a:custGeom>
              <a:avLst/>
              <a:gdLst/>
              <a:ahLst/>
              <a:cxnLst/>
              <a:rect l="l" t="t" r="r" b="b"/>
              <a:pathLst>
                <a:path w="2303" h="3086" extrusionOk="0">
                  <a:moveTo>
                    <a:pt x="2303" y="1665"/>
                  </a:moveTo>
                  <a:cubicBezTo>
                    <a:pt x="2303" y="1665"/>
                    <a:pt x="1127" y="514"/>
                    <a:pt x="858" y="270"/>
                  </a:cubicBezTo>
                  <a:cubicBezTo>
                    <a:pt x="613" y="0"/>
                    <a:pt x="613" y="343"/>
                    <a:pt x="931" y="955"/>
                  </a:cubicBezTo>
                  <a:cubicBezTo>
                    <a:pt x="417" y="1078"/>
                    <a:pt x="74" y="1812"/>
                    <a:pt x="25" y="2057"/>
                  </a:cubicBezTo>
                  <a:cubicBezTo>
                    <a:pt x="1" y="2302"/>
                    <a:pt x="662" y="2939"/>
                    <a:pt x="858" y="3012"/>
                  </a:cubicBezTo>
                  <a:cubicBezTo>
                    <a:pt x="1054" y="3086"/>
                    <a:pt x="1837" y="3012"/>
                    <a:pt x="1837" y="3012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81"/>
            <p:cNvSpPr/>
            <p:nvPr/>
          </p:nvSpPr>
          <p:spPr>
            <a:xfrm>
              <a:off x="4097425" y="2693100"/>
              <a:ext cx="162250" cy="206325"/>
            </a:xfrm>
            <a:custGeom>
              <a:avLst/>
              <a:gdLst/>
              <a:ahLst/>
              <a:cxnLst/>
              <a:rect l="l" t="t" r="r" b="b"/>
              <a:pathLst>
                <a:path w="6490" h="8253" extrusionOk="0">
                  <a:moveTo>
                    <a:pt x="5143" y="49"/>
                  </a:moveTo>
                  <a:cubicBezTo>
                    <a:pt x="4139" y="123"/>
                    <a:pt x="3967" y="5559"/>
                    <a:pt x="3967" y="5559"/>
                  </a:cubicBezTo>
                  <a:cubicBezTo>
                    <a:pt x="3967" y="5559"/>
                    <a:pt x="1225" y="4286"/>
                    <a:pt x="1029" y="4310"/>
                  </a:cubicBezTo>
                  <a:cubicBezTo>
                    <a:pt x="0" y="4531"/>
                    <a:pt x="563" y="5657"/>
                    <a:pt x="563" y="5657"/>
                  </a:cubicBezTo>
                  <a:cubicBezTo>
                    <a:pt x="2718" y="7298"/>
                    <a:pt x="3600" y="8253"/>
                    <a:pt x="4653" y="8033"/>
                  </a:cubicBezTo>
                  <a:cubicBezTo>
                    <a:pt x="5706" y="7837"/>
                    <a:pt x="6489" y="4065"/>
                    <a:pt x="6465" y="2376"/>
                  </a:cubicBezTo>
                  <a:cubicBezTo>
                    <a:pt x="6416" y="662"/>
                    <a:pt x="5779" y="1"/>
                    <a:pt x="5143" y="49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81"/>
            <p:cNvSpPr/>
            <p:nvPr/>
          </p:nvSpPr>
          <p:spPr>
            <a:xfrm>
              <a:off x="3786425" y="2656975"/>
              <a:ext cx="83275" cy="64300"/>
            </a:xfrm>
            <a:custGeom>
              <a:avLst/>
              <a:gdLst/>
              <a:ahLst/>
              <a:cxnLst/>
              <a:rect l="l" t="t" r="r" b="b"/>
              <a:pathLst>
                <a:path w="3331" h="2572" extrusionOk="0">
                  <a:moveTo>
                    <a:pt x="3306" y="1813"/>
                  </a:moveTo>
                  <a:cubicBezTo>
                    <a:pt x="3233" y="1788"/>
                    <a:pt x="2914" y="1201"/>
                    <a:pt x="2743" y="1054"/>
                  </a:cubicBezTo>
                  <a:cubicBezTo>
                    <a:pt x="2596" y="931"/>
                    <a:pt x="1984" y="564"/>
                    <a:pt x="1812" y="295"/>
                  </a:cubicBezTo>
                  <a:cubicBezTo>
                    <a:pt x="1641" y="1"/>
                    <a:pt x="1616" y="686"/>
                    <a:pt x="1812" y="833"/>
                  </a:cubicBezTo>
                  <a:cubicBezTo>
                    <a:pt x="2008" y="980"/>
                    <a:pt x="2155" y="1127"/>
                    <a:pt x="2155" y="1127"/>
                  </a:cubicBezTo>
                  <a:cubicBezTo>
                    <a:pt x="2155" y="1127"/>
                    <a:pt x="1102" y="490"/>
                    <a:pt x="808" y="442"/>
                  </a:cubicBezTo>
                  <a:cubicBezTo>
                    <a:pt x="514" y="368"/>
                    <a:pt x="123" y="246"/>
                    <a:pt x="74" y="442"/>
                  </a:cubicBezTo>
                  <a:cubicBezTo>
                    <a:pt x="0" y="613"/>
                    <a:pt x="196" y="1446"/>
                    <a:pt x="368" y="1641"/>
                  </a:cubicBezTo>
                  <a:cubicBezTo>
                    <a:pt x="539" y="1813"/>
                    <a:pt x="882" y="2033"/>
                    <a:pt x="1372" y="2278"/>
                  </a:cubicBezTo>
                  <a:cubicBezTo>
                    <a:pt x="1837" y="2498"/>
                    <a:pt x="2939" y="2572"/>
                    <a:pt x="2939" y="2572"/>
                  </a:cubicBezTo>
                  <a:cubicBezTo>
                    <a:pt x="3208" y="2376"/>
                    <a:pt x="3331" y="2131"/>
                    <a:pt x="3306" y="1813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81"/>
            <p:cNvSpPr/>
            <p:nvPr/>
          </p:nvSpPr>
          <p:spPr>
            <a:xfrm>
              <a:off x="5275275" y="3360400"/>
              <a:ext cx="122475" cy="745050"/>
            </a:xfrm>
            <a:custGeom>
              <a:avLst/>
              <a:gdLst/>
              <a:ahLst/>
              <a:cxnLst/>
              <a:rect l="l" t="t" r="r" b="b"/>
              <a:pathLst>
                <a:path w="4899" h="29802" extrusionOk="0">
                  <a:moveTo>
                    <a:pt x="1" y="29802"/>
                  </a:moveTo>
                  <a:lnTo>
                    <a:pt x="4899" y="26961"/>
                  </a:lnTo>
                  <a:lnTo>
                    <a:pt x="4899" y="0"/>
                  </a:lnTo>
                  <a:lnTo>
                    <a:pt x="1" y="2816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81"/>
            <p:cNvSpPr/>
            <p:nvPr/>
          </p:nvSpPr>
          <p:spPr>
            <a:xfrm>
              <a:off x="5082450" y="3812800"/>
              <a:ext cx="122450" cy="404075"/>
            </a:xfrm>
            <a:custGeom>
              <a:avLst/>
              <a:gdLst/>
              <a:ahLst/>
              <a:cxnLst/>
              <a:rect l="l" t="t" r="r" b="b"/>
              <a:pathLst>
                <a:path w="4898" h="16163" extrusionOk="0">
                  <a:moveTo>
                    <a:pt x="0" y="16163"/>
                  </a:moveTo>
                  <a:lnTo>
                    <a:pt x="4898" y="13322"/>
                  </a:lnTo>
                  <a:lnTo>
                    <a:pt x="4898" y="1"/>
                  </a:lnTo>
                  <a:lnTo>
                    <a:pt x="0" y="28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81"/>
            <p:cNvSpPr/>
            <p:nvPr/>
          </p:nvSpPr>
          <p:spPr>
            <a:xfrm>
              <a:off x="4889600" y="3798125"/>
              <a:ext cx="122475" cy="529575"/>
            </a:xfrm>
            <a:custGeom>
              <a:avLst/>
              <a:gdLst/>
              <a:ahLst/>
              <a:cxnLst/>
              <a:rect l="l" t="t" r="r" b="b"/>
              <a:pathLst>
                <a:path w="4899" h="21183" extrusionOk="0">
                  <a:moveTo>
                    <a:pt x="1" y="21182"/>
                  </a:moveTo>
                  <a:lnTo>
                    <a:pt x="4898" y="18366"/>
                  </a:lnTo>
                  <a:lnTo>
                    <a:pt x="4898" y="0"/>
                  </a:lnTo>
                  <a:lnTo>
                    <a:pt x="1" y="28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81"/>
            <p:cNvSpPr/>
            <p:nvPr/>
          </p:nvSpPr>
          <p:spPr>
            <a:xfrm>
              <a:off x="5400175" y="3423600"/>
              <a:ext cx="52675" cy="92925"/>
            </a:xfrm>
            <a:custGeom>
              <a:avLst/>
              <a:gdLst/>
              <a:ahLst/>
              <a:cxnLst/>
              <a:rect l="l" t="t" r="r" b="b"/>
              <a:pathLst>
                <a:path w="2107" h="3717" extrusionOk="0">
                  <a:moveTo>
                    <a:pt x="935" y="0"/>
                  </a:moveTo>
                  <a:cubicBezTo>
                    <a:pt x="718" y="0"/>
                    <a:pt x="1087" y="1393"/>
                    <a:pt x="1004" y="1537"/>
                  </a:cubicBezTo>
                  <a:cubicBezTo>
                    <a:pt x="417" y="1782"/>
                    <a:pt x="0" y="2541"/>
                    <a:pt x="343" y="3129"/>
                  </a:cubicBezTo>
                  <a:cubicBezTo>
                    <a:pt x="711" y="3717"/>
                    <a:pt x="1151" y="3717"/>
                    <a:pt x="1151" y="3717"/>
                  </a:cubicBezTo>
                  <a:lnTo>
                    <a:pt x="2106" y="3472"/>
                  </a:lnTo>
                  <a:cubicBezTo>
                    <a:pt x="2106" y="3472"/>
                    <a:pt x="1715" y="876"/>
                    <a:pt x="1127" y="166"/>
                  </a:cubicBezTo>
                  <a:cubicBezTo>
                    <a:pt x="1038" y="50"/>
                    <a:pt x="976" y="0"/>
                    <a:pt x="9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81"/>
            <p:cNvSpPr/>
            <p:nvPr/>
          </p:nvSpPr>
          <p:spPr>
            <a:xfrm>
              <a:off x="5417925" y="3503600"/>
              <a:ext cx="213650" cy="258200"/>
            </a:xfrm>
            <a:custGeom>
              <a:avLst/>
              <a:gdLst/>
              <a:ahLst/>
              <a:cxnLst/>
              <a:rect l="l" t="t" r="r" b="b"/>
              <a:pathLst>
                <a:path w="8546" h="10328" extrusionOk="0">
                  <a:moveTo>
                    <a:pt x="1263" y="0"/>
                  </a:moveTo>
                  <a:cubicBezTo>
                    <a:pt x="589" y="0"/>
                    <a:pt x="1" y="517"/>
                    <a:pt x="1" y="517"/>
                  </a:cubicBezTo>
                  <a:cubicBezTo>
                    <a:pt x="441" y="4533"/>
                    <a:pt x="466" y="6565"/>
                    <a:pt x="833" y="7373"/>
                  </a:cubicBezTo>
                  <a:cubicBezTo>
                    <a:pt x="1225" y="8181"/>
                    <a:pt x="4923" y="9822"/>
                    <a:pt x="5927" y="10238"/>
                  </a:cubicBezTo>
                  <a:cubicBezTo>
                    <a:pt x="6067" y="10298"/>
                    <a:pt x="6221" y="10327"/>
                    <a:pt x="6380" y="10327"/>
                  </a:cubicBezTo>
                  <a:cubicBezTo>
                    <a:pt x="7383" y="10327"/>
                    <a:pt x="8546" y="9176"/>
                    <a:pt x="7298" y="7569"/>
                  </a:cubicBezTo>
                  <a:cubicBezTo>
                    <a:pt x="3355" y="6173"/>
                    <a:pt x="2792" y="5806"/>
                    <a:pt x="2792" y="5806"/>
                  </a:cubicBezTo>
                  <a:cubicBezTo>
                    <a:pt x="2792" y="5806"/>
                    <a:pt x="1739" y="908"/>
                    <a:pt x="1617" y="51"/>
                  </a:cubicBezTo>
                  <a:cubicBezTo>
                    <a:pt x="1498" y="15"/>
                    <a:pt x="1379" y="0"/>
                    <a:pt x="1263" y="0"/>
                  </a:cubicBezTo>
                  <a:close/>
                </a:path>
              </a:pathLst>
            </a:custGeom>
            <a:solidFill>
              <a:srgbClr val="4646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81"/>
            <p:cNvSpPr/>
            <p:nvPr/>
          </p:nvSpPr>
          <p:spPr>
            <a:xfrm>
              <a:off x="5469975" y="3544675"/>
              <a:ext cx="134700" cy="158575"/>
            </a:xfrm>
            <a:custGeom>
              <a:avLst/>
              <a:gdLst/>
              <a:ahLst/>
              <a:cxnLst/>
              <a:rect l="l" t="t" r="r" b="b"/>
              <a:pathLst>
                <a:path w="5388" h="6343" extrusionOk="0">
                  <a:moveTo>
                    <a:pt x="1616" y="1053"/>
                  </a:moveTo>
                  <a:cubicBezTo>
                    <a:pt x="784" y="1445"/>
                    <a:pt x="0" y="4261"/>
                    <a:pt x="465" y="5265"/>
                  </a:cubicBezTo>
                  <a:cubicBezTo>
                    <a:pt x="931" y="6269"/>
                    <a:pt x="1665" y="6342"/>
                    <a:pt x="2596" y="6098"/>
                  </a:cubicBezTo>
                  <a:cubicBezTo>
                    <a:pt x="3526" y="5853"/>
                    <a:pt x="4579" y="4628"/>
                    <a:pt x="4922" y="3477"/>
                  </a:cubicBezTo>
                  <a:cubicBezTo>
                    <a:pt x="5387" y="1935"/>
                    <a:pt x="4041" y="0"/>
                    <a:pt x="1616" y="10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81"/>
            <p:cNvSpPr/>
            <p:nvPr/>
          </p:nvSpPr>
          <p:spPr>
            <a:xfrm>
              <a:off x="5366500" y="4400525"/>
              <a:ext cx="119400" cy="36125"/>
            </a:xfrm>
            <a:custGeom>
              <a:avLst/>
              <a:gdLst/>
              <a:ahLst/>
              <a:cxnLst/>
              <a:rect l="l" t="t" r="r" b="b"/>
              <a:pathLst>
                <a:path w="4776" h="1445" extrusionOk="0">
                  <a:moveTo>
                    <a:pt x="4776" y="955"/>
                  </a:moveTo>
                  <a:lnTo>
                    <a:pt x="4776" y="1176"/>
                  </a:lnTo>
                  <a:cubicBezTo>
                    <a:pt x="4335" y="1445"/>
                    <a:pt x="3331" y="1298"/>
                    <a:pt x="3062" y="1176"/>
                  </a:cubicBezTo>
                  <a:cubicBezTo>
                    <a:pt x="2890" y="931"/>
                    <a:pt x="2425" y="1004"/>
                    <a:pt x="2156" y="1102"/>
                  </a:cubicBezTo>
                  <a:cubicBezTo>
                    <a:pt x="1152" y="1176"/>
                    <a:pt x="809" y="1029"/>
                    <a:pt x="466" y="784"/>
                  </a:cubicBezTo>
                  <a:cubicBezTo>
                    <a:pt x="295" y="661"/>
                    <a:pt x="1" y="343"/>
                    <a:pt x="25" y="0"/>
                  </a:cubicBezTo>
                  <a:cubicBezTo>
                    <a:pt x="1225" y="270"/>
                    <a:pt x="4776" y="955"/>
                    <a:pt x="4776" y="955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81"/>
            <p:cNvSpPr/>
            <p:nvPr/>
          </p:nvSpPr>
          <p:spPr>
            <a:xfrm>
              <a:off x="5364050" y="4381550"/>
              <a:ext cx="127975" cy="49600"/>
            </a:xfrm>
            <a:custGeom>
              <a:avLst/>
              <a:gdLst/>
              <a:ahLst/>
              <a:cxnLst/>
              <a:rect l="l" t="t" r="r" b="b"/>
              <a:pathLst>
                <a:path w="5119" h="1984" extrusionOk="0">
                  <a:moveTo>
                    <a:pt x="3160" y="0"/>
                  </a:moveTo>
                  <a:cubicBezTo>
                    <a:pt x="3160" y="0"/>
                    <a:pt x="2058" y="294"/>
                    <a:pt x="1421" y="392"/>
                  </a:cubicBezTo>
                  <a:cubicBezTo>
                    <a:pt x="784" y="490"/>
                    <a:pt x="319" y="367"/>
                    <a:pt x="172" y="612"/>
                  </a:cubicBezTo>
                  <a:cubicBezTo>
                    <a:pt x="1" y="833"/>
                    <a:pt x="344" y="1445"/>
                    <a:pt x="907" y="1641"/>
                  </a:cubicBezTo>
                  <a:cubicBezTo>
                    <a:pt x="1494" y="1837"/>
                    <a:pt x="2645" y="1616"/>
                    <a:pt x="3086" y="1690"/>
                  </a:cubicBezTo>
                  <a:cubicBezTo>
                    <a:pt x="3502" y="1788"/>
                    <a:pt x="4604" y="1984"/>
                    <a:pt x="4874" y="1714"/>
                  </a:cubicBezTo>
                  <a:cubicBezTo>
                    <a:pt x="5119" y="1445"/>
                    <a:pt x="4874" y="147"/>
                    <a:pt x="4874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81"/>
            <p:cNvSpPr/>
            <p:nvPr/>
          </p:nvSpPr>
          <p:spPr>
            <a:xfrm>
              <a:off x="5505475" y="4284200"/>
              <a:ext cx="90625" cy="80825"/>
            </a:xfrm>
            <a:custGeom>
              <a:avLst/>
              <a:gdLst/>
              <a:ahLst/>
              <a:cxnLst/>
              <a:rect l="l" t="t" r="r" b="b"/>
              <a:pathLst>
                <a:path w="3625" h="3233" extrusionOk="0">
                  <a:moveTo>
                    <a:pt x="3551" y="2449"/>
                  </a:moveTo>
                  <a:lnTo>
                    <a:pt x="1617" y="270"/>
                  </a:lnTo>
                  <a:cubicBezTo>
                    <a:pt x="833" y="25"/>
                    <a:pt x="0" y="0"/>
                    <a:pt x="98" y="711"/>
                  </a:cubicBezTo>
                  <a:cubicBezTo>
                    <a:pt x="196" y="1347"/>
                    <a:pt x="1225" y="1617"/>
                    <a:pt x="1910" y="2253"/>
                  </a:cubicBezTo>
                  <a:lnTo>
                    <a:pt x="2572" y="2817"/>
                  </a:lnTo>
                  <a:cubicBezTo>
                    <a:pt x="3012" y="3233"/>
                    <a:pt x="3625" y="2866"/>
                    <a:pt x="3551" y="24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81"/>
            <p:cNvSpPr/>
            <p:nvPr/>
          </p:nvSpPr>
          <p:spPr>
            <a:xfrm>
              <a:off x="5493850" y="3660375"/>
              <a:ext cx="66750" cy="45325"/>
            </a:xfrm>
            <a:custGeom>
              <a:avLst/>
              <a:gdLst/>
              <a:ahLst/>
              <a:cxnLst/>
              <a:rect l="l" t="t" r="r" b="b"/>
              <a:pathLst>
                <a:path w="2670" h="1813" extrusionOk="0">
                  <a:moveTo>
                    <a:pt x="2180" y="0"/>
                  </a:moveTo>
                  <a:cubicBezTo>
                    <a:pt x="2106" y="74"/>
                    <a:pt x="2008" y="147"/>
                    <a:pt x="1935" y="221"/>
                  </a:cubicBezTo>
                  <a:cubicBezTo>
                    <a:pt x="1420" y="588"/>
                    <a:pt x="931" y="833"/>
                    <a:pt x="318" y="1004"/>
                  </a:cubicBezTo>
                  <a:cubicBezTo>
                    <a:pt x="221" y="1029"/>
                    <a:pt x="123" y="1053"/>
                    <a:pt x="0" y="1078"/>
                  </a:cubicBezTo>
                  <a:lnTo>
                    <a:pt x="49" y="1641"/>
                  </a:lnTo>
                  <a:cubicBezTo>
                    <a:pt x="710" y="1812"/>
                    <a:pt x="1347" y="1543"/>
                    <a:pt x="1812" y="1396"/>
                  </a:cubicBezTo>
                  <a:cubicBezTo>
                    <a:pt x="2155" y="1323"/>
                    <a:pt x="2669" y="1225"/>
                    <a:pt x="2669" y="882"/>
                  </a:cubicBezTo>
                  <a:lnTo>
                    <a:pt x="21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81"/>
            <p:cNvSpPr/>
            <p:nvPr/>
          </p:nvSpPr>
          <p:spPr>
            <a:xfrm>
              <a:off x="5507925" y="4301950"/>
              <a:ext cx="89400" cy="69825"/>
            </a:xfrm>
            <a:custGeom>
              <a:avLst/>
              <a:gdLst/>
              <a:ahLst/>
              <a:cxnLst/>
              <a:rect l="l" t="t" r="r" b="b"/>
              <a:pathLst>
                <a:path w="3576" h="2793" extrusionOk="0">
                  <a:moveTo>
                    <a:pt x="2474" y="2107"/>
                  </a:moveTo>
                  <a:lnTo>
                    <a:pt x="1812" y="1543"/>
                  </a:lnTo>
                  <a:cubicBezTo>
                    <a:pt x="1127" y="907"/>
                    <a:pt x="98" y="637"/>
                    <a:pt x="0" y="1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ubicBezTo>
                    <a:pt x="0" y="50"/>
                    <a:pt x="0" y="123"/>
                    <a:pt x="0" y="197"/>
                  </a:cubicBezTo>
                  <a:cubicBezTo>
                    <a:pt x="98" y="833"/>
                    <a:pt x="1127" y="1127"/>
                    <a:pt x="1812" y="1739"/>
                  </a:cubicBezTo>
                  <a:lnTo>
                    <a:pt x="2474" y="2327"/>
                  </a:lnTo>
                  <a:cubicBezTo>
                    <a:pt x="3012" y="2792"/>
                    <a:pt x="3576" y="2449"/>
                    <a:pt x="3453" y="1739"/>
                  </a:cubicBezTo>
                  <a:cubicBezTo>
                    <a:pt x="3527" y="2156"/>
                    <a:pt x="2914" y="2523"/>
                    <a:pt x="2474" y="2107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81"/>
            <p:cNvSpPr/>
            <p:nvPr/>
          </p:nvSpPr>
          <p:spPr>
            <a:xfrm>
              <a:off x="5504250" y="3941375"/>
              <a:ext cx="106550" cy="415100"/>
            </a:xfrm>
            <a:custGeom>
              <a:avLst/>
              <a:gdLst/>
              <a:ahLst/>
              <a:cxnLst/>
              <a:rect l="l" t="t" r="r" b="b"/>
              <a:pathLst>
                <a:path w="4262" h="16604" extrusionOk="0">
                  <a:moveTo>
                    <a:pt x="3600" y="955"/>
                  </a:moveTo>
                  <a:cubicBezTo>
                    <a:pt x="4261" y="1910"/>
                    <a:pt x="2572" y="4555"/>
                    <a:pt x="3037" y="7836"/>
                  </a:cubicBezTo>
                  <a:cubicBezTo>
                    <a:pt x="3355" y="10089"/>
                    <a:pt x="3967" y="13836"/>
                    <a:pt x="3821" y="15942"/>
                  </a:cubicBezTo>
                  <a:cubicBezTo>
                    <a:pt x="3796" y="16334"/>
                    <a:pt x="2278" y="16603"/>
                    <a:pt x="1886" y="14742"/>
                  </a:cubicBezTo>
                  <a:cubicBezTo>
                    <a:pt x="1176" y="11559"/>
                    <a:pt x="319" y="9600"/>
                    <a:pt x="0" y="7126"/>
                  </a:cubicBezTo>
                  <a:lnTo>
                    <a:pt x="172" y="0"/>
                  </a:lnTo>
                  <a:close/>
                </a:path>
              </a:pathLst>
            </a:custGeom>
            <a:solidFill>
              <a:srgbClr val="E563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81"/>
            <p:cNvSpPr/>
            <p:nvPr/>
          </p:nvSpPr>
          <p:spPr>
            <a:xfrm>
              <a:off x="5402000" y="3956675"/>
              <a:ext cx="142675" cy="453650"/>
            </a:xfrm>
            <a:custGeom>
              <a:avLst/>
              <a:gdLst/>
              <a:ahLst/>
              <a:cxnLst/>
              <a:rect l="l" t="t" r="r" b="b"/>
              <a:pathLst>
                <a:path w="5707" h="18146" extrusionOk="0">
                  <a:moveTo>
                    <a:pt x="5535" y="0"/>
                  </a:moveTo>
                  <a:cubicBezTo>
                    <a:pt x="5707" y="2963"/>
                    <a:pt x="3601" y="6588"/>
                    <a:pt x="3723" y="8988"/>
                  </a:cubicBezTo>
                  <a:cubicBezTo>
                    <a:pt x="3870" y="11461"/>
                    <a:pt x="3601" y="14448"/>
                    <a:pt x="3601" y="17117"/>
                  </a:cubicBezTo>
                  <a:cubicBezTo>
                    <a:pt x="3601" y="17117"/>
                    <a:pt x="1421" y="18146"/>
                    <a:pt x="1323" y="16554"/>
                  </a:cubicBezTo>
                  <a:cubicBezTo>
                    <a:pt x="1005" y="11314"/>
                    <a:pt x="1" y="9698"/>
                    <a:pt x="1348" y="123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81"/>
            <p:cNvSpPr/>
            <p:nvPr/>
          </p:nvSpPr>
          <p:spPr>
            <a:xfrm>
              <a:off x="5414250" y="3681800"/>
              <a:ext cx="206950" cy="364275"/>
            </a:xfrm>
            <a:custGeom>
              <a:avLst/>
              <a:gdLst/>
              <a:ahLst/>
              <a:cxnLst/>
              <a:rect l="l" t="t" r="r" b="b"/>
              <a:pathLst>
                <a:path w="8278" h="14571" extrusionOk="0">
                  <a:moveTo>
                    <a:pt x="1078" y="8130"/>
                  </a:moveTo>
                  <a:cubicBezTo>
                    <a:pt x="1005" y="5265"/>
                    <a:pt x="1543" y="2449"/>
                    <a:pt x="1543" y="2449"/>
                  </a:cubicBezTo>
                  <a:cubicBezTo>
                    <a:pt x="1788" y="2082"/>
                    <a:pt x="2107" y="1764"/>
                    <a:pt x="2474" y="1494"/>
                  </a:cubicBezTo>
                  <a:lnTo>
                    <a:pt x="3160" y="662"/>
                  </a:lnTo>
                  <a:cubicBezTo>
                    <a:pt x="3674" y="539"/>
                    <a:pt x="4164" y="392"/>
                    <a:pt x="4653" y="245"/>
                  </a:cubicBezTo>
                  <a:cubicBezTo>
                    <a:pt x="5413" y="0"/>
                    <a:pt x="6270" y="0"/>
                    <a:pt x="7053" y="245"/>
                  </a:cubicBezTo>
                  <a:cubicBezTo>
                    <a:pt x="8082" y="686"/>
                    <a:pt x="8278" y="1372"/>
                    <a:pt x="7812" y="2694"/>
                  </a:cubicBezTo>
                  <a:cubicBezTo>
                    <a:pt x="7837" y="2768"/>
                    <a:pt x="6906" y="6416"/>
                    <a:pt x="6784" y="7543"/>
                  </a:cubicBezTo>
                  <a:cubicBezTo>
                    <a:pt x="6784" y="7641"/>
                    <a:pt x="7567" y="10604"/>
                    <a:pt x="7739" y="11828"/>
                  </a:cubicBezTo>
                  <a:cubicBezTo>
                    <a:pt x="7739" y="11828"/>
                    <a:pt x="7004" y="12514"/>
                    <a:pt x="6784" y="12685"/>
                  </a:cubicBezTo>
                  <a:cubicBezTo>
                    <a:pt x="5266" y="14571"/>
                    <a:pt x="246" y="12269"/>
                    <a:pt x="74" y="11265"/>
                  </a:cubicBezTo>
                  <a:cubicBezTo>
                    <a:pt x="1" y="10898"/>
                    <a:pt x="613" y="9722"/>
                    <a:pt x="1078" y="8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81"/>
            <p:cNvSpPr/>
            <p:nvPr/>
          </p:nvSpPr>
          <p:spPr>
            <a:xfrm>
              <a:off x="5486500" y="3549575"/>
              <a:ext cx="125525" cy="150625"/>
            </a:xfrm>
            <a:custGeom>
              <a:avLst/>
              <a:gdLst/>
              <a:ahLst/>
              <a:cxnLst/>
              <a:rect l="l" t="t" r="r" b="b"/>
              <a:pathLst>
                <a:path w="5021" h="6025" extrusionOk="0">
                  <a:moveTo>
                    <a:pt x="661" y="1053"/>
                  </a:moveTo>
                  <a:cubicBezTo>
                    <a:pt x="661" y="1053"/>
                    <a:pt x="392" y="1273"/>
                    <a:pt x="245" y="1763"/>
                  </a:cubicBezTo>
                  <a:cubicBezTo>
                    <a:pt x="98" y="2253"/>
                    <a:pt x="123" y="2596"/>
                    <a:pt x="123" y="2841"/>
                  </a:cubicBezTo>
                  <a:cubicBezTo>
                    <a:pt x="98" y="3110"/>
                    <a:pt x="0" y="3232"/>
                    <a:pt x="49" y="3379"/>
                  </a:cubicBezTo>
                  <a:cubicBezTo>
                    <a:pt x="98" y="3502"/>
                    <a:pt x="417" y="2816"/>
                    <a:pt x="710" y="2743"/>
                  </a:cubicBezTo>
                  <a:cubicBezTo>
                    <a:pt x="1004" y="2669"/>
                    <a:pt x="955" y="3551"/>
                    <a:pt x="319" y="3820"/>
                  </a:cubicBezTo>
                  <a:cubicBezTo>
                    <a:pt x="49" y="4236"/>
                    <a:pt x="270" y="5265"/>
                    <a:pt x="417" y="5510"/>
                  </a:cubicBezTo>
                  <a:cubicBezTo>
                    <a:pt x="564" y="5730"/>
                    <a:pt x="1519" y="6024"/>
                    <a:pt x="2351" y="5730"/>
                  </a:cubicBezTo>
                  <a:cubicBezTo>
                    <a:pt x="3159" y="5436"/>
                    <a:pt x="3698" y="4628"/>
                    <a:pt x="4359" y="3551"/>
                  </a:cubicBezTo>
                  <a:cubicBezTo>
                    <a:pt x="5020" y="2473"/>
                    <a:pt x="4359" y="1714"/>
                    <a:pt x="4359" y="1714"/>
                  </a:cubicBezTo>
                  <a:cubicBezTo>
                    <a:pt x="4702" y="980"/>
                    <a:pt x="2180" y="25"/>
                    <a:pt x="1127" y="0"/>
                  </a:cubicBezTo>
                  <a:cubicBezTo>
                    <a:pt x="490" y="25"/>
                    <a:pt x="661" y="1053"/>
                    <a:pt x="661" y="1053"/>
                  </a:cubicBez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81"/>
            <p:cNvSpPr/>
            <p:nvPr/>
          </p:nvSpPr>
          <p:spPr>
            <a:xfrm>
              <a:off x="5267950" y="3832400"/>
              <a:ext cx="63675" cy="61800"/>
            </a:xfrm>
            <a:custGeom>
              <a:avLst/>
              <a:gdLst/>
              <a:ahLst/>
              <a:cxnLst/>
              <a:rect l="l" t="t" r="r" b="b"/>
              <a:pathLst>
                <a:path w="2547" h="2472" extrusionOk="0">
                  <a:moveTo>
                    <a:pt x="0" y="0"/>
                  </a:moveTo>
                  <a:lnTo>
                    <a:pt x="25" y="49"/>
                  </a:lnTo>
                  <a:lnTo>
                    <a:pt x="220" y="662"/>
                  </a:lnTo>
                  <a:cubicBezTo>
                    <a:pt x="220" y="662"/>
                    <a:pt x="220" y="1886"/>
                    <a:pt x="465" y="2180"/>
                  </a:cubicBezTo>
                  <a:cubicBezTo>
                    <a:pt x="733" y="2472"/>
                    <a:pt x="2525" y="2425"/>
                    <a:pt x="2547" y="2449"/>
                  </a:cubicBezTo>
                  <a:lnTo>
                    <a:pt x="2547" y="2449"/>
                  </a:lnTo>
                  <a:cubicBezTo>
                    <a:pt x="2535" y="2422"/>
                    <a:pt x="1984" y="1225"/>
                    <a:pt x="1984" y="1225"/>
                  </a:cubicBezTo>
                  <a:lnTo>
                    <a:pt x="1910" y="1225"/>
                  </a:lnTo>
                  <a:cubicBezTo>
                    <a:pt x="1886" y="1200"/>
                    <a:pt x="1812" y="1200"/>
                    <a:pt x="1739" y="1176"/>
                  </a:cubicBezTo>
                  <a:cubicBezTo>
                    <a:pt x="1543" y="1127"/>
                    <a:pt x="1224" y="1029"/>
                    <a:pt x="1004" y="955"/>
                  </a:cubicBezTo>
                  <a:cubicBezTo>
                    <a:pt x="955" y="931"/>
                    <a:pt x="906" y="931"/>
                    <a:pt x="857" y="906"/>
                  </a:cubicBezTo>
                  <a:cubicBezTo>
                    <a:pt x="784" y="882"/>
                    <a:pt x="735" y="858"/>
                    <a:pt x="710" y="833"/>
                  </a:cubicBezTo>
                  <a:cubicBezTo>
                    <a:pt x="710" y="833"/>
                    <a:pt x="686" y="784"/>
                    <a:pt x="661" y="711"/>
                  </a:cubicBezTo>
                  <a:cubicBezTo>
                    <a:pt x="637" y="686"/>
                    <a:pt x="637" y="613"/>
                    <a:pt x="588" y="564"/>
                  </a:cubicBezTo>
                  <a:cubicBezTo>
                    <a:pt x="539" y="392"/>
                    <a:pt x="441" y="221"/>
                    <a:pt x="392" y="123"/>
                  </a:cubicBezTo>
                  <a:cubicBezTo>
                    <a:pt x="294" y="25"/>
                    <a:pt x="147" y="0"/>
                    <a:pt x="49" y="0"/>
                  </a:cubicBezTo>
                  <a:close/>
                  <a:moveTo>
                    <a:pt x="2547" y="2449"/>
                  </a:moveTo>
                  <a:lnTo>
                    <a:pt x="2547" y="2449"/>
                  </a:lnTo>
                  <a:cubicBezTo>
                    <a:pt x="2547" y="2449"/>
                    <a:pt x="2547" y="2449"/>
                    <a:pt x="2547" y="2449"/>
                  </a:cubicBezTo>
                  <a:cubicBezTo>
                    <a:pt x="2547" y="2449"/>
                    <a:pt x="2547" y="2449"/>
                    <a:pt x="2547" y="24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81"/>
            <p:cNvSpPr/>
            <p:nvPr/>
          </p:nvSpPr>
          <p:spPr>
            <a:xfrm>
              <a:off x="5265500" y="3815250"/>
              <a:ext cx="60000" cy="47775"/>
            </a:xfrm>
            <a:custGeom>
              <a:avLst/>
              <a:gdLst/>
              <a:ahLst/>
              <a:cxnLst/>
              <a:rect l="l" t="t" r="r" b="b"/>
              <a:pathLst>
                <a:path w="2400" h="1911" extrusionOk="0">
                  <a:moveTo>
                    <a:pt x="2326" y="1666"/>
                  </a:moveTo>
                  <a:cubicBezTo>
                    <a:pt x="2302" y="1690"/>
                    <a:pt x="2155" y="1788"/>
                    <a:pt x="2033" y="1911"/>
                  </a:cubicBezTo>
                  <a:lnTo>
                    <a:pt x="2008" y="1911"/>
                  </a:lnTo>
                  <a:cubicBezTo>
                    <a:pt x="1984" y="1886"/>
                    <a:pt x="1910" y="1886"/>
                    <a:pt x="1837" y="1862"/>
                  </a:cubicBezTo>
                  <a:lnTo>
                    <a:pt x="2302" y="1495"/>
                  </a:lnTo>
                  <a:lnTo>
                    <a:pt x="980" y="74"/>
                  </a:lnTo>
                  <a:lnTo>
                    <a:pt x="147" y="662"/>
                  </a:lnTo>
                  <a:lnTo>
                    <a:pt x="147" y="686"/>
                  </a:lnTo>
                  <a:cubicBezTo>
                    <a:pt x="245" y="686"/>
                    <a:pt x="392" y="711"/>
                    <a:pt x="465" y="809"/>
                  </a:cubicBezTo>
                  <a:cubicBezTo>
                    <a:pt x="539" y="907"/>
                    <a:pt x="637" y="1078"/>
                    <a:pt x="686" y="1250"/>
                  </a:cubicBezTo>
                  <a:lnTo>
                    <a:pt x="1102" y="1641"/>
                  </a:lnTo>
                  <a:cubicBezTo>
                    <a:pt x="1053" y="1617"/>
                    <a:pt x="1004" y="1617"/>
                    <a:pt x="955" y="1592"/>
                  </a:cubicBezTo>
                  <a:cubicBezTo>
                    <a:pt x="882" y="1519"/>
                    <a:pt x="833" y="1470"/>
                    <a:pt x="759" y="1421"/>
                  </a:cubicBezTo>
                  <a:cubicBezTo>
                    <a:pt x="465" y="1078"/>
                    <a:pt x="147" y="760"/>
                    <a:pt x="147" y="760"/>
                  </a:cubicBezTo>
                  <a:cubicBezTo>
                    <a:pt x="147" y="760"/>
                    <a:pt x="123" y="760"/>
                    <a:pt x="123" y="760"/>
                  </a:cubicBezTo>
                  <a:cubicBezTo>
                    <a:pt x="25" y="637"/>
                    <a:pt x="0" y="613"/>
                    <a:pt x="49" y="564"/>
                  </a:cubicBezTo>
                  <a:cubicBezTo>
                    <a:pt x="123" y="515"/>
                    <a:pt x="808" y="50"/>
                    <a:pt x="857" y="25"/>
                  </a:cubicBezTo>
                  <a:cubicBezTo>
                    <a:pt x="906" y="1"/>
                    <a:pt x="955" y="1"/>
                    <a:pt x="1029" y="74"/>
                  </a:cubicBezTo>
                  <a:cubicBezTo>
                    <a:pt x="1078" y="148"/>
                    <a:pt x="2351" y="1470"/>
                    <a:pt x="2375" y="1495"/>
                  </a:cubicBezTo>
                  <a:cubicBezTo>
                    <a:pt x="2400" y="1519"/>
                    <a:pt x="2400" y="1592"/>
                    <a:pt x="2326" y="1666"/>
                  </a:cubicBezTo>
                  <a:close/>
                </a:path>
              </a:pathLst>
            </a:custGeom>
            <a:solidFill>
              <a:srgbClr val="2C22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81"/>
            <p:cNvSpPr/>
            <p:nvPr/>
          </p:nvSpPr>
          <p:spPr>
            <a:xfrm>
              <a:off x="5269175" y="3817100"/>
              <a:ext cx="53875" cy="44700"/>
            </a:xfrm>
            <a:custGeom>
              <a:avLst/>
              <a:gdLst/>
              <a:ahLst/>
              <a:cxnLst/>
              <a:rect l="l" t="t" r="r" b="b"/>
              <a:pathLst>
                <a:path w="2155" h="1788" extrusionOk="0">
                  <a:moveTo>
                    <a:pt x="2155" y="1421"/>
                  </a:moveTo>
                  <a:lnTo>
                    <a:pt x="1690" y="1788"/>
                  </a:lnTo>
                  <a:cubicBezTo>
                    <a:pt x="1494" y="1739"/>
                    <a:pt x="1175" y="1641"/>
                    <a:pt x="955" y="1567"/>
                  </a:cubicBezTo>
                  <a:lnTo>
                    <a:pt x="539" y="1176"/>
                  </a:lnTo>
                  <a:lnTo>
                    <a:pt x="0" y="612"/>
                  </a:lnTo>
                  <a:lnTo>
                    <a:pt x="0" y="588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81"/>
            <p:cNvSpPr/>
            <p:nvPr/>
          </p:nvSpPr>
          <p:spPr>
            <a:xfrm>
              <a:off x="5294500" y="3836650"/>
              <a:ext cx="43250" cy="53550"/>
            </a:xfrm>
            <a:custGeom>
              <a:avLst/>
              <a:gdLst/>
              <a:ahLst/>
              <a:cxnLst/>
              <a:rect l="l" t="t" r="r" b="b"/>
              <a:pathLst>
                <a:path w="1730" h="2142" extrusionOk="0">
                  <a:moveTo>
                    <a:pt x="154" y="0"/>
                  </a:moveTo>
                  <a:cubicBezTo>
                    <a:pt x="0" y="0"/>
                    <a:pt x="134" y="418"/>
                    <a:pt x="456" y="590"/>
                  </a:cubicBezTo>
                  <a:cubicBezTo>
                    <a:pt x="799" y="785"/>
                    <a:pt x="824" y="2034"/>
                    <a:pt x="1215" y="2132"/>
                  </a:cubicBezTo>
                  <a:cubicBezTo>
                    <a:pt x="1240" y="2138"/>
                    <a:pt x="1263" y="2141"/>
                    <a:pt x="1286" y="2141"/>
                  </a:cubicBezTo>
                  <a:cubicBezTo>
                    <a:pt x="1622" y="2141"/>
                    <a:pt x="1730" y="1496"/>
                    <a:pt x="1730" y="1496"/>
                  </a:cubicBezTo>
                  <a:cubicBezTo>
                    <a:pt x="1730" y="1496"/>
                    <a:pt x="1240" y="639"/>
                    <a:pt x="1215" y="565"/>
                  </a:cubicBezTo>
                  <a:cubicBezTo>
                    <a:pt x="1191" y="467"/>
                    <a:pt x="481" y="149"/>
                    <a:pt x="236" y="26"/>
                  </a:cubicBezTo>
                  <a:cubicBezTo>
                    <a:pt x="203" y="8"/>
                    <a:pt x="176" y="0"/>
                    <a:pt x="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81"/>
            <p:cNvSpPr/>
            <p:nvPr/>
          </p:nvSpPr>
          <p:spPr>
            <a:xfrm>
              <a:off x="5321200" y="3727025"/>
              <a:ext cx="203125" cy="196700"/>
            </a:xfrm>
            <a:custGeom>
              <a:avLst/>
              <a:gdLst/>
              <a:ahLst/>
              <a:cxnLst/>
              <a:rect l="l" t="t" r="r" b="b"/>
              <a:pathLst>
                <a:path w="8125" h="7868" extrusionOk="0">
                  <a:moveTo>
                    <a:pt x="6446" y="0"/>
                  </a:moveTo>
                  <a:cubicBezTo>
                    <a:pt x="6338" y="0"/>
                    <a:pt x="6230" y="17"/>
                    <a:pt x="6123" y="52"/>
                  </a:cubicBezTo>
                  <a:cubicBezTo>
                    <a:pt x="5780" y="175"/>
                    <a:pt x="5486" y="273"/>
                    <a:pt x="5314" y="591"/>
                  </a:cubicBezTo>
                  <a:cubicBezTo>
                    <a:pt x="4874" y="1326"/>
                    <a:pt x="4800" y="3873"/>
                    <a:pt x="4433" y="5440"/>
                  </a:cubicBezTo>
                  <a:cubicBezTo>
                    <a:pt x="3963" y="5544"/>
                    <a:pt x="3419" y="5580"/>
                    <a:pt x="2889" y="5580"/>
                  </a:cubicBezTo>
                  <a:cubicBezTo>
                    <a:pt x="1677" y="5580"/>
                    <a:pt x="539" y="5391"/>
                    <a:pt x="539" y="5391"/>
                  </a:cubicBezTo>
                  <a:cubicBezTo>
                    <a:pt x="1" y="6223"/>
                    <a:pt x="123" y="6811"/>
                    <a:pt x="270" y="6860"/>
                  </a:cubicBezTo>
                  <a:cubicBezTo>
                    <a:pt x="2061" y="7662"/>
                    <a:pt x="3467" y="7867"/>
                    <a:pt x="4437" y="7867"/>
                  </a:cubicBezTo>
                  <a:cubicBezTo>
                    <a:pt x="5364" y="7867"/>
                    <a:pt x="5892" y="7680"/>
                    <a:pt x="5976" y="7644"/>
                  </a:cubicBezTo>
                  <a:cubicBezTo>
                    <a:pt x="6123" y="7546"/>
                    <a:pt x="7886" y="1914"/>
                    <a:pt x="7886" y="1914"/>
                  </a:cubicBezTo>
                  <a:cubicBezTo>
                    <a:pt x="8125" y="1044"/>
                    <a:pt x="7302" y="0"/>
                    <a:pt x="6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3623;p124">
            <a:extLst>
              <a:ext uri="{FF2B5EF4-FFF2-40B4-BE49-F238E27FC236}">
                <a16:creationId xmlns:a16="http://schemas.microsoft.com/office/drawing/2014/main" id="{2348F0C7-EA60-5145-C451-81048EB7D59C}"/>
              </a:ext>
            </a:extLst>
          </p:cNvPr>
          <p:cNvGrpSpPr/>
          <p:nvPr/>
        </p:nvGrpSpPr>
        <p:grpSpPr>
          <a:xfrm>
            <a:off x="7079132" y="2262163"/>
            <a:ext cx="394376" cy="369812"/>
            <a:chOff x="3017166" y="3216013"/>
            <a:chExt cx="394376" cy="369812"/>
          </a:xfrm>
          <a:solidFill>
            <a:srgbClr val="FFC000"/>
          </a:solidFill>
        </p:grpSpPr>
        <p:sp>
          <p:nvSpPr>
            <p:cNvPr id="3" name="Google Shape;13624;p124">
              <a:extLst>
                <a:ext uri="{FF2B5EF4-FFF2-40B4-BE49-F238E27FC236}">
                  <a16:creationId xmlns:a16="http://schemas.microsoft.com/office/drawing/2014/main" id="{1BCC062F-F304-C655-96C4-D95CE3333E80}"/>
                </a:ext>
              </a:extLst>
            </p:cNvPr>
            <p:cNvSpPr/>
            <p:nvPr/>
          </p:nvSpPr>
          <p:spPr>
            <a:xfrm>
              <a:off x="3017166" y="3216013"/>
              <a:ext cx="394376" cy="369812"/>
            </a:xfrm>
            <a:custGeom>
              <a:avLst/>
              <a:gdLst/>
              <a:ahLst/>
              <a:cxnLst/>
              <a:rect l="l" t="t" r="r" b="b"/>
              <a:pathLst>
                <a:path w="15011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7505" y="11568"/>
                  </a:lnTo>
                  <a:lnTo>
                    <a:pt x="11632" y="14023"/>
                  </a:lnTo>
                  <a:cubicBezTo>
                    <a:pt x="11695" y="14059"/>
                    <a:pt x="11761" y="14075"/>
                    <a:pt x="11825" y="14075"/>
                  </a:cubicBezTo>
                  <a:cubicBezTo>
                    <a:pt x="12056" y="14075"/>
                    <a:pt x="12261" y="13863"/>
                    <a:pt x="12201" y="13607"/>
                  </a:cubicBezTo>
                  <a:lnTo>
                    <a:pt x="11147" y="8925"/>
                  </a:lnTo>
                  <a:lnTo>
                    <a:pt x="14753" y="5755"/>
                  </a:lnTo>
                  <a:cubicBezTo>
                    <a:pt x="15010" y="5533"/>
                    <a:pt x="14871" y="5117"/>
                    <a:pt x="14538" y="5089"/>
                  </a:cubicBezTo>
                  <a:lnTo>
                    <a:pt x="9752" y="4646"/>
                  </a:lnTo>
                  <a:lnTo>
                    <a:pt x="7852" y="234"/>
                  </a:lnTo>
                  <a:cubicBezTo>
                    <a:pt x="7786" y="78"/>
                    <a:pt x="7644" y="0"/>
                    <a:pt x="7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625;p124">
              <a:extLst>
                <a:ext uri="{FF2B5EF4-FFF2-40B4-BE49-F238E27FC236}">
                  <a16:creationId xmlns:a16="http://schemas.microsoft.com/office/drawing/2014/main" id="{84695FE0-8341-C4E9-C731-6187B5DB5592}"/>
                </a:ext>
              </a:extLst>
            </p:cNvPr>
            <p:cNvSpPr/>
            <p:nvPr/>
          </p:nvSpPr>
          <p:spPr>
            <a:xfrm>
              <a:off x="3017166" y="3216013"/>
              <a:ext cx="231093" cy="369812"/>
            </a:xfrm>
            <a:custGeom>
              <a:avLst/>
              <a:gdLst/>
              <a:ahLst/>
              <a:cxnLst/>
              <a:rect l="l" t="t" r="r" b="b"/>
              <a:pathLst>
                <a:path w="8796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4294" y="13475"/>
                  </a:lnTo>
                  <a:cubicBezTo>
                    <a:pt x="4425" y="8225"/>
                    <a:pt x="6867" y="4528"/>
                    <a:pt x="8795" y="2412"/>
                  </a:cubicBezTo>
                  <a:lnTo>
                    <a:pt x="7859" y="234"/>
                  </a:lnTo>
                  <a:cubicBezTo>
                    <a:pt x="7789" y="78"/>
                    <a:pt x="7646" y="0"/>
                    <a:pt x="7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042;p81">
            <a:extLst>
              <a:ext uri="{FF2B5EF4-FFF2-40B4-BE49-F238E27FC236}">
                <a16:creationId xmlns:a16="http://schemas.microsoft.com/office/drawing/2014/main" id="{84349942-8A43-7125-4CCD-83F9F216B603}"/>
              </a:ext>
            </a:extLst>
          </p:cNvPr>
          <p:cNvSpPr txBox="1">
            <a:spLocks/>
          </p:cNvSpPr>
          <p:nvPr/>
        </p:nvSpPr>
        <p:spPr>
          <a:xfrm>
            <a:off x="4572000" y="3695701"/>
            <a:ext cx="263652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914400" lvl="2" indent="0" algn="l"/>
            <a:endParaRPr lang="en-GB" dirty="0"/>
          </a:p>
        </p:txBody>
      </p:sp>
      <p:grpSp>
        <p:nvGrpSpPr>
          <p:cNvPr id="6" name="Google Shape;13623;p124">
            <a:extLst>
              <a:ext uri="{FF2B5EF4-FFF2-40B4-BE49-F238E27FC236}">
                <a16:creationId xmlns:a16="http://schemas.microsoft.com/office/drawing/2014/main" id="{B691C809-90C9-C370-CECC-9330EF59E73C}"/>
              </a:ext>
            </a:extLst>
          </p:cNvPr>
          <p:cNvGrpSpPr/>
          <p:nvPr/>
        </p:nvGrpSpPr>
        <p:grpSpPr>
          <a:xfrm>
            <a:off x="6484772" y="2254019"/>
            <a:ext cx="394376" cy="369812"/>
            <a:chOff x="3017166" y="3216013"/>
            <a:chExt cx="394376" cy="369812"/>
          </a:xfrm>
          <a:solidFill>
            <a:srgbClr val="FFC000"/>
          </a:solidFill>
        </p:grpSpPr>
        <p:sp>
          <p:nvSpPr>
            <p:cNvPr id="7" name="Google Shape;13624;p124">
              <a:extLst>
                <a:ext uri="{FF2B5EF4-FFF2-40B4-BE49-F238E27FC236}">
                  <a16:creationId xmlns:a16="http://schemas.microsoft.com/office/drawing/2014/main" id="{AB069ADF-9BFB-92E4-4DD9-DC122531603A}"/>
                </a:ext>
              </a:extLst>
            </p:cNvPr>
            <p:cNvSpPr/>
            <p:nvPr/>
          </p:nvSpPr>
          <p:spPr>
            <a:xfrm>
              <a:off x="3017166" y="3216013"/>
              <a:ext cx="394376" cy="369812"/>
            </a:xfrm>
            <a:custGeom>
              <a:avLst/>
              <a:gdLst/>
              <a:ahLst/>
              <a:cxnLst/>
              <a:rect l="l" t="t" r="r" b="b"/>
              <a:pathLst>
                <a:path w="15011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7505" y="11568"/>
                  </a:lnTo>
                  <a:lnTo>
                    <a:pt x="11632" y="14023"/>
                  </a:lnTo>
                  <a:cubicBezTo>
                    <a:pt x="11695" y="14059"/>
                    <a:pt x="11761" y="14075"/>
                    <a:pt x="11825" y="14075"/>
                  </a:cubicBezTo>
                  <a:cubicBezTo>
                    <a:pt x="12056" y="14075"/>
                    <a:pt x="12261" y="13863"/>
                    <a:pt x="12201" y="13607"/>
                  </a:cubicBezTo>
                  <a:lnTo>
                    <a:pt x="11147" y="8925"/>
                  </a:lnTo>
                  <a:lnTo>
                    <a:pt x="14753" y="5755"/>
                  </a:lnTo>
                  <a:cubicBezTo>
                    <a:pt x="15010" y="5533"/>
                    <a:pt x="14871" y="5117"/>
                    <a:pt x="14538" y="5089"/>
                  </a:cubicBezTo>
                  <a:lnTo>
                    <a:pt x="9752" y="4646"/>
                  </a:lnTo>
                  <a:lnTo>
                    <a:pt x="7852" y="234"/>
                  </a:lnTo>
                  <a:cubicBezTo>
                    <a:pt x="7786" y="78"/>
                    <a:pt x="7644" y="0"/>
                    <a:pt x="7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625;p124">
              <a:extLst>
                <a:ext uri="{FF2B5EF4-FFF2-40B4-BE49-F238E27FC236}">
                  <a16:creationId xmlns:a16="http://schemas.microsoft.com/office/drawing/2014/main" id="{E231F320-40E2-857E-D9E6-7725FDB0F180}"/>
                </a:ext>
              </a:extLst>
            </p:cNvPr>
            <p:cNvSpPr/>
            <p:nvPr/>
          </p:nvSpPr>
          <p:spPr>
            <a:xfrm>
              <a:off x="3017166" y="3216013"/>
              <a:ext cx="231093" cy="369812"/>
            </a:xfrm>
            <a:custGeom>
              <a:avLst/>
              <a:gdLst/>
              <a:ahLst/>
              <a:cxnLst/>
              <a:rect l="l" t="t" r="r" b="b"/>
              <a:pathLst>
                <a:path w="8796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4294" y="13475"/>
                  </a:lnTo>
                  <a:cubicBezTo>
                    <a:pt x="4425" y="8225"/>
                    <a:pt x="6867" y="4528"/>
                    <a:pt x="8795" y="2412"/>
                  </a:cubicBezTo>
                  <a:lnTo>
                    <a:pt x="7859" y="234"/>
                  </a:lnTo>
                  <a:cubicBezTo>
                    <a:pt x="7789" y="78"/>
                    <a:pt x="7646" y="0"/>
                    <a:pt x="7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3623;p124">
            <a:extLst>
              <a:ext uri="{FF2B5EF4-FFF2-40B4-BE49-F238E27FC236}">
                <a16:creationId xmlns:a16="http://schemas.microsoft.com/office/drawing/2014/main" id="{54EBF383-A43B-10F5-0322-62BB1CFCBD08}"/>
              </a:ext>
            </a:extLst>
          </p:cNvPr>
          <p:cNvGrpSpPr/>
          <p:nvPr/>
        </p:nvGrpSpPr>
        <p:grpSpPr>
          <a:xfrm>
            <a:off x="5890260" y="2254018"/>
            <a:ext cx="394376" cy="369812"/>
            <a:chOff x="3017166" y="3216013"/>
            <a:chExt cx="394376" cy="369812"/>
          </a:xfrm>
          <a:solidFill>
            <a:srgbClr val="FFC000"/>
          </a:solidFill>
        </p:grpSpPr>
        <p:sp>
          <p:nvSpPr>
            <p:cNvPr id="10" name="Google Shape;13624;p124">
              <a:extLst>
                <a:ext uri="{FF2B5EF4-FFF2-40B4-BE49-F238E27FC236}">
                  <a16:creationId xmlns:a16="http://schemas.microsoft.com/office/drawing/2014/main" id="{1C8A9AB6-9B10-7600-77C6-B53A8D2624EB}"/>
                </a:ext>
              </a:extLst>
            </p:cNvPr>
            <p:cNvSpPr/>
            <p:nvPr/>
          </p:nvSpPr>
          <p:spPr>
            <a:xfrm>
              <a:off x="3017166" y="3216013"/>
              <a:ext cx="394376" cy="369812"/>
            </a:xfrm>
            <a:custGeom>
              <a:avLst/>
              <a:gdLst/>
              <a:ahLst/>
              <a:cxnLst/>
              <a:rect l="l" t="t" r="r" b="b"/>
              <a:pathLst>
                <a:path w="15011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7505" y="11568"/>
                  </a:lnTo>
                  <a:lnTo>
                    <a:pt x="11632" y="14023"/>
                  </a:lnTo>
                  <a:cubicBezTo>
                    <a:pt x="11695" y="14059"/>
                    <a:pt x="11761" y="14075"/>
                    <a:pt x="11825" y="14075"/>
                  </a:cubicBezTo>
                  <a:cubicBezTo>
                    <a:pt x="12056" y="14075"/>
                    <a:pt x="12261" y="13863"/>
                    <a:pt x="12201" y="13607"/>
                  </a:cubicBezTo>
                  <a:lnTo>
                    <a:pt x="11147" y="8925"/>
                  </a:lnTo>
                  <a:lnTo>
                    <a:pt x="14753" y="5755"/>
                  </a:lnTo>
                  <a:cubicBezTo>
                    <a:pt x="15010" y="5533"/>
                    <a:pt x="14871" y="5117"/>
                    <a:pt x="14538" y="5089"/>
                  </a:cubicBezTo>
                  <a:lnTo>
                    <a:pt x="9752" y="4646"/>
                  </a:lnTo>
                  <a:lnTo>
                    <a:pt x="7852" y="234"/>
                  </a:lnTo>
                  <a:cubicBezTo>
                    <a:pt x="7786" y="78"/>
                    <a:pt x="7644" y="0"/>
                    <a:pt x="7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625;p124">
              <a:extLst>
                <a:ext uri="{FF2B5EF4-FFF2-40B4-BE49-F238E27FC236}">
                  <a16:creationId xmlns:a16="http://schemas.microsoft.com/office/drawing/2014/main" id="{6272F2BF-2FDD-63D3-CC73-DD534D47D01B}"/>
                </a:ext>
              </a:extLst>
            </p:cNvPr>
            <p:cNvSpPr/>
            <p:nvPr/>
          </p:nvSpPr>
          <p:spPr>
            <a:xfrm>
              <a:off x="3017166" y="3216013"/>
              <a:ext cx="231093" cy="369812"/>
            </a:xfrm>
            <a:custGeom>
              <a:avLst/>
              <a:gdLst/>
              <a:ahLst/>
              <a:cxnLst/>
              <a:rect l="l" t="t" r="r" b="b"/>
              <a:pathLst>
                <a:path w="8796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4294" y="13475"/>
                  </a:lnTo>
                  <a:cubicBezTo>
                    <a:pt x="4425" y="8225"/>
                    <a:pt x="6867" y="4528"/>
                    <a:pt x="8795" y="2412"/>
                  </a:cubicBezTo>
                  <a:lnTo>
                    <a:pt x="7859" y="234"/>
                  </a:lnTo>
                  <a:cubicBezTo>
                    <a:pt x="7789" y="78"/>
                    <a:pt x="7646" y="0"/>
                    <a:pt x="7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3623;p124">
            <a:extLst>
              <a:ext uri="{FF2B5EF4-FFF2-40B4-BE49-F238E27FC236}">
                <a16:creationId xmlns:a16="http://schemas.microsoft.com/office/drawing/2014/main" id="{CACE5A41-491A-2254-8E1A-BC9D2303606E}"/>
              </a:ext>
            </a:extLst>
          </p:cNvPr>
          <p:cNvGrpSpPr/>
          <p:nvPr/>
        </p:nvGrpSpPr>
        <p:grpSpPr>
          <a:xfrm>
            <a:off x="7665872" y="2254020"/>
            <a:ext cx="394376" cy="369812"/>
            <a:chOff x="3017166" y="3216013"/>
            <a:chExt cx="394376" cy="369812"/>
          </a:xfrm>
          <a:solidFill>
            <a:srgbClr val="FFC000"/>
          </a:solidFill>
        </p:grpSpPr>
        <p:sp>
          <p:nvSpPr>
            <p:cNvPr id="13" name="Google Shape;13624;p124">
              <a:extLst>
                <a:ext uri="{FF2B5EF4-FFF2-40B4-BE49-F238E27FC236}">
                  <a16:creationId xmlns:a16="http://schemas.microsoft.com/office/drawing/2014/main" id="{EE28A183-839A-ED6F-BFFC-7D34F38E6BCE}"/>
                </a:ext>
              </a:extLst>
            </p:cNvPr>
            <p:cNvSpPr/>
            <p:nvPr/>
          </p:nvSpPr>
          <p:spPr>
            <a:xfrm>
              <a:off x="3017166" y="3216013"/>
              <a:ext cx="394376" cy="369812"/>
            </a:xfrm>
            <a:custGeom>
              <a:avLst/>
              <a:gdLst/>
              <a:ahLst/>
              <a:cxnLst/>
              <a:rect l="l" t="t" r="r" b="b"/>
              <a:pathLst>
                <a:path w="15011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7505" y="11568"/>
                  </a:lnTo>
                  <a:lnTo>
                    <a:pt x="11632" y="14023"/>
                  </a:lnTo>
                  <a:cubicBezTo>
                    <a:pt x="11695" y="14059"/>
                    <a:pt x="11761" y="14075"/>
                    <a:pt x="11825" y="14075"/>
                  </a:cubicBezTo>
                  <a:cubicBezTo>
                    <a:pt x="12056" y="14075"/>
                    <a:pt x="12261" y="13863"/>
                    <a:pt x="12201" y="13607"/>
                  </a:cubicBezTo>
                  <a:lnTo>
                    <a:pt x="11147" y="8925"/>
                  </a:lnTo>
                  <a:lnTo>
                    <a:pt x="14753" y="5755"/>
                  </a:lnTo>
                  <a:cubicBezTo>
                    <a:pt x="15010" y="5533"/>
                    <a:pt x="14871" y="5117"/>
                    <a:pt x="14538" y="5089"/>
                  </a:cubicBezTo>
                  <a:lnTo>
                    <a:pt x="9752" y="4646"/>
                  </a:lnTo>
                  <a:lnTo>
                    <a:pt x="7852" y="234"/>
                  </a:lnTo>
                  <a:cubicBezTo>
                    <a:pt x="7786" y="78"/>
                    <a:pt x="7644" y="0"/>
                    <a:pt x="7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625;p124">
              <a:extLst>
                <a:ext uri="{FF2B5EF4-FFF2-40B4-BE49-F238E27FC236}">
                  <a16:creationId xmlns:a16="http://schemas.microsoft.com/office/drawing/2014/main" id="{857FE4F8-A5FC-2CCA-A384-3DEE1DCC18C8}"/>
                </a:ext>
              </a:extLst>
            </p:cNvPr>
            <p:cNvSpPr/>
            <p:nvPr/>
          </p:nvSpPr>
          <p:spPr>
            <a:xfrm>
              <a:off x="3017166" y="3216013"/>
              <a:ext cx="231093" cy="369812"/>
            </a:xfrm>
            <a:custGeom>
              <a:avLst/>
              <a:gdLst/>
              <a:ahLst/>
              <a:cxnLst/>
              <a:rect l="l" t="t" r="r" b="b"/>
              <a:pathLst>
                <a:path w="8796" h="14076" extrusionOk="0">
                  <a:moveTo>
                    <a:pt x="7502" y="0"/>
                  </a:moveTo>
                  <a:cubicBezTo>
                    <a:pt x="7359" y="0"/>
                    <a:pt x="7217" y="78"/>
                    <a:pt x="7151" y="234"/>
                  </a:cubicBezTo>
                  <a:lnTo>
                    <a:pt x="5251" y="4646"/>
                  </a:lnTo>
                  <a:lnTo>
                    <a:pt x="472" y="5089"/>
                  </a:lnTo>
                  <a:cubicBezTo>
                    <a:pt x="132" y="5117"/>
                    <a:pt x="0" y="5533"/>
                    <a:pt x="250" y="5755"/>
                  </a:cubicBezTo>
                  <a:lnTo>
                    <a:pt x="3864" y="8925"/>
                  </a:lnTo>
                  <a:lnTo>
                    <a:pt x="2802" y="13607"/>
                  </a:lnTo>
                  <a:cubicBezTo>
                    <a:pt x="2748" y="13863"/>
                    <a:pt x="2953" y="14075"/>
                    <a:pt x="3185" y="14075"/>
                  </a:cubicBezTo>
                  <a:cubicBezTo>
                    <a:pt x="3249" y="14075"/>
                    <a:pt x="3315" y="14059"/>
                    <a:pt x="3378" y="14023"/>
                  </a:cubicBezTo>
                  <a:lnTo>
                    <a:pt x="4294" y="13475"/>
                  </a:lnTo>
                  <a:cubicBezTo>
                    <a:pt x="4425" y="8225"/>
                    <a:pt x="6867" y="4528"/>
                    <a:pt x="8795" y="2412"/>
                  </a:cubicBezTo>
                  <a:lnTo>
                    <a:pt x="7859" y="234"/>
                  </a:lnTo>
                  <a:cubicBezTo>
                    <a:pt x="7789" y="78"/>
                    <a:pt x="7646" y="0"/>
                    <a:pt x="75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8">
          <a:extLst>
            <a:ext uri="{FF2B5EF4-FFF2-40B4-BE49-F238E27FC236}">
              <a16:creationId xmlns:a16="http://schemas.microsoft.com/office/drawing/2014/main" id="{CADD06AE-DAAD-84BB-18D4-1540808D5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Google Shape;2990;p93">
            <a:extLst>
              <a:ext uri="{FF2B5EF4-FFF2-40B4-BE49-F238E27FC236}">
                <a16:creationId xmlns:a16="http://schemas.microsoft.com/office/drawing/2014/main" id="{23F51A5A-922A-03C5-5D4D-37D7150550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303016" y="1564925"/>
            <a:ext cx="4764284" cy="13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MAINTENANCE</a:t>
            </a:r>
            <a:endParaRPr sz="4000"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2991" name="Google Shape;2991;p93">
            <a:extLst>
              <a:ext uri="{FF2B5EF4-FFF2-40B4-BE49-F238E27FC236}">
                <a16:creationId xmlns:a16="http://schemas.microsoft.com/office/drawing/2014/main" id="{795C7789-4A6D-703A-C0FD-A1FB161D44B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744701" y="2930874"/>
            <a:ext cx="2824800" cy="13073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dirty="0"/>
              <a:t>Software Updates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dirty="0"/>
              <a:t>Backup Recovery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dirty="0"/>
              <a:t>Maintenance Testing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dirty="0"/>
              <a:t>Security Testing</a:t>
            </a:r>
            <a:endParaRPr dirty="0"/>
          </a:p>
        </p:txBody>
      </p:sp>
      <p:grpSp>
        <p:nvGrpSpPr>
          <p:cNvPr id="2992" name="Google Shape;2992;p93">
            <a:extLst>
              <a:ext uri="{FF2B5EF4-FFF2-40B4-BE49-F238E27FC236}">
                <a16:creationId xmlns:a16="http://schemas.microsoft.com/office/drawing/2014/main" id="{D6F453C6-43E2-38C8-F0A7-D85C64251AE7}"/>
              </a:ext>
            </a:extLst>
          </p:cNvPr>
          <p:cNvGrpSpPr/>
          <p:nvPr/>
        </p:nvGrpSpPr>
        <p:grpSpPr>
          <a:xfrm>
            <a:off x="4833061" y="1049776"/>
            <a:ext cx="3372614" cy="3498795"/>
            <a:chOff x="4833061" y="1049776"/>
            <a:chExt cx="3372614" cy="3498795"/>
          </a:xfrm>
        </p:grpSpPr>
        <p:sp>
          <p:nvSpPr>
            <p:cNvPr id="2993" name="Google Shape;2993;p93">
              <a:extLst>
                <a:ext uri="{FF2B5EF4-FFF2-40B4-BE49-F238E27FC236}">
                  <a16:creationId xmlns:a16="http://schemas.microsoft.com/office/drawing/2014/main" id="{0ED04C6C-FB0A-B374-8AD3-1DE6978C21C8}"/>
                </a:ext>
              </a:extLst>
            </p:cNvPr>
            <p:cNvSpPr/>
            <p:nvPr/>
          </p:nvSpPr>
          <p:spPr>
            <a:xfrm>
              <a:off x="5366606" y="4165648"/>
              <a:ext cx="665397" cy="382923"/>
            </a:xfrm>
            <a:custGeom>
              <a:avLst/>
              <a:gdLst/>
              <a:ahLst/>
              <a:cxnLst/>
              <a:rect l="l" t="t" r="r" b="b"/>
              <a:pathLst>
                <a:path w="39666" h="22827" extrusionOk="0">
                  <a:moveTo>
                    <a:pt x="19860" y="5840"/>
                  </a:moveTo>
                  <a:cubicBezTo>
                    <a:pt x="22345" y="5840"/>
                    <a:pt x="24831" y="6388"/>
                    <a:pt x="26729" y="7484"/>
                  </a:cubicBezTo>
                  <a:cubicBezTo>
                    <a:pt x="30524" y="9676"/>
                    <a:pt x="30524" y="13204"/>
                    <a:pt x="26729" y="15449"/>
                  </a:cubicBezTo>
                  <a:cubicBezTo>
                    <a:pt x="24843" y="16538"/>
                    <a:pt x="22376" y="17073"/>
                    <a:pt x="19906" y="17073"/>
                  </a:cubicBezTo>
                  <a:cubicBezTo>
                    <a:pt x="17405" y="17073"/>
                    <a:pt x="14900" y="16525"/>
                    <a:pt x="12991" y="15449"/>
                  </a:cubicBezTo>
                  <a:cubicBezTo>
                    <a:pt x="9142" y="13204"/>
                    <a:pt x="9142" y="9676"/>
                    <a:pt x="12991" y="7484"/>
                  </a:cubicBezTo>
                  <a:cubicBezTo>
                    <a:pt x="14888" y="6388"/>
                    <a:pt x="17374" y="5840"/>
                    <a:pt x="19860" y="5840"/>
                  </a:cubicBezTo>
                  <a:close/>
                  <a:moveTo>
                    <a:pt x="18924" y="0"/>
                  </a:moveTo>
                  <a:cubicBezTo>
                    <a:pt x="17534" y="54"/>
                    <a:pt x="16144" y="161"/>
                    <a:pt x="14755" y="375"/>
                  </a:cubicBezTo>
                  <a:cubicBezTo>
                    <a:pt x="14487" y="1925"/>
                    <a:pt x="14327" y="3635"/>
                    <a:pt x="13311" y="3956"/>
                  </a:cubicBezTo>
                  <a:cubicBezTo>
                    <a:pt x="13193" y="3987"/>
                    <a:pt x="13055" y="4002"/>
                    <a:pt x="12899" y="4002"/>
                  </a:cubicBezTo>
                  <a:cubicBezTo>
                    <a:pt x="11724" y="4002"/>
                    <a:pt x="9568" y="3174"/>
                    <a:pt x="7538" y="2513"/>
                  </a:cubicBezTo>
                  <a:cubicBezTo>
                    <a:pt x="7399" y="2576"/>
                    <a:pt x="7185" y="2597"/>
                    <a:pt x="6933" y="2597"/>
                  </a:cubicBezTo>
                  <a:cubicBezTo>
                    <a:pt x="6407" y="2597"/>
                    <a:pt x="5713" y="2505"/>
                    <a:pt x="5177" y="2505"/>
                  </a:cubicBezTo>
                  <a:cubicBezTo>
                    <a:pt x="4883" y="2505"/>
                    <a:pt x="4636" y="2533"/>
                    <a:pt x="4491" y="2620"/>
                  </a:cubicBezTo>
                  <a:lnTo>
                    <a:pt x="4491" y="4277"/>
                  </a:lnTo>
                  <a:cubicBezTo>
                    <a:pt x="5827" y="5613"/>
                    <a:pt x="7431" y="7057"/>
                    <a:pt x="6950" y="7591"/>
                  </a:cubicBezTo>
                  <a:cubicBezTo>
                    <a:pt x="6469" y="8126"/>
                    <a:pt x="2994" y="8446"/>
                    <a:pt x="375" y="8607"/>
                  </a:cubicBezTo>
                  <a:cubicBezTo>
                    <a:pt x="1" y="9409"/>
                    <a:pt x="268" y="10050"/>
                    <a:pt x="161" y="10852"/>
                  </a:cubicBezTo>
                  <a:cubicBezTo>
                    <a:pt x="2620" y="11440"/>
                    <a:pt x="5400" y="12082"/>
                    <a:pt x="5560" y="12723"/>
                  </a:cubicBezTo>
                  <a:cubicBezTo>
                    <a:pt x="5774" y="13365"/>
                    <a:pt x="3315" y="12830"/>
                    <a:pt x="1444" y="13846"/>
                  </a:cubicBezTo>
                  <a:lnTo>
                    <a:pt x="1444" y="15449"/>
                  </a:lnTo>
                  <a:cubicBezTo>
                    <a:pt x="1978" y="16251"/>
                    <a:pt x="2620" y="17000"/>
                    <a:pt x="3315" y="17641"/>
                  </a:cubicBezTo>
                  <a:cubicBezTo>
                    <a:pt x="5146" y="17417"/>
                    <a:pt x="7108" y="17140"/>
                    <a:pt x="8396" y="17140"/>
                  </a:cubicBezTo>
                  <a:cubicBezTo>
                    <a:pt x="8951" y="17140"/>
                    <a:pt x="9381" y="17192"/>
                    <a:pt x="9623" y="17320"/>
                  </a:cubicBezTo>
                  <a:cubicBezTo>
                    <a:pt x="10425" y="17801"/>
                    <a:pt x="9623" y="17908"/>
                    <a:pt x="9142" y="19352"/>
                  </a:cubicBezTo>
                  <a:cubicBezTo>
                    <a:pt x="9088" y="19459"/>
                    <a:pt x="9195" y="20848"/>
                    <a:pt x="9142" y="21009"/>
                  </a:cubicBezTo>
                  <a:cubicBezTo>
                    <a:pt x="10371" y="21436"/>
                    <a:pt x="11601" y="21811"/>
                    <a:pt x="12830" y="22131"/>
                  </a:cubicBezTo>
                  <a:cubicBezTo>
                    <a:pt x="14579" y="21000"/>
                    <a:pt x="16377" y="19720"/>
                    <a:pt x="17463" y="19720"/>
                  </a:cubicBezTo>
                  <a:cubicBezTo>
                    <a:pt x="17506" y="19720"/>
                    <a:pt x="17547" y="19722"/>
                    <a:pt x="17588" y="19726"/>
                  </a:cubicBezTo>
                  <a:cubicBezTo>
                    <a:pt x="18657" y="19833"/>
                    <a:pt x="19779" y="21436"/>
                    <a:pt x="20849" y="22826"/>
                  </a:cubicBezTo>
                  <a:cubicBezTo>
                    <a:pt x="22238" y="22773"/>
                    <a:pt x="23628" y="22666"/>
                    <a:pt x="25018" y="22452"/>
                  </a:cubicBezTo>
                  <a:cubicBezTo>
                    <a:pt x="25286" y="20902"/>
                    <a:pt x="25499" y="19191"/>
                    <a:pt x="26462" y="18924"/>
                  </a:cubicBezTo>
                  <a:cubicBezTo>
                    <a:pt x="26599" y="18880"/>
                    <a:pt x="26764" y="18861"/>
                    <a:pt x="26951" y="18861"/>
                  </a:cubicBezTo>
                  <a:cubicBezTo>
                    <a:pt x="28143" y="18861"/>
                    <a:pt x="30256" y="19667"/>
                    <a:pt x="32288" y="20314"/>
                  </a:cubicBezTo>
                  <a:cubicBezTo>
                    <a:pt x="32823" y="20047"/>
                    <a:pt x="33357" y="19779"/>
                    <a:pt x="33839" y="19512"/>
                  </a:cubicBezTo>
                  <a:cubicBezTo>
                    <a:pt x="34373" y="19191"/>
                    <a:pt x="34854" y="18871"/>
                    <a:pt x="35282" y="18550"/>
                  </a:cubicBezTo>
                  <a:cubicBezTo>
                    <a:pt x="35335" y="18015"/>
                    <a:pt x="35335" y="17481"/>
                    <a:pt x="35282" y="16893"/>
                  </a:cubicBezTo>
                  <a:cubicBezTo>
                    <a:pt x="33999" y="15610"/>
                    <a:pt x="32342" y="15717"/>
                    <a:pt x="32823" y="15235"/>
                  </a:cubicBezTo>
                  <a:cubicBezTo>
                    <a:pt x="33251" y="14701"/>
                    <a:pt x="36298" y="14541"/>
                    <a:pt x="38970" y="14380"/>
                  </a:cubicBezTo>
                  <a:cubicBezTo>
                    <a:pt x="39345" y="13632"/>
                    <a:pt x="39558" y="12830"/>
                    <a:pt x="39612" y="11975"/>
                  </a:cubicBezTo>
                  <a:cubicBezTo>
                    <a:pt x="39612" y="11975"/>
                    <a:pt x="39665" y="10317"/>
                    <a:pt x="39612" y="10317"/>
                  </a:cubicBezTo>
                  <a:cubicBezTo>
                    <a:pt x="39000" y="10168"/>
                    <a:pt x="38364" y="10119"/>
                    <a:pt x="37753" y="10119"/>
                  </a:cubicBezTo>
                  <a:cubicBezTo>
                    <a:pt x="36573" y="10119"/>
                    <a:pt x="35486" y="10302"/>
                    <a:pt x="34848" y="10302"/>
                  </a:cubicBezTo>
                  <a:cubicBezTo>
                    <a:pt x="34517" y="10302"/>
                    <a:pt x="34307" y="10253"/>
                    <a:pt x="34266" y="10104"/>
                  </a:cubicBezTo>
                  <a:cubicBezTo>
                    <a:pt x="34052" y="9462"/>
                    <a:pt x="36404" y="8393"/>
                    <a:pt x="38382" y="7324"/>
                  </a:cubicBezTo>
                  <a:lnTo>
                    <a:pt x="38382" y="5720"/>
                  </a:lnTo>
                  <a:cubicBezTo>
                    <a:pt x="37349" y="5847"/>
                    <a:pt x="35975" y="5907"/>
                    <a:pt x="34640" y="5907"/>
                  </a:cubicBezTo>
                  <a:cubicBezTo>
                    <a:pt x="32591" y="5907"/>
                    <a:pt x="30636" y="5765"/>
                    <a:pt x="30150" y="5506"/>
                  </a:cubicBezTo>
                  <a:cubicBezTo>
                    <a:pt x="29348" y="5025"/>
                    <a:pt x="30097" y="3368"/>
                    <a:pt x="30685" y="1818"/>
                  </a:cubicBezTo>
                  <a:lnTo>
                    <a:pt x="30685" y="214"/>
                  </a:lnTo>
                  <a:cubicBezTo>
                    <a:pt x="28916" y="1307"/>
                    <a:pt x="23552" y="3159"/>
                    <a:pt x="22281" y="3159"/>
                  </a:cubicBezTo>
                  <a:cubicBezTo>
                    <a:pt x="22246" y="3159"/>
                    <a:pt x="22214" y="3157"/>
                    <a:pt x="22185" y="3154"/>
                  </a:cubicBezTo>
                  <a:cubicBezTo>
                    <a:pt x="21116" y="3047"/>
                    <a:pt x="19993" y="1444"/>
                    <a:pt x="18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93">
              <a:extLst>
                <a:ext uri="{FF2B5EF4-FFF2-40B4-BE49-F238E27FC236}">
                  <a16:creationId xmlns:a16="http://schemas.microsoft.com/office/drawing/2014/main" id="{8358423B-1619-7CED-7107-FA51A9501C0D}"/>
                </a:ext>
              </a:extLst>
            </p:cNvPr>
            <p:cNvSpPr/>
            <p:nvPr/>
          </p:nvSpPr>
          <p:spPr>
            <a:xfrm>
              <a:off x="5369290" y="4137852"/>
              <a:ext cx="661807" cy="382923"/>
            </a:xfrm>
            <a:custGeom>
              <a:avLst/>
              <a:gdLst/>
              <a:ahLst/>
              <a:cxnLst/>
              <a:rect l="l" t="t" r="r" b="b"/>
              <a:pathLst>
                <a:path w="39452" h="22827" extrusionOk="0">
                  <a:moveTo>
                    <a:pt x="19700" y="5787"/>
                  </a:moveTo>
                  <a:cubicBezTo>
                    <a:pt x="22185" y="5787"/>
                    <a:pt x="24671" y="6335"/>
                    <a:pt x="26569" y="7431"/>
                  </a:cubicBezTo>
                  <a:cubicBezTo>
                    <a:pt x="30364" y="9622"/>
                    <a:pt x="30364" y="13204"/>
                    <a:pt x="26569" y="15396"/>
                  </a:cubicBezTo>
                  <a:cubicBezTo>
                    <a:pt x="24671" y="16492"/>
                    <a:pt x="22185" y="17039"/>
                    <a:pt x="19700" y="17039"/>
                  </a:cubicBezTo>
                  <a:cubicBezTo>
                    <a:pt x="17214" y="17039"/>
                    <a:pt x="14728" y="16492"/>
                    <a:pt x="12831" y="15396"/>
                  </a:cubicBezTo>
                  <a:cubicBezTo>
                    <a:pt x="8982" y="13204"/>
                    <a:pt x="8982" y="9622"/>
                    <a:pt x="12831" y="7431"/>
                  </a:cubicBezTo>
                  <a:cubicBezTo>
                    <a:pt x="14728" y="6335"/>
                    <a:pt x="17214" y="5787"/>
                    <a:pt x="19700" y="5787"/>
                  </a:cubicBezTo>
                  <a:close/>
                  <a:moveTo>
                    <a:pt x="18711" y="0"/>
                  </a:moveTo>
                  <a:cubicBezTo>
                    <a:pt x="17321" y="54"/>
                    <a:pt x="15984" y="214"/>
                    <a:pt x="14595" y="374"/>
                  </a:cubicBezTo>
                  <a:cubicBezTo>
                    <a:pt x="14327" y="1925"/>
                    <a:pt x="14113" y="3635"/>
                    <a:pt x="13151" y="3956"/>
                  </a:cubicBezTo>
                  <a:cubicBezTo>
                    <a:pt x="13033" y="3987"/>
                    <a:pt x="12895" y="4002"/>
                    <a:pt x="12739" y="4002"/>
                  </a:cubicBezTo>
                  <a:cubicBezTo>
                    <a:pt x="11563" y="4002"/>
                    <a:pt x="9402" y="3174"/>
                    <a:pt x="7325" y="2513"/>
                  </a:cubicBezTo>
                  <a:cubicBezTo>
                    <a:pt x="6790" y="2780"/>
                    <a:pt x="6255" y="3047"/>
                    <a:pt x="5721" y="3368"/>
                  </a:cubicBezTo>
                  <a:cubicBezTo>
                    <a:pt x="5240" y="3635"/>
                    <a:pt x="4759" y="3956"/>
                    <a:pt x="4331" y="4277"/>
                  </a:cubicBezTo>
                  <a:cubicBezTo>
                    <a:pt x="5667" y="5613"/>
                    <a:pt x="7271" y="7056"/>
                    <a:pt x="6790" y="7591"/>
                  </a:cubicBezTo>
                  <a:cubicBezTo>
                    <a:pt x="6309" y="8126"/>
                    <a:pt x="3315" y="8286"/>
                    <a:pt x="642" y="8446"/>
                  </a:cubicBezTo>
                  <a:cubicBezTo>
                    <a:pt x="268" y="9195"/>
                    <a:pt x="54" y="9997"/>
                    <a:pt x="1" y="10852"/>
                  </a:cubicBezTo>
                  <a:cubicBezTo>
                    <a:pt x="2407" y="11440"/>
                    <a:pt x="5186" y="12081"/>
                    <a:pt x="5400" y="12723"/>
                  </a:cubicBezTo>
                  <a:cubicBezTo>
                    <a:pt x="5560" y="13364"/>
                    <a:pt x="3208" y="14433"/>
                    <a:pt x="1230" y="15449"/>
                  </a:cubicBezTo>
                  <a:cubicBezTo>
                    <a:pt x="1765" y="16251"/>
                    <a:pt x="2407" y="16999"/>
                    <a:pt x="3101" y="17641"/>
                  </a:cubicBezTo>
                  <a:cubicBezTo>
                    <a:pt x="4933" y="17417"/>
                    <a:pt x="6920" y="17140"/>
                    <a:pt x="8225" y="17140"/>
                  </a:cubicBezTo>
                  <a:cubicBezTo>
                    <a:pt x="8786" y="17140"/>
                    <a:pt x="9221" y="17191"/>
                    <a:pt x="9463" y="17320"/>
                  </a:cubicBezTo>
                  <a:cubicBezTo>
                    <a:pt x="10265" y="17801"/>
                    <a:pt x="9516" y="19458"/>
                    <a:pt x="8928" y="21009"/>
                  </a:cubicBezTo>
                  <a:cubicBezTo>
                    <a:pt x="10158" y="21436"/>
                    <a:pt x="11387" y="21811"/>
                    <a:pt x="12670" y="22078"/>
                  </a:cubicBezTo>
                  <a:cubicBezTo>
                    <a:pt x="14452" y="20977"/>
                    <a:pt x="16286" y="19671"/>
                    <a:pt x="17364" y="19671"/>
                  </a:cubicBezTo>
                  <a:cubicBezTo>
                    <a:pt x="17386" y="19671"/>
                    <a:pt x="17407" y="19671"/>
                    <a:pt x="17428" y="19672"/>
                  </a:cubicBezTo>
                  <a:cubicBezTo>
                    <a:pt x="18497" y="19779"/>
                    <a:pt x="19619" y="21383"/>
                    <a:pt x="20689" y="22826"/>
                  </a:cubicBezTo>
                  <a:cubicBezTo>
                    <a:pt x="22078" y="22773"/>
                    <a:pt x="23468" y="22612"/>
                    <a:pt x="24858" y="22452"/>
                  </a:cubicBezTo>
                  <a:cubicBezTo>
                    <a:pt x="25126" y="20902"/>
                    <a:pt x="25286" y="19138"/>
                    <a:pt x="26302" y="18870"/>
                  </a:cubicBezTo>
                  <a:cubicBezTo>
                    <a:pt x="26414" y="18839"/>
                    <a:pt x="26547" y="18825"/>
                    <a:pt x="26699" y="18825"/>
                  </a:cubicBezTo>
                  <a:cubicBezTo>
                    <a:pt x="27848" y="18825"/>
                    <a:pt x="30051" y="19653"/>
                    <a:pt x="32128" y="20314"/>
                  </a:cubicBezTo>
                  <a:cubicBezTo>
                    <a:pt x="32663" y="20046"/>
                    <a:pt x="33197" y="19779"/>
                    <a:pt x="33679" y="19512"/>
                  </a:cubicBezTo>
                  <a:cubicBezTo>
                    <a:pt x="34213" y="19191"/>
                    <a:pt x="34694" y="18924"/>
                    <a:pt x="35122" y="18550"/>
                  </a:cubicBezTo>
                  <a:cubicBezTo>
                    <a:pt x="33785" y="17213"/>
                    <a:pt x="32182" y="15770"/>
                    <a:pt x="32663" y="15235"/>
                  </a:cubicBezTo>
                  <a:cubicBezTo>
                    <a:pt x="33144" y="14701"/>
                    <a:pt x="36138" y="14540"/>
                    <a:pt x="38810" y="14380"/>
                  </a:cubicBezTo>
                  <a:cubicBezTo>
                    <a:pt x="39185" y="13632"/>
                    <a:pt x="39398" y="12830"/>
                    <a:pt x="39452" y="11974"/>
                  </a:cubicBezTo>
                  <a:cubicBezTo>
                    <a:pt x="37046" y="11386"/>
                    <a:pt x="34267" y="10745"/>
                    <a:pt x="34106" y="10103"/>
                  </a:cubicBezTo>
                  <a:cubicBezTo>
                    <a:pt x="33892" y="9462"/>
                    <a:pt x="36191" y="8393"/>
                    <a:pt x="38222" y="7377"/>
                  </a:cubicBezTo>
                  <a:cubicBezTo>
                    <a:pt x="37688" y="6575"/>
                    <a:pt x="37046" y="5827"/>
                    <a:pt x="36298" y="5185"/>
                  </a:cubicBezTo>
                  <a:cubicBezTo>
                    <a:pt x="34467" y="5410"/>
                    <a:pt x="32505" y="5686"/>
                    <a:pt x="31216" y="5686"/>
                  </a:cubicBezTo>
                  <a:cubicBezTo>
                    <a:pt x="30661" y="5686"/>
                    <a:pt x="30231" y="5635"/>
                    <a:pt x="29990" y="5506"/>
                  </a:cubicBezTo>
                  <a:cubicBezTo>
                    <a:pt x="29188" y="5025"/>
                    <a:pt x="29937" y="3368"/>
                    <a:pt x="30471" y="1871"/>
                  </a:cubicBezTo>
                  <a:cubicBezTo>
                    <a:pt x="29295" y="1390"/>
                    <a:pt x="28012" y="1016"/>
                    <a:pt x="26783" y="749"/>
                  </a:cubicBezTo>
                  <a:cubicBezTo>
                    <a:pt x="25034" y="1880"/>
                    <a:pt x="23236" y="3160"/>
                    <a:pt x="22150" y="3160"/>
                  </a:cubicBezTo>
                  <a:cubicBezTo>
                    <a:pt x="22107" y="3160"/>
                    <a:pt x="22065" y="3158"/>
                    <a:pt x="22025" y="3154"/>
                  </a:cubicBezTo>
                  <a:cubicBezTo>
                    <a:pt x="20956" y="3047"/>
                    <a:pt x="19833" y="1444"/>
                    <a:pt x="187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93">
              <a:extLst>
                <a:ext uri="{FF2B5EF4-FFF2-40B4-BE49-F238E27FC236}">
                  <a16:creationId xmlns:a16="http://schemas.microsoft.com/office/drawing/2014/main" id="{065780E5-CAC3-61D5-1F54-BC3C5E64C2F2}"/>
                </a:ext>
              </a:extLst>
            </p:cNvPr>
            <p:cNvSpPr/>
            <p:nvPr/>
          </p:nvSpPr>
          <p:spPr>
            <a:xfrm>
              <a:off x="5912717" y="4013197"/>
              <a:ext cx="416104" cy="245720"/>
            </a:xfrm>
            <a:custGeom>
              <a:avLst/>
              <a:gdLst/>
              <a:ahLst/>
              <a:cxnLst/>
              <a:rect l="l" t="t" r="r" b="b"/>
              <a:pathLst>
                <a:path w="24805" h="14648" extrusionOk="0">
                  <a:moveTo>
                    <a:pt x="12402" y="3983"/>
                  </a:moveTo>
                  <a:cubicBezTo>
                    <a:pt x="13886" y="3983"/>
                    <a:pt x="15369" y="4331"/>
                    <a:pt x="16732" y="5026"/>
                  </a:cubicBezTo>
                  <a:cubicBezTo>
                    <a:pt x="19138" y="6416"/>
                    <a:pt x="19138" y="8607"/>
                    <a:pt x="16732" y="9997"/>
                  </a:cubicBezTo>
                  <a:cubicBezTo>
                    <a:pt x="15369" y="10692"/>
                    <a:pt x="13886" y="11040"/>
                    <a:pt x="12402" y="11040"/>
                  </a:cubicBezTo>
                  <a:cubicBezTo>
                    <a:pt x="10919" y="11040"/>
                    <a:pt x="9436" y="10692"/>
                    <a:pt x="8073" y="9997"/>
                  </a:cubicBezTo>
                  <a:cubicBezTo>
                    <a:pt x="5720" y="8607"/>
                    <a:pt x="5720" y="6416"/>
                    <a:pt x="8073" y="5026"/>
                  </a:cubicBezTo>
                  <a:cubicBezTo>
                    <a:pt x="9436" y="4331"/>
                    <a:pt x="10919" y="3983"/>
                    <a:pt x="12402" y="3983"/>
                  </a:cubicBezTo>
                  <a:close/>
                  <a:moveTo>
                    <a:pt x="19138" y="1"/>
                  </a:moveTo>
                  <a:cubicBezTo>
                    <a:pt x="18033" y="685"/>
                    <a:pt x="14595" y="2354"/>
                    <a:pt x="13826" y="2354"/>
                  </a:cubicBezTo>
                  <a:cubicBezTo>
                    <a:pt x="13814" y="2354"/>
                    <a:pt x="13803" y="2354"/>
                    <a:pt x="13792" y="2353"/>
                  </a:cubicBezTo>
                  <a:cubicBezTo>
                    <a:pt x="13151" y="2246"/>
                    <a:pt x="12456" y="1230"/>
                    <a:pt x="11761" y="375"/>
                  </a:cubicBezTo>
                  <a:cubicBezTo>
                    <a:pt x="10906" y="375"/>
                    <a:pt x="10050" y="482"/>
                    <a:pt x="9142" y="589"/>
                  </a:cubicBezTo>
                  <a:cubicBezTo>
                    <a:pt x="8981" y="1551"/>
                    <a:pt x="8874" y="2674"/>
                    <a:pt x="8233" y="2834"/>
                  </a:cubicBezTo>
                  <a:cubicBezTo>
                    <a:pt x="8165" y="2852"/>
                    <a:pt x="8085" y="2861"/>
                    <a:pt x="7994" y="2861"/>
                  </a:cubicBezTo>
                  <a:cubicBezTo>
                    <a:pt x="7290" y="2861"/>
                    <a:pt x="5923" y="2351"/>
                    <a:pt x="4598" y="1925"/>
                  </a:cubicBezTo>
                  <a:cubicBezTo>
                    <a:pt x="4566" y="1941"/>
                    <a:pt x="4526" y="1948"/>
                    <a:pt x="4479" y="1948"/>
                  </a:cubicBezTo>
                  <a:cubicBezTo>
                    <a:pt x="4092" y="1948"/>
                    <a:pt x="3232" y="1475"/>
                    <a:pt x="2845" y="1475"/>
                  </a:cubicBezTo>
                  <a:cubicBezTo>
                    <a:pt x="2798" y="1475"/>
                    <a:pt x="2758" y="1482"/>
                    <a:pt x="2727" y="1498"/>
                  </a:cubicBezTo>
                  <a:lnTo>
                    <a:pt x="2727" y="3048"/>
                  </a:lnTo>
                  <a:cubicBezTo>
                    <a:pt x="3582" y="3850"/>
                    <a:pt x="4598" y="4758"/>
                    <a:pt x="4277" y="5133"/>
                  </a:cubicBezTo>
                  <a:cubicBezTo>
                    <a:pt x="3956" y="5453"/>
                    <a:pt x="1658" y="5507"/>
                    <a:pt x="1" y="5614"/>
                  </a:cubicBezTo>
                  <a:cubicBezTo>
                    <a:pt x="1" y="5614"/>
                    <a:pt x="54" y="6629"/>
                    <a:pt x="1" y="7164"/>
                  </a:cubicBezTo>
                  <a:cubicBezTo>
                    <a:pt x="1551" y="7538"/>
                    <a:pt x="3315" y="7966"/>
                    <a:pt x="3422" y="8340"/>
                  </a:cubicBezTo>
                  <a:cubicBezTo>
                    <a:pt x="3444" y="8417"/>
                    <a:pt x="3395" y="8444"/>
                    <a:pt x="3294" y="8444"/>
                  </a:cubicBezTo>
                  <a:cubicBezTo>
                    <a:pt x="3056" y="8444"/>
                    <a:pt x="2527" y="8295"/>
                    <a:pt x="1939" y="8295"/>
                  </a:cubicBezTo>
                  <a:cubicBezTo>
                    <a:pt x="1564" y="8295"/>
                    <a:pt x="1165" y="8356"/>
                    <a:pt x="802" y="8554"/>
                  </a:cubicBezTo>
                  <a:lnTo>
                    <a:pt x="802" y="10051"/>
                  </a:lnTo>
                  <a:cubicBezTo>
                    <a:pt x="1123" y="10585"/>
                    <a:pt x="1551" y="11013"/>
                    <a:pt x="1978" y="11387"/>
                  </a:cubicBezTo>
                  <a:cubicBezTo>
                    <a:pt x="3083" y="11244"/>
                    <a:pt x="4236" y="11102"/>
                    <a:pt x="5039" y="11102"/>
                  </a:cubicBezTo>
                  <a:cubicBezTo>
                    <a:pt x="5441" y="11102"/>
                    <a:pt x="5756" y="11138"/>
                    <a:pt x="5934" y="11227"/>
                  </a:cubicBezTo>
                  <a:cubicBezTo>
                    <a:pt x="6095" y="11280"/>
                    <a:pt x="5934" y="11120"/>
                    <a:pt x="5614" y="11975"/>
                  </a:cubicBezTo>
                  <a:cubicBezTo>
                    <a:pt x="5614" y="12082"/>
                    <a:pt x="5614" y="13418"/>
                    <a:pt x="5614" y="13525"/>
                  </a:cubicBezTo>
                  <a:cubicBezTo>
                    <a:pt x="6415" y="13793"/>
                    <a:pt x="7164" y="14006"/>
                    <a:pt x="7966" y="14167"/>
                  </a:cubicBezTo>
                  <a:cubicBezTo>
                    <a:pt x="9055" y="13493"/>
                    <a:pt x="10194" y="12668"/>
                    <a:pt x="10895" y="12668"/>
                  </a:cubicBezTo>
                  <a:cubicBezTo>
                    <a:pt x="10917" y="12668"/>
                    <a:pt x="10938" y="12668"/>
                    <a:pt x="10959" y="12670"/>
                  </a:cubicBezTo>
                  <a:cubicBezTo>
                    <a:pt x="11654" y="12723"/>
                    <a:pt x="12296" y="13739"/>
                    <a:pt x="12991" y="14648"/>
                  </a:cubicBezTo>
                  <a:cubicBezTo>
                    <a:pt x="13899" y="14594"/>
                    <a:pt x="14755" y="14541"/>
                    <a:pt x="15610" y="14381"/>
                  </a:cubicBezTo>
                  <a:cubicBezTo>
                    <a:pt x="15770" y="13418"/>
                    <a:pt x="15877" y="12349"/>
                    <a:pt x="16519" y="12135"/>
                  </a:cubicBezTo>
                  <a:cubicBezTo>
                    <a:pt x="16587" y="12118"/>
                    <a:pt x="16666" y="12110"/>
                    <a:pt x="16754" y="12110"/>
                  </a:cubicBezTo>
                  <a:cubicBezTo>
                    <a:pt x="17491" y="12110"/>
                    <a:pt x="18870" y="12668"/>
                    <a:pt x="20207" y="13098"/>
                  </a:cubicBezTo>
                  <a:cubicBezTo>
                    <a:pt x="20528" y="12937"/>
                    <a:pt x="20849" y="12777"/>
                    <a:pt x="21169" y="12563"/>
                  </a:cubicBezTo>
                  <a:cubicBezTo>
                    <a:pt x="21490" y="12403"/>
                    <a:pt x="21811" y="12189"/>
                    <a:pt x="22078" y="12028"/>
                  </a:cubicBezTo>
                  <a:lnTo>
                    <a:pt x="22078" y="10478"/>
                  </a:lnTo>
                  <a:cubicBezTo>
                    <a:pt x="21651" y="10051"/>
                    <a:pt x="21148" y="10003"/>
                    <a:pt x="20820" y="10003"/>
                  </a:cubicBezTo>
                  <a:cubicBezTo>
                    <a:pt x="20725" y="10003"/>
                    <a:pt x="20644" y="10007"/>
                    <a:pt x="20585" y="10007"/>
                  </a:cubicBezTo>
                  <a:cubicBezTo>
                    <a:pt x="20463" y="10007"/>
                    <a:pt x="20427" y="9991"/>
                    <a:pt x="20528" y="9890"/>
                  </a:cubicBezTo>
                  <a:cubicBezTo>
                    <a:pt x="20795" y="9569"/>
                    <a:pt x="22720" y="9463"/>
                    <a:pt x="24377" y="9356"/>
                  </a:cubicBezTo>
                  <a:cubicBezTo>
                    <a:pt x="24591" y="8928"/>
                    <a:pt x="24751" y="8393"/>
                    <a:pt x="24804" y="7859"/>
                  </a:cubicBezTo>
                  <a:lnTo>
                    <a:pt x="24804" y="6362"/>
                  </a:lnTo>
                  <a:cubicBezTo>
                    <a:pt x="24567" y="6305"/>
                    <a:pt x="24325" y="6281"/>
                    <a:pt x="24084" y="6281"/>
                  </a:cubicBezTo>
                  <a:cubicBezTo>
                    <a:pt x="22994" y="6281"/>
                    <a:pt x="21938" y="6764"/>
                    <a:pt x="21542" y="6764"/>
                  </a:cubicBezTo>
                  <a:cubicBezTo>
                    <a:pt x="21455" y="6764"/>
                    <a:pt x="21400" y="6740"/>
                    <a:pt x="21383" y="6683"/>
                  </a:cubicBezTo>
                  <a:cubicBezTo>
                    <a:pt x="21276" y="6309"/>
                    <a:pt x="22720" y="5614"/>
                    <a:pt x="24003" y="4972"/>
                  </a:cubicBezTo>
                  <a:lnTo>
                    <a:pt x="24003" y="3422"/>
                  </a:lnTo>
                  <a:cubicBezTo>
                    <a:pt x="22739" y="3585"/>
                    <a:pt x="20668" y="3903"/>
                    <a:pt x="19542" y="3903"/>
                  </a:cubicBezTo>
                  <a:cubicBezTo>
                    <a:pt x="19191" y="3903"/>
                    <a:pt x="18932" y="3872"/>
                    <a:pt x="18817" y="3796"/>
                  </a:cubicBezTo>
                  <a:cubicBezTo>
                    <a:pt x="18390" y="3475"/>
                    <a:pt x="18817" y="2460"/>
                    <a:pt x="19138" y="1498"/>
                  </a:cubicBezTo>
                  <a:lnTo>
                    <a:pt x="19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93">
              <a:extLst>
                <a:ext uri="{FF2B5EF4-FFF2-40B4-BE49-F238E27FC236}">
                  <a16:creationId xmlns:a16="http://schemas.microsoft.com/office/drawing/2014/main" id="{F0563462-A485-B5CF-A54B-B1E9BE6A18B4}"/>
                </a:ext>
              </a:extLst>
            </p:cNvPr>
            <p:cNvSpPr/>
            <p:nvPr/>
          </p:nvSpPr>
          <p:spPr>
            <a:xfrm>
              <a:off x="5913622" y="3994376"/>
              <a:ext cx="415198" cy="239446"/>
            </a:xfrm>
            <a:custGeom>
              <a:avLst/>
              <a:gdLst/>
              <a:ahLst/>
              <a:cxnLst/>
              <a:rect l="l" t="t" r="r" b="b"/>
              <a:pathLst>
                <a:path w="24751" h="14274" extrusionOk="0">
                  <a:moveTo>
                    <a:pt x="12348" y="3555"/>
                  </a:moveTo>
                  <a:cubicBezTo>
                    <a:pt x="13832" y="3555"/>
                    <a:pt x="15315" y="3902"/>
                    <a:pt x="16678" y="4597"/>
                  </a:cubicBezTo>
                  <a:cubicBezTo>
                    <a:pt x="19084" y="5987"/>
                    <a:pt x="19084" y="8232"/>
                    <a:pt x="16678" y="9622"/>
                  </a:cubicBezTo>
                  <a:cubicBezTo>
                    <a:pt x="15315" y="10291"/>
                    <a:pt x="13832" y="10625"/>
                    <a:pt x="12348" y="10625"/>
                  </a:cubicBezTo>
                  <a:cubicBezTo>
                    <a:pt x="10865" y="10625"/>
                    <a:pt x="9382" y="10291"/>
                    <a:pt x="8019" y="9622"/>
                  </a:cubicBezTo>
                  <a:cubicBezTo>
                    <a:pt x="5666" y="8232"/>
                    <a:pt x="5666" y="5987"/>
                    <a:pt x="8019" y="4597"/>
                  </a:cubicBezTo>
                  <a:cubicBezTo>
                    <a:pt x="9382" y="3902"/>
                    <a:pt x="10865" y="3555"/>
                    <a:pt x="12348" y="3555"/>
                  </a:cubicBezTo>
                  <a:close/>
                  <a:moveTo>
                    <a:pt x="11707" y="0"/>
                  </a:moveTo>
                  <a:cubicBezTo>
                    <a:pt x="10852" y="0"/>
                    <a:pt x="9996" y="107"/>
                    <a:pt x="9141" y="214"/>
                  </a:cubicBezTo>
                  <a:cubicBezTo>
                    <a:pt x="8981" y="1230"/>
                    <a:pt x="8820" y="2299"/>
                    <a:pt x="8232" y="2459"/>
                  </a:cubicBezTo>
                  <a:cubicBezTo>
                    <a:pt x="8159" y="2478"/>
                    <a:pt x="8073" y="2486"/>
                    <a:pt x="7977" y="2486"/>
                  </a:cubicBezTo>
                  <a:cubicBezTo>
                    <a:pt x="7237" y="2486"/>
                    <a:pt x="5875" y="1976"/>
                    <a:pt x="4597" y="1550"/>
                  </a:cubicBezTo>
                  <a:cubicBezTo>
                    <a:pt x="4223" y="1711"/>
                    <a:pt x="3902" y="1871"/>
                    <a:pt x="3582" y="2085"/>
                  </a:cubicBezTo>
                  <a:cubicBezTo>
                    <a:pt x="3261" y="2245"/>
                    <a:pt x="2994" y="2459"/>
                    <a:pt x="2673" y="2673"/>
                  </a:cubicBezTo>
                  <a:cubicBezTo>
                    <a:pt x="3528" y="3475"/>
                    <a:pt x="4544" y="4437"/>
                    <a:pt x="4223" y="4758"/>
                  </a:cubicBezTo>
                  <a:cubicBezTo>
                    <a:pt x="3956" y="5079"/>
                    <a:pt x="2031" y="5185"/>
                    <a:pt x="374" y="5292"/>
                  </a:cubicBezTo>
                  <a:cubicBezTo>
                    <a:pt x="160" y="5773"/>
                    <a:pt x="0" y="6255"/>
                    <a:pt x="0" y="6789"/>
                  </a:cubicBezTo>
                  <a:cubicBezTo>
                    <a:pt x="1497" y="7163"/>
                    <a:pt x="3261" y="7591"/>
                    <a:pt x="3368" y="7965"/>
                  </a:cubicBezTo>
                  <a:cubicBezTo>
                    <a:pt x="3475" y="8339"/>
                    <a:pt x="2031" y="9034"/>
                    <a:pt x="748" y="9676"/>
                  </a:cubicBezTo>
                  <a:cubicBezTo>
                    <a:pt x="1123" y="10210"/>
                    <a:pt x="1497" y="10638"/>
                    <a:pt x="1924" y="11012"/>
                  </a:cubicBezTo>
                  <a:cubicBezTo>
                    <a:pt x="3068" y="10902"/>
                    <a:pt x="4287" y="10715"/>
                    <a:pt x="5109" y="10715"/>
                  </a:cubicBezTo>
                  <a:cubicBezTo>
                    <a:pt x="5479" y="10715"/>
                    <a:pt x="5768" y="10752"/>
                    <a:pt x="5934" y="10852"/>
                  </a:cubicBezTo>
                  <a:cubicBezTo>
                    <a:pt x="6415" y="11119"/>
                    <a:pt x="5934" y="12188"/>
                    <a:pt x="5613" y="13150"/>
                  </a:cubicBezTo>
                  <a:cubicBezTo>
                    <a:pt x="6361" y="13418"/>
                    <a:pt x="7163" y="13632"/>
                    <a:pt x="7912" y="13792"/>
                  </a:cubicBezTo>
                  <a:cubicBezTo>
                    <a:pt x="9052" y="13118"/>
                    <a:pt x="10193" y="12293"/>
                    <a:pt x="10846" y="12293"/>
                  </a:cubicBezTo>
                  <a:cubicBezTo>
                    <a:pt x="10866" y="12293"/>
                    <a:pt x="10886" y="12294"/>
                    <a:pt x="10905" y="12295"/>
                  </a:cubicBezTo>
                  <a:cubicBezTo>
                    <a:pt x="11600" y="12349"/>
                    <a:pt x="12242" y="13364"/>
                    <a:pt x="12990" y="14273"/>
                  </a:cubicBezTo>
                  <a:cubicBezTo>
                    <a:pt x="13845" y="14220"/>
                    <a:pt x="14701" y="14166"/>
                    <a:pt x="15556" y="14006"/>
                  </a:cubicBezTo>
                  <a:cubicBezTo>
                    <a:pt x="15770" y="13044"/>
                    <a:pt x="15877" y="11974"/>
                    <a:pt x="16465" y="11814"/>
                  </a:cubicBezTo>
                  <a:cubicBezTo>
                    <a:pt x="16557" y="11783"/>
                    <a:pt x="16669" y="11769"/>
                    <a:pt x="16797" y="11769"/>
                  </a:cubicBezTo>
                  <a:cubicBezTo>
                    <a:pt x="17553" y="11769"/>
                    <a:pt x="18873" y="12265"/>
                    <a:pt x="20153" y="12723"/>
                  </a:cubicBezTo>
                  <a:cubicBezTo>
                    <a:pt x="20474" y="12562"/>
                    <a:pt x="20795" y="12349"/>
                    <a:pt x="21115" y="12188"/>
                  </a:cubicBezTo>
                  <a:cubicBezTo>
                    <a:pt x="21436" y="11974"/>
                    <a:pt x="21757" y="11814"/>
                    <a:pt x="22024" y="11600"/>
                  </a:cubicBezTo>
                  <a:cubicBezTo>
                    <a:pt x="21169" y="10745"/>
                    <a:pt x="20153" y="9836"/>
                    <a:pt x="20474" y="9515"/>
                  </a:cubicBezTo>
                  <a:cubicBezTo>
                    <a:pt x="20795" y="9141"/>
                    <a:pt x="22666" y="9088"/>
                    <a:pt x="24323" y="8981"/>
                  </a:cubicBezTo>
                  <a:cubicBezTo>
                    <a:pt x="24537" y="8500"/>
                    <a:pt x="24697" y="8019"/>
                    <a:pt x="24750" y="7484"/>
                  </a:cubicBezTo>
                  <a:cubicBezTo>
                    <a:pt x="23200" y="7056"/>
                    <a:pt x="21436" y="6682"/>
                    <a:pt x="21329" y="6308"/>
                  </a:cubicBezTo>
                  <a:cubicBezTo>
                    <a:pt x="21222" y="5880"/>
                    <a:pt x="22666" y="5239"/>
                    <a:pt x="23949" y="4544"/>
                  </a:cubicBezTo>
                  <a:cubicBezTo>
                    <a:pt x="23628" y="4063"/>
                    <a:pt x="23200" y="3635"/>
                    <a:pt x="22773" y="3208"/>
                  </a:cubicBezTo>
                  <a:cubicBezTo>
                    <a:pt x="21611" y="3357"/>
                    <a:pt x="20371" y="3533"/>
                    <a:pt x="19549" y="3533"/>
                  </a:cubicBezTo>
                  <a:cubicBezTo>
                    <a:pt x="19198" y="3533"/>
                    <a:pt x="18923" y="3501"/>
                    <a:pt x="18763" y="3421"/>
                  </a:cubicBezTo>
                  <a:cubicBezTo>
                    <a:pt x="18282" y="3154"/>
                    <a:pt x="18763" y="2085"/>
                    <a:pt x="19084" y="1123"/>
                  </a:cubicBezTo>
                  <a:cubicBezTo>
                    <a:pt x="18336" y="855"/>
                    <a:pt x="17534" y="642"/>
                    <a:pt x="16785" y="481"/>
                  </a:cubicBezTo>
                  <a:cubicBezTo>
                    <a:pt x="15696" y="1155"/>
                    <a:pt x="14507" y="1980"/>
                    <a:pt x="13851" y="1980"/>
                  </a:cubicBezTo>
                  <a:cubicBezTo>
                    <a:pt x="13831" y="1980"/>
                    <a:pt x="13811" y="1980"/>
                    <a:pt x="13792" y="1978"/>
                  </a:cubicBezTo>
                  <a:cubicBezTo>
                    <a:pt x="13097" y="1925"/>
                    <a:pt x="12455" y="909"/>
                    <a:pt x="117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93">
              <a:extLst>
                <a:ext uri="{FF2B5EF4-FFF2-40B4-BE49-F238E27FC236}">
                  <a16:creationId xmlns:a16="http://schemas.microsoft.com/office/drawing/2014/main" id="{A360229A-29AE-9779-6AEE-2F638375A019}"/>
                </a:ext>
              </a:extLst>
            </p:cNvPr>
            <p:cNvSpPr/>
            <p:nvPr/>
          </p:nvSpPr>
          <p:spPr>
            <a:xfrm>
              <a:off x="5227609" y="2983749"/>
              <a:ext cx="869851" cy="1151419"/>
            </a:xfrm>
            <a:custGeom>
              <a:avLst/>
              <a:gdLst/>
              <a:ahLst/>
              <a:cxnLst/>
              <a:rect l="l" t="t" r="r" b="b"/>
              <a:pathLst>
                <a:path w="51854" h="68639" extrusionOk="0">
                  <a:moveTo>
                    <a:pt x="31273" y="1"/>
                  </a:moveTo>
                  <a:lnTo>
                    <a:pt x="14434" y="11654"/>
                  </a:lnTo>
                  <a:lnTo>
                    <a:pt x="1" y="59925"/>
                  </a:lnTo>
                  <a:lnTo>
                    <a:pt x="13418" y="68639"/>
                  </a:lnTo>
                  <a:lnTo>
                    <a:pt x="34694" y="19886"/>
                  </a:lnTo>
                  <a:lnTo>
                    <a:pt x="51854" y="8767"/>
                  </a:lnTo>
                  <a:lnTo>
                    <a:pt x="31273" y="1"/>
                  </a:lnTo>
                  <a:close/>
                </a:path>
              </a:pathLst>
            </a:custGeom>
            <a:solidFill>
              <a:srgbClr val="897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93">
              <a:extLst>
                <a:ext uri="{FF2B5EF4-FFF2-40B4-BE49-F238E27FC236}">
                  <a16:creationId xmlns:a16="http://schemas.microsoft.com/office/drawing/2014/main" id="{986BEF44-1E6A-58D6-82B0-346FA1EC372D}"/>
                </a:ext>
              </a:extLst>
            </p:cNvPr>
            <p:cNvSpPr/>
            <p:nvPr/>
          </p:nvSpPr>
          <p:spPr>
            <a:xfrm>
              <a:off x="4833061" y="4031130"/>
              <a:ext cx="622336" cy="332715"/>
            </a:xfrm>
            <a:custGeom>
              <a:avLst/>
              <a:gdLst/>
              <a:ahLst/>
              <a:cxnLst/>
              <a:rect l="l" t="t" r="r" b="b"/>
              <a:pathLst>
                <a:path w="37099" h="19834" extrusionOk="0">
                  <a:moveTo>
                    <a:pt x="16839" y="1"/>
                  </a:moveTo>
                  <a:lnTo>
                    <a:pt x="0" y="11654"/>
                  </a:lnTo>
                  <a:lnTo>
                    <a:pt x="20260" y="19833"/>
                  </a:lnTo>
                  <a:lnTo>
                    <a:pt x="37099" y="9570"/>
                  </a:lnTo>
                  <a:lnTo>
                    <a:pt x="16839" y="1"/>
                  </a:lnTo>
                  <a:close/>
                </a:path>
              </a:pathLst>
            </a:custGeom>
            <a:solidFill>
              <a:srgbClr val="897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93">
              <a:extLst>
                <a:ext uri="{FF2B5EF4-FFF2-40B4-BE49-F238E27FC236}">
                  <a16:creationId xmlns:a16="http://schemas.microsoft.com/office/drawing/2014/main" id="{99FC42F2-0D4F-FECB-EDDB-410E5BC6552C}"/>
                </a:ext>
              </a:extLst>
            </p:cNvPr>
            <p:cNvSpPr/>
            <p:nvPr/>
          </p:nvSpPr>
          <p:spPr>
            <a:xfrm>
              <a:off x="5114629" y="3179245"/>
              <a:ext cx="694988" cy="1012422"/>
            </a:xfrm>
            <a:custGeom>
              <a:avLst/>
              <a:gdLst/>
              <a:ahLst/>
              <a:cxnLst/>
              <a:rect l="l" t="t" r="r" b="b"/>
              <a:pathLst>
                <a:path w="41430" h="60353" extrusionOk="0">
                  <a:moveTo>
                    <a:pt x="21169" y="0"/>
                  </a:moveTo>
                  <a:lnTo>
                    <a:pt x="0" y="50837"/>
                  </a:lnTo>
                  <a:lnTo>
                    <a:pt x="20314" y="60353"/>
                  </a:lnTo>
                  <a:lnTo>
                    <a:pt x="41429" y="8232"/>
                  </a:lnTo>
                  <a:lnTo>
                    <a:pt x="21169" y="0"/>
                  </a:lnTo>
                  <a:close/>
                </a:path>
              </a:pathLst>
            </a:custGeom>
            <a:solidFill>
              <a:srgbClr val="6B5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93">
              <a:extLst>
                <a:ext uri="{FF2B5EF4-FFF2-40B4-BE49-F238E27FC236}">
                  <a16:creationId xmlns:a16="http://schemas.microsoft.com/office/drawing/2014/main" id="{32395CF6-216C-D8CC-1E15-AB6860AE532A}"/>
                </a:ext>
              </a:extLst>
            </p:cNvPr>
            <p:cNvSpPr/>
            <p:nvPr/>
          </p:nvSpPr>
          <p:spPr>
            <a:xfrm>
              <a:off x="5866988" y="2592774"/>
              <a:ext cx="602625" cy="494124"/>
            </a:xfrm>
            <a:custGeom>
              <a:avLst/>
              <a:gdLst/>
              <a:ahLst/>
              <a:cxnLst/>
              <a:rect l="l" t="t" r="r" b="b"/>
              <a:pathLst>
                <a:path w="35924" h="29456" extrusionOk="0">
                  <a:moveTo>
                    <a:pt x="14487" y="0"/>
                  </a:moveTo>
                  <a:lnTo>
                    <a:pt x="909" y="9516"/>
                  </a:lnTo>
                  <a:lnTo>
                    <a:pt x="0" y="20742"/>
                  </a:lnTo>
                  <a:lnTo>
                    <a:pt x="13364" y="29455"/>
                  </a:lnTo>
                  <a:lnTo>
                    <a:pt x="22345" y="17588"/>
                  </a:lnTo>
                  <a:lnTo>
                    <a:pt x="35923" y="8126"/>
                  </a:lnTo>
                  <a:lnTo>
                    <a:pt x="14487" y="0"/>
                  </a:lnTo>
                  <a:close/>
                </a:path>
              </a:pathLst>
            </a:custGeom>
            <a:solidFill>
              <a:srgbClr val="897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93">
              <a:extLst>
                <a:ext uri="{FF2B5EF4-FFF2-40B4-BE49-F238E27FC236}">
                  <a16:creationId xmlns:a16="http://schemas.microsoft.com/office/drawing/2014/main" id="{F9E1A470-96E0-4870-991F-CD455F6983F5}"/>
                </a:ext>
              </a:extLst>
            </p:cNvPr>
            <p:cNvSpPr/>
            <p:nvPr/>
          </p:nvSpPr>
          <p:spPr>
            <a:xfrm>
              <a:off x="5752197" y="2752388"/>
              <a:ext cx="489645" cy="378444"/>
            </a:xfrm>
            <a:custGeom>
              <a:avLst/>
              <a:gdLst/>
              <a:ahLst/>
              <a:cxnLst/>
              <a:rect l="l" t="t" r="r" b="b"/>
              <a:pathLst>
                <a:path w="29189" h="22560" extrusionOk="0">
                  <a:moveTo>
                    <a:pt x="7752" y="1"/>
                  </a:moveTo>
                  <a:lnTo>
                    <a:pt x="1" y="13793"/>
                  </a:lnTo>
                  <a:lnTo>
                    <a:pt x="20582" y="22559"/>
                  </a:lnTo>
                  <a:lnTo>
                    <a:pt x="29188" y="8073"/>
                  </a:lnTo>
                  <a:lnTo>
                    <a:pt x="7752" y="1"/>
                  </a:lnTo>
                  <a:close/>
                </a:path>
              </a:pathLst>
            </a:custGeom>
            <a:solidFill>
              <a:srgbClr val="6B5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93">
              <a:extLst>
                <a:ext uri="{FF2B5EF4-FFF2-40B4-BE49-F238E27FC236}">
                  <a16:creationId xmlns:a16="http://schemas.microsoft.com/office/drawing/2014/main" id="{604C3051-9364-BBBE-6D7F-824DF3F93A82}"/>
                </a:ext>
              </a:extLst>
            </p:cNvPr>
            <p:cNvSpPr/>
            <p:nvPr/>
          </p:nvSpPr>
          <p:spPr>
            <a:xfrm>
              <a:off x="6245398" y="2174003"/>
              <a:ext cx="602625" cy="494108"/>
            </a:xfrm>
            <a:custGeom>
              <a:avLst/>
              <a:gdLst/>
              <a:ahLst/>
              <a:cxnLst/>
              <a:rect l="l" t="t" r="r" b="b"/>
              <a:pathLst>
                <a:path w="35924" h="29455" extrusionOk="0">
                  <a:moveTo>
                    <a:pt x="14541" y="0"/>
                  </a:moveTo>
                  <a:lnTo>
                    <a:pt x="1337" y="9195"/>
                  </a:lnTo>
                  <a:lnTo>
                    <a:pt x="1" y="20741"/>
                  </a:lnTo>
                  <a:lnTo>
                    <a:pt x="13419" y="29455"/>
                  </a:lnTo>
                  <a:lnTo>
                    <a:pt x="22399" y="17587"/>
                  </a:lnTo>
                  <a:lnTo>
                    <a:pt x="35924" y="8072"/>
                  </a:lnTo>
                  <a:lnTo>
                    <a:pt x="14541" y="0"/>
                  </a:lnTo>
                  <a:close/>
                </a:path>
              </a:pathLst>
            </a:custGeom>
            <a:solidFill>
              <a:srgbClr val="897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93">
              <a:extLst>
                <a:ext uri="{FF2B5EF4-FFF2-40B4-BE49-F238E27FC236}">
                  <a16:creationId xmlns:a16="http://schemas.microsoft.com/office/drawing/2014/main" id="{5C7CBF9B-473E-1AA8-71BB-525EA29DFCDE}"/>
                </a:ext>
              </a:extLst>
            </p:cNvPr>
            <p:cNvSpPr/>
            <p:nvPr/>
          </p:nvSpPr>
          <p:spPr>
            <a:xfrm>
              <a:off x="6110007" y="2328232"/>
              <a:ext cx="511151" cy="400855"/>
            </a:xfrm>
            <a:custGeom>
              <a:avLst/>
              <a:gdLst/>
              <a:ahLst/>
              <a:cxnLst/>
              <a:rect l="l" t="t" r="r" b="b"/>
              <a:pathLst>
                <a:path w="30471" h="23896" extrusionOk="0">
                  <a:moveTo>
                    <a:pt x="9408" y="1"/>
                  </a:moveTo>
                  <a:lnTo>
                    <a:pt x="0" y="15770"/>
                  </a:lnTo>
                  <a:lnTo>
                    <a:pt x="21436" y="23896"/>
                  </a:lnTo>
                  <a:lnTo>
                    <a:pt x="30470" y="8393"/>
                  </a:lnTo>
                  <a:lnTo>
                    <a:pt x="9408" y="1"/>
                  </a:lnTo>
                  <a:close/>
                </a:path>
              </a:pathLst>
            </a:custGeom>
            <a:solidFill>
              <a:srgbClr val="6B5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93">
              <a:extLst>
                <a:ext uri="{FF2B5EF4-FFF2-40B4-BE49-F238E27FC236}">
                  <a16:creationId xmlns:a16="http://schemas.microsoft.com/office/drawing/2014/main" id="{A85A6864-EE28-84BB-F27D-3C59EA9D89F7}"/>
                </a:ext>
              </a:extLst>
            </p:cNvPr>
            <p:cNvSpPr/>
            <p:nvPr/>
          </p:nvSpPr>
          <p:spPr>
            <a:xfrm>
              <a:off x="6622937" y="1606370"/>
              <a:ext cx="807062" cy="644764"/>
            </a:xfrm>
            <a:custGeom>
              <a:avLst/>
              <a:gdLst/>
              <a:ahLst/>
              <a:cxnLst/>
              <a:rect l="l" t="t" r="r" b="b"/>
              <a:pathLst>
                <a:path w="48111" h="38436" extrusionOk="0">
                  <a:moveTo>
                    <a:pt x="26675" y="0"/>
                  </a:moveTo>
                  <a:lnTo>
                    <a:pt x="1283" y="18175"/>
                  </a:lnTo>
                  <a:lnTo>
                    <a:pt x="0" y="29722"/>
                  </a:lnTo>
                  <a:lnTo>
                    <a:pt x="13364" y="38435"/>
                  </a:lnTo>
                  <a:lnTo>
                    <a:pt x="21062" y="27530"/>
                  </a:lnTo>
                  <a:lnTo>
                    <a:pt x="48111" y="8072"/>
                  </a:lnTo>
                  <a:lnTo>
                    <a:pt x="26675" y="0"/>
                  </a:lnTo>
                  <a:close/>
                </a:path>
              </a:pathLst>
            </a:custGeom>
            <a:solidFill>
              <a:srgbClr val="897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93">
              <a:extLst>
                <a:ext uri="{FF2B5EF4-FFF2-40B4-BE49-F238E27FC236}">
                  <a16:creationId xmlns:a16="http://schemas.microsoft.com/office/drawing/2014/main" id="{40374F94-7E84-E293-D626-48804A226299}"/>
                </a:ext>
              </a:extLst>
            </p:cNvPr>
            <p:cNvSpPr/>
            <p:nvPr/>
          </p:nvSpPr>
          <p:spPr>
            <a:xfrm>
              <a:off x="6895530" y="1554351"/>
              <a:ext cx="634917" cy="247515"/>
            </a:xfrm>
            <a:custGeom>
              <a:avLst/>
              <a:gdLst/>
              <a:ahLst/>
              <a:cxnLst/>
              <a:rect l="l" t="t" r="r" b="b"/>
              <a:pathLst>
                <a:path w="37849" h="14755" extrusionOk="0">
                  <a:moveTo>
                    <a:pt x="1" y="1"/>
                  </a:moveTo>
                  <a:lnTo>
                    <a:pt x="37848" y="14755"/>
                  </a:lnTo>
                  <a:lnTo>
                    <a:pt x="34534" y="1"/>
                  </a:lnTo>
                  <a:close/>
                </a:path>
              </a:pathLst>
            </a:custGeom>
            <a:solidFill>
              <a:srgbClr val="897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93">
              <a:extLst>
                <a:ext uri="{FF2B5EF4-FFF2-40B4-BE49-F238E27FC236}">
                  <a16:creationId xmlns:a16="http://schemas.microsoft.com/office/drawing/2014/main" id="{B669020A-991D-C3B0-291A-95301D17958B}"/>
                </a:ext>
              </a:extLst>
            </p:cNvPr>
            <p:cNvSpPr/>
            <p:nvPr/>
          </p:nvSpPr>
          <p:spPr>
            <a:xfrm>
              <a:off x="6489324" y="1911256"/>
              <a:ext cx="508450" cy="398171"/>
            </a:xfrm>
            <a:custGeom>
              <a:avLst/>
              <a:gdLst/>
              <a:ahLst/>
              <a:cxnLst/>
              <a:rect l="l" t="t" r="r" b="b"/>
              <a:pathLst>
                <a:path w="30310" h="23736" extrusionOk="0">
                  <a:moveTo>
                    <a:pt x="9248" y="0"/>
                  </a:moveTo>
                  <a:lnTo>
                    <a:pt x="0" y="15663"/>
                  </a:lnTo>
                  <a:lnTo>
                    <a:pt x="21383" y="23735"/>
                  </a:lnTo>
                  <a:lnTo>
                    <a:pt x="30310" y="8393"/>
                  </a:lnTo>
                  <a:lnTo>
                    <a:pt x="9248" y="0"/>
                  </a:lnTo>
                  <a:close/>
                </a:path>
              </a:pathLst>
            </a:custGeom>
            <a:solidFill>
              <a:srgbClr val="6B5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93">
              <a:extLst>
                <a:ext uri="{FF2B5EF4-FFF2-40B4-BE49-F238E27FC236}">
                  <a16:creationId xmlns:a16="http://schemas.microsoft.com/office/drawing/2014/main" id="{AAC26B2A-CB2B-A378-632A-58A6BE055906}"/>
                </a:ext>
              </a:extLst>
            </p:cNvPr>
            <p:cNvSpPr/>
            <p:nvPr/>
          </p:nvSpPr>
          <p:spPr>
            <a:xfrm>
              <a:off x="5639217" y="3073109"/>
              <a:ext cx="118381" cy="74498"/>
            </a:xfrm>
            <a:custGeom>
              <a:avLst/>
              <a:gdLst/>
              <a:ahLst/>
              <a:cxnLst/>
              <a:rect l="l" t="t" r="r" b="b"/>
              <a:pathLst>
                <a:path w="7057" h="4441" extrusionOk="0">
                  <a:moveTo>
                    <a:pt x="5860" y="0"/>
                  </a:moveTo>
                  <a:cubicBezTo>
                    <a:pt x="5464" y="0"/>
                    <a:pt x="4992" y="126"/>
                    <a:pt x="4491" y="447"/>
                  </a:cubicBezTo>
                  <a:cubicBezTo>
                    <a:pt x="3625" y="1024"/>
                    <a:pt x="3028" y="1255"/>
                    <a:pt x="2655" y="1255"/>
                  </a:cubicBezTo>
                  <a:cubicBezTo>
                    <a:pt x="2406" y="1255"/>
                    <a:pt x="2256" y="1152"/>
                    <a:pt x="2192" y="981"/>
                  </a:cubicBezTo>
                  <a:cubicBezTo>
                    <a:pt x="2149" y="907"/>
                    <a:pt x="2049" y="877"/>
                    <a:pt x="1915" y="877"/>
                  </a:cubicBezTo>
                  <a:cubicBezTo>
                    <a:pt x="1382" y="877"/>
                    <a:pt x="321" y="1356"/>
                    <a:pt x="321" y="1356"/>
                  </a:cubicBezTo>
                  <a:cubicBezTo>
                    <a:pt x="321" y="1356"/>
                    <a:pt x="0" y="3547"/>
                    <a:pt x="214" y="4082"/>
                  </a:cubicBezTo>
                  <a:cubicBezTo>
                    <a:pt x="337" y="4358"/>
                    <a:pt x="776" y="4440"/>
                    <a:pt x="1219" y="4440"/>
                  </a:cubicBezTo>
                  <a:cubicBezTo>
                    <a:pt x="1549" y="4440"/>
                    <a:pt x="1880" y="4395"/>
                    <a:pt x="2085" y="4349"/>
                  </a:cubicBezTo>
                  <a:cubicBezTo>
                    <a:pt x="3528" y="3922"/>
                    <a:pt x="7057" y="2157"/>
                    <a:pt x="7003" y="714"/>
                  </a:cubicBezTo>
                  <a:cubicBezTo>
                    <a:pt x="6970" y="347"/>
                    <a:pt x="6519" y="0"/>
                    <a:pt x="5860" y="0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93">
              <a:extLst>
                <a:ext uri="{FF2B5EF4-FFF2-40B4-BE49-F238E27FC236}">
                  <a16:creationId xmlns:a16="http://schemas.microsoft.com/office/drawing/2014/main" id="{36D4B1C3-6AA5-C62D-CCA1-0D908B6B57BB}"/>
                </a:ext>
              </a:extLst>
            </p:cNvPr>
            <p:cNvSpPr/>
            <p:nvPr/>
          </p:nvSpPr>
          <p:spPr>
            <a:xfrm>
              <a:off x="5641901" y="3080591"/>
              <a:ext cx="115697" cy="67016"/>
            </a:xfrm>
            <a:custGeom>
              <a:avLst/>
              <a:gdLst/>
              <a:ahLst/>
              <a:cxnLst/>
              <a:rect l="l" t="t" r="r" b="b"/>
              <a:pathLst>
                <a:path w="6897" h="3995" extrusionOk="0">
                  <a:moveTo>
                    <a:pt x="6683" y="1"/>
                  </a:moveTo>
                  <a:cubicBezTo>
                    <a:pt x="6309" y="1391"/>
                    <a:pt x="3208" y="2941"/>
                    <a:pt x="1818" y="3315"/>
                  </a:cubicBezTo>
                  <a:cubicBezTo>
                    <a:pt x="1636" y="3361"/>
                    <a:pt x="1317" y="3406"/>
                    <a:pt x="996" y="3406"/>
                  </a:cubicBezTo>
                  <a:cubicBezTo>
                    <a:pt x="563" y="3406"/>
                    <a:pt x="123" y="3324"/>
                    <a:pt x="1" y="3048"/>
                  </a:cubicBezTo>
                  <a:lnTo>
                    <a:pt x="1" y="3048"/>
                  </a:lnTo>
                  <a:cubicBezTo>
                    <a:pt x="1" y="3262"/>
                    <a:pt x="1" y="3422"/>
                    <a:pt x="54" y="3636"/>
                  </a:cubicBezTo>
                  <a:cubicBezTo>
                    <a:pt x="177" y="3912"/>
                    <a:pt x="616" y="3994"/>
                    <a:pt x="1059" y="3994"/>
                  </a:cubicBezTo>
                  <a:cubicBezTo>
                    <a:pt x="1389" y="3994"/>
                    <a:pt x="1720" y="3949"/>
                    <a:pt x="1925" y="3903"/>
                  </a:cubicBezTo>
                  <a:cubicBezTo>
                    <a:pt x="3368" y="3476"/>
                    <a:pt x="6897" y="1711"/>
                    <a:pt x="6843" y="268"/>
                  </a:cubicBezTo>
                  <a:cubicBezTo>
                    <a:pt x="6790" y="161"/>
                    <a:pt x="6790" y="108"/>
                    <a:pt x="6683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93">
              <a:extLst>
                <a:ext uri="{FF2B5EF4-FFF2-40B4-BE49-F238E27FC236}">
                  <a16:creationId xmlns:a16="http://schemas.microsoft.com/office/drawing/2014/main" id="{AB9B943C-A31A-E777-40F1-D84342A51AF8}"/>
                </a:ext>
              </a:extLst>
            </p:cNvPr>
            <p:cNvSpPr/>
            <p:nvPr/>
          </p:nvSpPr>
          <p:spPr>
            <a:xfrm>
              <a:off x="5837397" y="3114359"/>
              <a:ext cx="117492" cy="74498"/>
            </a:xfrm>
            <a:custGeom>
              <a:avLst/>
              <a:gdLst/>
              <a:ahLst/>
              <a:cxnLst/>
              <a:rect l="l" t="t" r="r" b="b"/>
              <a:pathLst>
                <a:path w="7004" h="4441" extrusionOk="0">
                  <a:moveTo>
                    <a:pt x="5807" y="0"/>
                  </a:moveTo>
                  <a:cubicBezTo>
                    <a:pt x="5411" y="0"/>
                    <a:pt x="4939" y="126"/>
                    <a:pt x="4437" y="447"/>
                  </a:cubicBezTo>
                  <a:cubicBezTo>
                    <a:pt x="3571" y="1024"/>
                    <a:pt x="2975" y="1255"/>
                    <a:pt x="2601" y="1255"/>
                  </a:cubicBezTo>
                  <a:cubicBezTo>
                    <a:pt x="2352" y="1255"/>
                    <a:pt x="2203" y="1152"/>
                    <a:pt x="2139" y="981"/>
                  </a:cubicBezTo>
                  <a:cubicBezTo>
                    <a:pt x="2093" y="902"/>
                    <a:pt x="1983" y="871"/>
                    <a:pt x="1837" y="871"/>
                  </a:cubicBezTo>
                  <a:cubicBezTo>
                    <a:pt x="1296" y="871"/>
                    <a:pt x="268" y="1302"/>
                    <a:pt x="268" y="1302"/>
                  </a:cubicBezTo>
                  <a:cubicBezTo>
                    <a:pt x="268" y="1302"/>
                    <a:pt x="0" y="3547"/>
                    <a:pt x="161" y="4082"/>
                  </a:cubicBezTo>
                  <a:cubicBezTo>
                    <a:pt x="283" y="4358"/>
                    <a:pt x="740" y="4440"/>
                    <a:pt x="1188" y="4440"/>
                  </a:cubicBezTo>
                  <a:cubicBezTo>
                    <a:pt x="1521" y="4440"/>
                    <a:pt x="1849" y="4395"/>
                    <a:pt x="2032" y="4349"/>
                  </a:cubicBezTo>
                  <a:cubicBezTo>
                    <a:pt x="3475" y="3922"/>
                    <a:pt x="7003" y="2157"/>
                    <a:pt x="6950" y="714"/>
                  </a:cubicBezTo>
                  <a:cubicBezTo>
                    <a:pt x="6916" y="347"/>
                    <a:pt x="6466" y="0"/>
                    <a:pt x="5807" y="0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93">
              <a:extLst>
                <a:ext uri="{FF2B5EF4-FFF2-40B4-BE49-F238E27FC236}">
                  <a16:creationId xmlns:a16="http://schemas.microsoft.com/office/drawing/2014/main" id="{7CE3FFB6-1D34-815A-9201-FD584E2F66F3}"/>
                </a:ext>
              </a:extLst>
            </p:cNvPr>
            <p:cNvSpPr/>
            <p:nvPr/>
          </p:nvSpPr>
          <p:spPr>
            <a:xfrm>
              <a:off x="5839192" y="3121841"/>
              <a:ext cx="116586" cy="67016"/>
            </a:xfrm>
            <a:custGeom>
              <a:avLst/>
              <a:gdLst/>
              <a:ahLst/>
              <a:cxnLst/>
              <a:rect l="l" t="t" r="r" b="b"/>
              <a:pathLst>
                <a:path w="6950" h="3995" extrusionOk="0">
                  <a:moveTo>
                    <a:pt x="6736" y="1"/>
                  </a:moveTo>
                  <a:cubicBezTo>
                    <a:pt x="6361" y="1391"/>
                    <a:pt x="3208" y="2941"/>
                    <a:pt x="1871" y="3315"/>
                  </a:cubicBezTo>
                  <a:cubicBezTo>
                    <a:pt x="1666" y="3361"/>
                    <a:pt x="1334" y="3406"/>
                    <a:pt x="1005" y="3406"/>
                  </a:cubicBezTo>
                  <a:cubicBezTo>
                    <a:pt x="562" y="3406"/>
                    <a:pt x="123" y="3324"/>
                    <a:pt x="0" y="3048"/>
                  </a:cubicBezTo>
                  <a:lnTo>
                    <a:pt x="0" y="3048"/>
                  </a:lnTo>
                  <a:cubicBezTo>
                    <a:pt x="0" y="3262"/>
                    <a:pt x="54" y="3422"/>
                    <a:pt x="107" y="3636"/>
                  </a:cubicBezTo>
                  <a:cubicBezTo>
                    <a:pt x="199" y="3912"/>
                    <a:pt x="643" y="3994"/>
                    <a:pt x="1085" y="3994"/>
                  </a:cubicBezTo>
                  <a:cubicBezTo>
                    <a:pt x="1414" y="3994"/>
                    <a:pt x="1742" y="3949"/>
                    <a:pt x="1925" y="3903"/>
                  </a:cubicBezTo>
                  <a:cubicBezTo>
                    <a:pt x="3421" y="3476"/>
                    <a:pt x="6950" y="1711"/>
                    <a:pt x="6843" y="268"/>
                  </a:cubicBezTo>
                  <a:cubicBezTo>
                    <a:pt x="6843" y="161"/>
                    <a:pt x="6789" y="54"/>
                    <a:pt x="6736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93">
              <a:extLst>
                <a:ext uri="{FF2B5EF4-FFF2-40B4-BE49-F238E27FC236}">
                  <a16:creationId xmlns:a16="http://schemas.microsoft.com/office/drawing/2014/main" id="{BDD8D291-4C6A-730E-B229-CAF1BCC3E0EF}"/>
                </a:ext>
              </a:extLst>
            </p:cNvPr>
            <p:cNvSpPr/>
            <p:nvPr/>
          </p:nvSpPr>
          <p:spPr>
            <a:xfrm>
              <a:off x="5507399" y="2157849"/>
              <a:ext cx="108517" cy="248421"/>
            </a:xfrm>
            <a:custGeom>
              <a:avLst/>
              <a:gdLst/>
              <a:ahLst/>
              <a:cxnLst/>
              <a:rect l="l" t="t" r="r" b="b"/>
              <a:pathLst>
                <a:path w="6469" h="14809" extrusionOk="0">
                  <a:moveTo>
                    <a:pt x="3101" y="1"/>
                  </a:moveTo>
                  <a:cubicBezTo>
                    <a:pt x="3101" y="1"/>
                    <a:pt x="321" y="2888"/>
                    <a:pt x="0" y="12884"/>
                  </a:cubicBezTo>
                  <a:cubicBezTo>
                    <a:pt x="535" y="14808"/>
                    <a:pt x="5292" y="13686"/>
                    <a:pt x="5880" y="12884"/>
                  </a:cubicBezTo>
                  <a:cubicBezTo>
                    <a:pt x="6469" y="12082"/>
                    <a:pt x="5880" y="10318"/>
                    <a:pt x="5880" y="10318"/>
                  </a:cubicBezTo>
                  <a:lnTo>
                    <a:pt x="3475" y="10318"/>
                  </a:lnTo>
                  <a:lnTo>
                    <a:pt x="4223" y="5507"/>
                  </a:ln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93">
              <a:extLst>
                <a:ext uri="{FF2B5EF4-FFF2-40B4-BE49-F238E27FC236}">
                  <a16:creationId xmlns:a16="http://schemas.microsoft.com/office/drawing/2014/main" id="{2B0F7A3C-4522-8F19-8568-1E01DD95BC3C}"/>
                </a:ext>
              </a:extLst>
            </p:cNvPr>
            <p:cNvSpPr/>
            <p:nvPr/>
          </p:nvSpPr>
          <p:spPr>
            <a:xfrm>
              <a:off x="5501125" y="2115710"/>
              <a:ext cx="83405" cy="192812"/>
            </a:xfrm>
            <a:custGeom>
              <a:avLst/>
              <a:gdLst/>
              <a:ahLst/>
              <a:cxnLst/>
              <a:rect l="l" t="t" r="r" b="b"/>
              <a:pathLst>
                <a:path w="4972" h="11494" extrusionOk="0">
                  <a:moveTo>
                    <a:pt x="3795" y="0"/>
                  </a:moveTo>
                  <a:cubicBezTo>
                    <a:pt x="3795" y="0"/>
                    <a:pt x="802" y="3742"/>
                    <a:pt x="0" y="10585"/>
                  </a:cubicBezTo>
                  <a:cubicBezTo>
                    <a:pt x="1176" y="11387"/>
                    <a:pt x="2673" y="11333"/>
                    <a:pt x="4116" y="11494"/>
                  </a:cubicBezTo>
                  <a:lnTo>
                    <a:pt x="4972" y="6041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93">
              <a:extLst>
                <a:ext uri="{FF2B5EF4-FFF2-40B4-BE49-F238E27FC236}">
                  <a16:creationId xmlns:a16="http://schemas.microsoft.com/office/drawing/2014/main" id="{CCC418EA-6A6A-1F13-AE86-B08F707BEF83}"/>
                </a:ext>
              </a:extLst>
            </p:cNvPr>
            <p:cNvSpPr/>
            <p:nvPr/>
          </p:nvSpPr>
          <p:spPr>
            <a:xfrm>
              <a:off x="5571966" y="2467230"/>
              <a:ext cx="151562" cy="630421"/>
            </a:xfrm>
            <a:custGeom>
              <a:avLst/>
              <a:gdLst/>
              <a:ahLst/>
              <a:cxnLst/>
              <a:rect l="l" t="t" r="r" b="b"/>
              <a:pathLst>
                <a:path w="9035" h="37581" extrusionOk="0">
                  <a:moveTo>
                    <a:pt x="54" y="0"/>
                  </a:moveTo>
                  <a:lnTo>
                    <a:pt x="54" y="0"/>
                  </a:lnTo>
                  <a:cubicBezTo>
                    <a:pt x="0" y="2941"/>
                    <a:pt x="321" y="5881"/>
                    <a:pt x="909" y="8767"/>
                  </a:cubicBezTo>
                  <a:cubicBezTo>
                    <a:pt x="1925" y="12189"/>
                    <a:pt x="2620" y="15663"/>
                    <a:pt x="3047" y="19245"/>
                  </a:cubicBezTo>
                  <a:cubicBezTo>
                    <a:pt x="3101" y="19726"/>
                    <a:pt x="4009" y="35870"/>
                    <a:pt x="4116" y="37581"/>
                  </a:cubicBezTo>
                  <a:lnTo>
                    <a:pt x="6949" y="37527"/>
                  </a:lnTo>
                  <a:cubicBezTo>
                    <a:pt x="6949" y="35763"/>
                    <a:pt x="8500" y="19512"/>
                    <a:pt x="8500" y="17748"/>
                  </a:cubicBezTo>
                  <a:cubicBezTo>
                    <a:pt x="8393" y="8126"/>
                    <a:pt x="9034" y="375"/>
                    <a:pt x="9034" y="375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0B0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93">
              <a:extLst>
                <a:ext uri="{FF2B5EF4-FFF2-40B4-BE49-F238E27FC236}">
                  <a16:creationId xmlns:a16="http://schemas.microsoft.com/office/drawing/2014/main" id="{F2F66462-58B7-39D5-BE6A-0BE147D10FD9}"/>
                </a:ext>
              </a:extLst>
            </p:cNvPr>
            <p:cNvSpPr/>
            <p:nvPr/>
          </p:nvSpPr>
          <p:spPr>
            <a:xfrm>
              <a:off x="5635627" y="2466341"/>
              <a:ext cx="243036" cy="670765"/>
            </a:xfrm>
            <a:custGeom>
              <a:avLst/>
              <a:gdLst/>
              <a:ahLst/>
              <a:cxnLst/>
              <a:rect l="l" t="t" r="r" b="b"/>
              <a:pathLst>
                <a:path w="14488" h="39986" extrusionOk="0">
                  <a:moveTo>
                    <a:pt x="11814" y="0"/>
                  </a:moveTo>
                  <a:lnTo>
                    <a:pt x="589" y="481"/>
                  </a:lnTo>
                  <a:cubicBezTo>
                    <a:pt x="589" y="481"/>
                    <a:pt x="1" y="3582"/>
                    <a:pt x="3636" y="10371"/>
                  </a:cubicBezTo>
                  <a:cubicBezTo>
                    <a:pt x="4437" y="12081"/>
                    <a:pt x="7805" y="18763"/>
                    <a:pt x="8554" y="20581"/>
                  </a:cubicBezTo>
                  <a:lnTo>
                    <a:pt x="12189" y="39986"/>
                  </a:lnTo>
                  <a:lnTo>
                    <a:pt x="14487" y="39772"/>
                  </a:lnTo>
                  <a:cubicBezTo>
                    <a:pt x="14380" y="39291"/>
                    <a:pt x="13899" y="20581"/>
                    <a:pt x="13792" y="19993"/>
                  </a:cubicBezTo>
                  <a:cubicBezTo>
                    <a:pt x="12884" y="16465"/>
                    <a:pt x="11814" y="0"/>
                    <a:pt x="11814" y="0"/>
                  </a:cubicBezTo>
                  <a:close/>
                </a:path>
              </a:pathLst>
            </a:custGeom>
            <a:solidFill>
              <a:srgbClr val="160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93">
              <a:extLst>
                <a:ext uri="{FF2B5EF4-FFF2-40B4-BE49-F238E27FC236}">
                  <a16:creationId xmlns:a16="http://schemas.microsoft.com/office/drawing/2014/main" id="{F8583EE0-780D-8E96-B506-7B01614E997B}"/>
                </a:ext>
              </a:extLst>
            </p:cNvPr>
            <p:cNvSpPr/>
            <p:nvPr/>
          </p:nvSpPr>
          <p:spPr>
            <a:xfrm>
              <a:off x="5705579" y="2618775"/>
              <a:ext cx="321040" cy="431352"/>
            </a:xfrm>
            <a:custGeom>
              <a:avLst/>
              <a:gdLst/>
              <a:ahLst/>
              <a:cxnLst/>
              <a:rect l="l" t="t" r="r" b="b"/>
              <a:pathLst>
                <a:path w="19138" h="25714" extrusionOk="0">
                  <a:moveTo>
                    <a:pt x="17267" y="1"/>
                  </a:moveTo>
                  <a:lnTo>
                    <a:pt x="0" y="9944"/>
                  </a:lnTo>
                  <a:lnTo>
                    <a:pt x="0" y="24698"/>
                  </a:lnTo>
                  <a:lnTo>
                    <a:pt x="1871" y="25713"/>
                  </a:lnTo>
                  <a:lnTo>
                    <a:pt x="19138" y="1016"/>
                  </a:lnTo>
                  <a:lnTo>
                    <a:pt x="172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93">
              <a:extLst>
                <a:ext uri="{FF2B5EF4-FFF2-40B4-BE49-F238E27FC236}">
                  <a16:creationId xmlns:a16="http://schemas.microsoft.com/office/drawing/2014/main" id="{E064C73E-2C3D-5E74-D67F-02A3AB9ECA20}"/>
                </a:ext>
              </a:extLst>
            </p:cNvPr>
            <p:cNvSpPr/>
            <p:nvPr/>
          </p:nvSpPr>
          <p:spPr>
            <a:xfrm>
              <a:off x="5736965" y="2635819"/>
              <a:ext cx="289654" cy="414309"/>
            </a:xfrm>
            <a:custGeom>
              <a:avLst/>
              <a:gdLst/>
              <a:ahLst/>
              <a:cxnLst/>
              <a:rect l="l" t="t" r="r" b="b"/>
              <a:pathLst>
                <a:path w="17267" h="24698" extrusionOk="0">
                  <a:moveTo>
                    <a:pt x="17267" y="0"/>
                  </a:moveTo>
                  <a:lnTo>
                    <a:pt x="0" y="9997"/>
                  </a:lnTo>
                  <a:lnTo>
                    <a:pt x="0" y="24697"/>
                  </a:lnTo>
                  <a:lnTo>
                    <a:pt x="17267" y="14701"/>
                  </a:lnTo>
                  <a:lnTo>
                    <a:pt x="172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93">
              <a:extLst>
                <a:ext uri="{FF2B5EF4-FFF2-40B4-BE49-F238E27FC236}">
                  <a16:creationId xmlns:a16="http://schemas.microsoft.com/office/drawing/2014/main" id="{2725FED1-3F22-82C2-A239-322B4CD07BF2}"/>
                </a:ext>
              </a:extLst>
            </p:cNvPr>
            <p:cNvSpPr/>
            <p:nvPr/>
          </p:nvSpPr>
          <p:spPr>
            <a:xfrm>
              <a:off x="5741444" y="2629545"/>
              <a:ext cx="295945" cy="300423"/>
            </a:xfrm>
            <a:custGeom>
              <a:avLst/>
              <a:gdLst/>
              <a:ahLst/>
              <a:cxnLst/>
              <a:rect l="l" t="t" r="r" b="b"/>
              <a:pathLst>
                <a:path w="17642" h="17909" extrusionOk="0">
                  <a:moveTo>
                    <a:pt x="17641" y="0"/>
                  </a:moveTo>
                  <a:lnTo>
                    <a:pt x="0" y="10157"/>
                  </a:lnTo>
                  <a:lnTo>
                    <a:pt x="0" y="17908"/>
                  </a:lnTo>
                  <a:lnTo>
                    <a:pt x="17641" y="7751"/>
                  </a:lnTo>
                  <a:lnTo>
                    <a:pt x="176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93">
              <a:extLst>
                <a:ext uri="{FF2B5EF4-FFF2-40B4-BE49-F238E27FC236}">
                  <a16:creationId xmlns:a16="http://schemas.microsoft.com/office/drawing/2014/main" id="{3FE5BE44-37DC-7D35-9E92-EC1720F1C291}"/>
                </a:ext>
              </a:extLst>
            </p:cNvPr>
            <p:cNvSpPr/>
            <p:nvPr/>
          </p:nvSpPr>
          <p:spPr>
            <a:xfrm>
              <a:off x="5705579" y="2618775"/>
              <a:ext cx="331810" cy="181153"/>
            </a:xfrm>
            <a:custGeom>
              <a:avLst/>
              <a:gdLst/>
              <a:ahLst/>
              <a:cxnLst/>
              <a:rect l="l" t="t" r="r" b="b"/>
              <a:pathLst>
                <a:path w="19780" h="10799" extrusionOk="0">
                  <a:moveTo>
                    <a:pt x="17267" y="1"/>
                  </a:moveTo>
                  <a:lnTo>
                    <a:pt x="0" y="9944"/>
                  </a:lnTo>
                  <a:lnTo>
                    <a:pt x="2138" y="10799"/>
                  </a:lnTo>
                  <a:lnTo>
                    <a:pt x="19779" y="642"/>
                  </a:lnTo>
                  <a:lnTo>
                    <a:pt x="172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93">
              <a:extLst>
                <a:ext uri="{FF2B5EF4-FFF2-40B4-BE49-F238E27FC236}">
                  <a16:creationId xmlns:a16="http://schemas.microsoft.com/office/drawing/2014/main" id="{8E57478D-4B57-0300-9A45-5EB435EAE2F6}"/>
                </a:ext>
              </a:extLst>
            </p:cNvPr>
            <p:cNvSpPr/>
            <p:nvPr/>
          </p:nvSpPr>
          <p:spPr>
            <a:xfrm>
              <a:off x="5812285" y="2645196"/>
              <a:ext cx="142604" cy="95550"/>
            </a:xfrm>
            <a:custGeom>
              <a:avLst/>
              <a:gdLst/>
              <a:ahLst/>
              <a:cxnLst/>
              <a:rect l="l" t="t" r="r" b="b"/>
              <a:pathLst>
                <a:path w="8501" h="5696" extrusionOk="0">
                  <a:moveTo>
                    <a:pt x="4571" y="0"/>
                  </a:moveTo>
                  <a:cubicBezTo>
                    <a:pt x="4459" y="0"/>
                    <a:pt x="4343" y="9"/>
                    <a:pt x="4224" y="29"/>
                  </a:cubicBezTo>
                  <a:cubicBezTo>
                    <a:pt x="1871" y="510"/>
                    <a:pt x="1337" y="3825"/>
                    <a:pt x="1230" y="4627"/>
                  </a:cubicBezTo>
                  <a:lnTo>
                    <a:pt x="0" y="5428"/>
                  </a:lnTo>
                  <a:lnTo>
                    <a:pt x="695" y="5696"/>
                  </a:lnTo>
                  <a:lnTo>
                    <a:pt x="1818" y="4947"/>
                  </a:lnTo>
                  <a:lnTo>
                    <a:pt x="1818" y="4840"/>
                  </a:lnTo>
                  <a:cubicBezTo>
                    <a:pt x="1818" y="4787"/>
                    <a:pt x="2192" y="1045"/>
                    <a:pt x="4330" y="617"/>
                  </a:cubicBezTo>
                  <a:cubicBezTo>
                    <a:pt x="4395" y="609"/>
                    <a:pt x="4459" y="605"/>
                    <a:pt x="4521" y="605"/>
                  </a:cubicBezTo>
                  <a:cubicBezTo>
                    <a:pt x="5642" y="605"/>
                    <a:pt x="6362" y="1900"/>
                    <a:pt x="6362" y="1900"/>
                  </a:cubicBezTo>
                  <a:lnTo>
                    <a:pt x="6522" y="2168"/>
                  </a:lnTo>
                  <a:lnTo>
                    <a:pt x="8500" y="1098"/>
                  </a:lnTo>
                  <a:lnTo>
                    <a:pt x="7698" y="778"/>
                  </a:lnTo>
                  <a:lnTo>
                    <a:pt x="6736" y="1366"/>
                  </a:lnTo>
                  <a:cubicBezTo>
                    <a:pt x="6445" y="881"/>
                    <a:pt x="5670" y="0"/>
                    <a:pt x="4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93">
              <a:extLst>
                <a:ext uri="{FF2B5EF4-FFF2-40B4-BE49-F238E27FC236}">
                  <a16:creationId xmlns:a16="http://schemas.microsoft.com/office/drawing/2014/main" id="{2193CC06-2A50-73FA-240C-81B67564B6B8}"/>
                </a:ext>
              </a:extLst>
            </p:cNvPr>
            <p:cNvSpPr/>
            <p:nvPr/>
          </p:nvSpPr>
          <p:spPr>
            <a:xfrm>
              <a:off x="5638311" y="1918436"/>
              <a:ext cx="156058" cy="186521"/>
            </a:xfrm>
            <a:custGeom>
              <a:avLst/>
              <a:gdLst/>
              <a:ahLst/>
              <a:cxnLst/>
              <a:rect l="l" t="t" r="r" b="b"/>
              <a:pathLst>
                <a:path w="9303" h="11119" extrusionOk="0">
                  <a:moveTo>
                    <a:pt x="5935" y="160"/>
                  </a:moveTo>
                  <a:cubicBezTo>
                    <a:pt x="7164" y="214"/>
                    <a:pt x="8180" y="1016"/>
                    <a:pt x="8500" y="2192"/>
                  </a:cubicBezTo>
                  <a:cubicBezTo>
                    <a:pt x="8607" y="2459"/>
                    <a:pt x="8607" y="2780"/>
                    <a:pt x="8554" y="3047"/>
                  </a:cubicBezTo>
                  <a:cubicBezTo>
                    <a:pt x="8447" y="3742"/>
                    <a:pt x="8554" y="4490"/>
                    <a:pt x="8875" y="5132"/>
                  </a:cubicBezTo>
                  <a:cubicBezTo>
                    <a:pt x="9302" y="6308"/>
                    <a:pt x="8447" y="8393"/>
                    <a:pt x="7645" y="9355"/>
                  </a:cubicBezTo>
                  <a:cubicBezTo>
                    <a:pt x="7057" y="9569"/>
                    <a:pt x="6416" y="9408"/>
                    <a:pt x="5988" y="8981"/>
                  </a:cubicBezTo>
                  <a:lnTo>
                    <a:pt x="5347" y="11119"/>
                  </a:lnTo>
                  <a:lnTo>
                    <a:pt x="589" y="9943"/>
                  </a:lnTo>
                  <a:cubicBezTo>
                    <a:pt x="910" y="8500"/>
                    <a:pt x="910" y="7003"/>
                    <a:pt x="589" y="5560"/>
                  </a:cubicBezTo>
                  <a:cubicBezTo>
                    <a:pt x="1" y="2887"/>
                    <a:pt x="215" y="1604"/>
                    <a:pt x="1925" y="748"/>
                  </a:cubicBezTo>
                  <a:cubicBezTo>
                    <a:pt x="3155" y="214"/>
                    <a:pt x="4545" y="0"/>
                    <a:pt x="5935" y="160"/>
                  </a:cubicBezTo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93">
              <a:extLst>
                <a:ext uri="{FF2B5EF4-FFF2-40B4-BE49-F238E27FC236}">
                  <a16:creationId xmlns:a16="http://schemas.microsoft.com/office/drawing/2014/main" id="{AF3F08F8-CB01-020E-7689-77BFB001B294}"/>
                </a:ext>
              </a:extLst>
            </p:cNvPr>
            <p:cNvSpPr/>
            <p:nvPr/>
          </p:nvSpPr>
          <p:spPr>
            <a:xfrm>
              <a:off x="5604241" y="1867306"/>
              <a:ext cx="175785" cy="201485"/>
            </a:xfrm>
            <a:custGeom>
              <a:avLst/>
              <a:gdLst/>
              <a:ahLst/>
              <a:cxnLst/>
              <a:rect l="l" t="t" r="r" b="b"/>
              <a:pathLst>
                <a:path w="10479" h="12011" extrusionOk="0">
                  <a:moveTo>
                    <a:pt x="9783" y="1"/>
                  </a:moveTo>
                  <a:cubicBezTo>
                    <a:pt x="9783" y="1"/>
                    <a:pt x="8500" y="856"/>
                    <a:pt x="4651" y="1124"/>
                  </a:cubicBezTo>
                  <a:cubicBezTo>
                    <a:pt x="749" y="1391"/>
                    <a:pt x="642" y="4117"/>
                    <a:pt x="1177" y="5454"/>
                  </a:cubicBezTo>
                  <a:cubicBezTo>
                    <a:pt x="1" y="5881"/>
                    <a:pt x="2513" y="10104"/>
                    <a:pt x="2513" y="11708"/>
                  </a:cubicBezTo>
                  <a:cubicBezTo>
                    <a:pt x="3036" y="11913"/>
                    <a:pt x="3598" y="12011"/>
                    <a:pt x="4162" y="12011"/>
                  </a:cubicBezTo>
                  <a:cubicBezTo>
                    <a:pt x="4923" y="12011"/>
                    <a:pt x="5686" y="11832"/>
                    <a:pt x="6362" y="11494"/>
                  </a:cubicBezTo>
                  <a:cubicBezTo>
                    <a:pt x="6843" y="10639"/>
                    <a:pt x="6950" y="9677"/>
                    <a:pt x="6683" y="8768"/>
                  </a:cubicBezTo>
                  <a:cubicBezTo>
                    <a:pt x="6255" y="7486"/>
                    <a:pt x="6924" y="6247"/>
                    <a:pt x="7453" y="6247"/>
                  </a:cubicBezTo>
                  <a:cubicBezTo>
                    <a:pt x="7520" y="6247"/>
                    <a:pt x="7585" y="6267"/>
                    <a:pt x="7645" y="6309"/>
                  </a:cubicBezTo>
                  <a:cubicBezTo>
                    <a:pt x="7805" y="6416"/>
                    <a:pt x="7966" y="8661"/>
                    <a:pt x="8072" y="8714"/>
                  </a:cubicBezTo>
                  <a:lnTo>
                    <a:pt x="8340" y="8714"/>
                  </a:lnTo>
                  <a:cubicBezTo>
                    <a:pt x="8554" y="8661"/>
                    <a:pt x="8286" y="8073"/>
                    <a:pt x="8500" y="7111"/>
                  </a:cubicBezTo>
                  <a:cubicBezTo>
                    <a:pt x="8554" y="6630"/>
                    <a:pt x="9195" y="5614"/>
                    <a:pt x="9142" y="5347"/>
                  </a:cubicBezTo>
                  <a:cubicBezTo>
                    <a:pt x="9035" y="4866"/>
                    <a:pt x="8874" y="4384"/>
                    <a:pt x="8714" y="3957"/>
                  </a:cubicBezTo>
                  <a:lnTo>
                    <a:pt x="9569" y="3796"/>
                  </a:lnTo>
                  <a:cubicBezTo>
                    <a:pt x="9569" y="3796"/>
                    <a:pt x="9606" y="3801"/>
                    <a:pt x="9664" y="3801"/>
                  </a:cubicBezTo>
                  <a:cubicBezTo>
                    <a:pt x="9896" y="3801"/>
                    <a:pt x="10478" y="3732"/>
                    <a:pt x="10478" y="3048"/>
                  </a:cubicBezTo>
                  <a:cubicBezTo>
                    <a:pt x="10425" y="1979"/>
                    <a:pt x="10211" y="963"/>
                    <a:pt x="9783" y="54"/>
                  </a:cubicBezTo>
                  <a:lnTo>
                    <a:pt x="9783" y="1"/>
                  </a:lnTo>
                  <a:close/>
                </a:path>
              </a:pathLst>
            </a:custGeom>
            <a:solidFill>
              <a:srgbClr val="1C06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93">
              <a:extLst>
                <a:ext uri="{FF2B5EF4-FFF2-40B4-BE49-F238E27FC236}">
                  <a16:creationId xmlns:a16="http://schemas.microsoft.com/office/drawing/2014/main" id="{5118006A-2BBD-5A0B-2A19-7980326467C2}"/>
                </a:ext>
              </a:extLst>
            </p:cNvPr>
            <p:cNvSpPr/>
            <p:nvPr/>
          </p:nvSpPr>
          <p:spPr>
            <a:xfrm>
              <a:off x="5522648" y="2082747"/>
              <a:ext cx="317450" cy="504022"/>
            </a:xfrm>
            <a:custGeom>
              <a:avLst/>
              <a:gdLst/>
              <a:ahLst/>
              <a:cxnLst/>
              <a:rect l="l" t="t" r="r" b="b"/>
              <a:pathLst>
                <a:path w="18924" h="30046" extrusionOk="0">
                  <a:moveTo>
                    <a:pt x="7181" y="1"/>
                  </a:moveTo>
                  <a:cubicBezTo>
                    <a:pt x="5037" y="1"/>
                    <a:pt x="3007" y="1044"/>
                    <a:pt x="1711" y="2821"/>
                  </a:cubicBezTo>
                  <a:cubicBezTo>
                    <a:pt x="1016" y="3783"/>
                    <a:pt x="0" y="6349"/>
                    <a:pt x="1443" y="9931"/>
                  </a:cubicBezTo>
                  <a:cubicBezTo>
                    <a:pt x="2887" y="13566"/>
                    <a:pt x="2512" y="18002"/>
                    <a:pt x="2726" y="19820"/>
                  </a:cubicBezTo>
                  <a:cubicBezTo>
                    <a:pt x="3047" y="22119"/>
                    <a:pt x="2512" y="28320"/>
                    <a:pt x="2512" y="28320"/>
                  </a:cubicBezTo>
                  <a:cubicBezTo>
                    <a:pt x="2512" y="28320"/>
                    <a:pt x="2619" y="28801"/>
                    <a:pt x="5827" y="29442"/>
                  </a:cubicBezTo>
                  <a:lnTo>
                    <a:pt x="7537" y="29763"/>
                  </a:lnTo>
                  <a:cubicBezTo>
                    <a:pt x="8709" y="29914"/>
                    <a:pt x="9875" y="30045"/>
                    <a:pt x="11102" y="30045"/>
                  </a:cubicBezTo>
                  <a:cubicBezTo>
                    <a:pt x="13345" y="30045"/>
                    <a:pt x="15795" y="29607"/>
                    <a:pt x="18870" y="28052"/>
                  </a:cubicBezTo>
                  <a:cubicBezTo>
                    <a:pt x="18389" y="25379"/>
                    <a:pt x="17641" y="19660"/>
                    <a:pt x="17106" y="17201"/>
                  </a:cubicBezTo>
                  <a:cubicBezTo>
                    <a:pt x="16625" y="14688"/>
                    <a:pt x="18870" y="5226"/>
                    <a:pt x="18870" y="5226"/>
                  </a:cubicBezTo>
                  <a:lnTo>
                    <a:pt x="18924" y="5226"/>
                  </a:lnTo>
                  <a:cubicBezTo>
                    <a:pt x="17106" y="3355"/>
                    <a:pt x="14861" y="1912"/>
                    <a:pt x="12348" y="1057"/>
                  </a:cubicBezTo>
                  <a:cubicBezTo>
                    <a:pt x="10905" y="576"/>
                    <a:pt x="9408" y="201"/>
                    <a:pt x="7912" y="41"/>
                  </a:cubicBezTo>
                  <a:cubicBezTo>
                    <a:pt x="7667" y="14"/>
                    <a:pt x="7423" y="1"/>
                    <a:pt x="71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93">
              <a:extLst>
                <a:ext uri="{FF2B5EF4-FFF2-40B4-BE49-F238E27FC236}">
                  <a16:creationId xmlns:a16="http://schemas.microsoft.com/office/drawing/2014/main" id="{C2673BCB-68FE-700D-21A9-AA710DE7415C}"/>
                </a:ext>
              </a:extLst>
            </p:cNvPr>
            <p:cNvSpPr/>
            <p:nvPr/>
          </p:nvSpPr>
          <p:spPr>
            <a:xfrm>
              <a:off x="5776420" y="2295957"/>
              <a:ext cx="146177" cy="402650"/>
            </a:xfrm>
            <a:custGeom>
              <a:avLst/>
              <a:gdLst/>
              <a:ahLst/>
              <a:cxnLst/>
              <a:rect l="l" t="t" r="r" b="b"/>
              <a:pathLst>
                <a:path w="8714" h="24003" extrusionOk="0">
                  <a:moveTo>
                    <a:pt x="3796" y="0"/>
                  </a:moveTo>
                  <a:cubicBezTo>
                    <a:pt x="3796" y="0"/>
                    <a:pt x="3582" y="5774"/>
                    <a:pt x="3796" y="7270"/>
                  </a:cubicBezTo>
                  <a:cubicBezTo>
                    <a:pt x="4009" y="8767"/>
                    <a:pt x="8019" y="18977"/>
                    <a:pt x="8339" y="20635"/>
                  </a:cubicBezTo>
                  <a:cubicBezTo>
                    <a:pt x="8714" y="22292"/>
                    <a:pt x="7110" y="24002"/>
                    <a:pt x="5560" y="23307"/>
                  </a:cubicBezTo>
                  <a:cubicBezTo>
                    <a:pt x="4704" y="22933"/>
                    <a:pt x="4811" y="22666"/>
                    <a:pt x="4972" y="22399"/>
                  </a:cubicBezTo>
                  <a:cubicBezTo>
                    <a:pt x="5292" y="22078"/>
                    <a:pt x="5667" y="21757"/>
                    <a:pt x="6041" y="21490"/>
                  </a:cubicBezTo>
                  <a:cubicBezTo>
                    <a:pt x="6041" y="21490"/>
                    <a:pt x="5613" y="19298"/>
                    <a:pt x="4597" y="18336"/>
                  </a:cubicBezTo>
                  <a:cubicBezTo>
                    <a:pt x="3528" y="17374"/>
                    <a:pt x="374" y="10638"/>
                    <a:pt x="161" y="7645"/>
                  </a:cubicBezTo>
                  <a:cubicBezTo>
                    <a:pt x="0" y="4651"/>
                    <a:pt x="161" y="214"/>
                    <a:pt x="161" y="214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93">
              <a:extLst>
                <a:ext uri="{FF2B5EF4-FFF2-40B4-BE49-F238E27FC236}">
                  <a16:creationId xmlns:a16="http://schemas.microsoft.com/office/drawing/2014/main" id="{DBC5813C-7468-5D14-BD54-6E2A22F318F5}"/>
                </a:ext>
              </a:extLst>
            </p:cNvPr>
            <p:cNvSpPr/>
            <p:nvPr/>
          </p:nvSpPr>
          <p:spPr>
            <a:xfrm>
              <a:off x="5762060" y="2152212"/>
              <a:ext cx="96876" cy="197056"/>
            </a:xfrm>
            <a:custGeom>
              <a:avLst/>
              <a:gdLst/>
              <a:ahLst/>
              <a:cxnLst/>
              <a:rect l="l" t="t" r="r" b="b"/>
              <a:pathLst>
                <a:path w="5775" h="11747" extrusionOk="0">
                  <a:moveTo>
                    <a:pt x="2481" y="0"/>
                  </a:moveTo>
                  <a:cubicBezTo>
                    <a:pt x="1005" y="0"/>
                    <a:pt x="44" y="1735"/>
                    <a:pt x="1" y="4774"/>
                  </a:cubicBezTo>
                  <a:cubicBezTo>
                    <a:pt x="1" y="6110"/>
                    <a:pt x="215" y="10066"/>
                    <a:pt x="375" y="11723"/>
                  </a:cubicBezTo>
                  <a:cubicBezTo>
                    <a:pt x="874" y="11741"/>
                    <a:pt x="1444" y="11747"/>
                    <a:pt x="2042" y="11747"/>
                  </a:cubicBezTo>
                  <a:cubicBezTo>
                    <a:pt x="3238" y="11747"/>
                    <a:pt x="4545" y="11723"/>
                    <a:pt x="5614" y="11723"/>
                  </a:cubicBezTo>
                  <a:cubicBezTo>
                    <a:pt x="5774" y="10440"/>
                    <a:pt x="5293" y="6431"/>
                    <a:pt x="5400" y="5308"/>
                  </a:cubicBezTo>
                  <a:cubicBezTo>
                    <a:pt x="5614" y="2742"/>
                    <a:pt x="5293" y="1941"/>
                    <a:pt x="4491" y="925"/>
                  </a:cubicBezTo>
                  <a:cubicBezTo>
                    <a:pt x="4224" y="658"/>
                    <a:pt x="3957" y="444"/>
                    <a:pt x="3582" y="283"/>
                  </a:cubicBezTo>
                  <a:cubicBezTo>
                    <a:pt x="3191" y="93"/>
                    <a:pt x="2822" y="0"/>
                    <a:pt x="2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93">
              <a:extLst>
                <a:ext uri="{FF2B5EF4-FFF2-40B4-BE49-F238E27FC236}">
                  <a16:creationId xmlns:a16="http://schemas.microsoft.com/office/drawing/2014/main" id="{38BBD4C5-A298-C6BF-EE44-71B8B8B6919B}"/>
                </a:ext>
              </a:extLst>
            </p:cNvPr>
            <p:cNvSpPr/>
            <p:nvPr/>
          </p:nvSpPr>
          <p:spPr>
            <a:xfrm>
              <a:off x="6425361" y="2236188"/>
              <a:ext cx="129436" cy="115613"/>
            </a:xfrm>
            <a:custGeom>
              <a:avLst/>
              <a:gdLst/>
              <a:ahLst/>
              <a:cxnLst/>
              <a:rect l="l" t="t" r="r" b="b"/>
              <a:pathLst>
                <a:path w="7716" h="6892" extrusionOk="0">
                  <a:moveTo>
                    <a:pt x="6425" y="1"/>
                  </a:moveTo>
                  <a:cubicBezTo>
                    <a:pt x="5544" y="1"/>
                    <a:pt x="4241" y="249"/>
                    <a:pt x="4241" y="249"/>
                  </a:cubicBezTo>
                  <a:cubicBezTo>
                    <a:pt x="4294" y="1051"/>
                    <a:pt x="4027" y="1853"/>
                    <a:pt x="3492" y="2441"/>
                  </a:cubicBezTo>
                  <a:cubicBezTo>
                    <a:pt x="2584" y="3403"/>
                    <a:pt x="766" y="4579"/>
                    <a:pt x="285" y="5541"/>
                  </a:cubicBezTo>
                  <a:cubicBezTo>
                    <a:pt x="1" y="6216"/>
                    <a:pt x="779" y="6891"/>
                    <a:pt x="1852" y="6891"/>
                  </a:cubicBezTo>
                  <a:cubicBezTo>
                    <a:pt x="2392" y="6891"/>
                    <a:pt x="3008" y="6720"/>
                    <a:pt x="3599" y="6290"/>
                  </a:cubicBezTo>
                  <a:cubicBezTo>
                    <a:pt x="4455" y="5595"/>
                    <a:pt x="4936" y="4900"/>
                    <a:pt x="5417" y="4525"/>
                  </a:cubicBezTo>
                  <a:cubicBezTo>
                    <a:pt x="5951" y="4151"/>
                    <a:pt x="6486" y="4098"/>
                    <a:pt x="6914" y="3777"/>
                  </a:cubicBezTo>
                  <a:cubicBezTo>
                    <a:pt x="7715" y="3082"/>
                    <a:pt x="7341" y="2227"/>
                    <a:pt x="7181" y="1692"/>
                  </a:cubicBezTo>
                  <a:cubicBezTo>
                    <a:pt x="6967" y="1211"/>
                    <a:pt x="6914" y="623"/>
                    <a:pt x="7074" y="89"/>
                  </a:cubicBezTo>
                  <a:cubicBezTo>
                    <a:pt x="6934" y="25"/>
                    <a:pt x="6700" y="1"/>
                    <a:pt x="6425" y="1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93">
              <a:extLst>
                <a:ext uri="{FF2B5EF4-FFF2-40B4-BE49-F238E27FC236}">
                  <a16:creationId xmlns:a16="http://schemas.microsoft.com/office/drawing/2014/main" id="{BBA905F0-C787-BCCE-59D0-04A92EB0EADB}"/>
                </a:ext>
              </a:extLst>
            </p:cNvPr>
            <p:cNvSpPr/>
            <p:nvPr/>
          </p:nvSpPr>
          <p:spPr>
            <a:xfrm>
              <a:off x="6426652" y="2272640"/>
              <a:ext cx="125460" cy="79195"/>
            </a:xfrm>
            <a:custGeom>
              <a:avLst/>
              <a:gdLst/>
              <a:ahLst/>
              <a:cxnLst/>
              <a:rect l="l" t="t" r="r" b="b"/>
              <a:pathLst>
                <a:path w="7479" h="4721" extrusionOk="0">
                  <a:moveTo>
                    <a:pt x="7264" y="0"/>
                  </a:moveTo>
                  <a:cubicBezTo>
                    <a:pt x="7211" y="375"/>
                    <a:pt x="7050" y="749"/>
                    <a:pt x="6730" y="963"/>
                  </a:cubicBezTo>
                  <a:cubicBezTo>
                    <a:pt x="6302" y="1283"/>
                    <a:pt x="5767" y="1337"/>
                    <a:pt x="5233" y="1711"/>
                  </a:cubicBezTo>
                  <a:cubicBezTo>
                    <a:pt x="4698" y="2085"/>
                    <a:pt x="4271" y="2834"/>
                    <a:pt x="3362" y="3475"/>
                  </a:cubicBezTo>
                  <a:cubicBezTo>
                    <a:pt x="2766" y="3928"/>
                    <a:pt x="2160" y="4104"/>
                    <a:pt x="1634" y="4104"/>
                  </a:cubicBezTo>
                  <a:cubicBezTo>
                    <a:pt x="978" y="4104"/>
                    <a:pt x="445" y="3831"/>
                    <a:pt x="208" y="3475"/>
                  </a:cubicBezTo>
                  <a:lnTo>
                    <a:pt x="208" y="3475"/>
                  </a:lnTo>
                  <a:cubicBezTo>
                    <a:pt x="0" y="4098"/>
                    <a:pt x="710" y="4720"/>
                    <a:pt x="1701" y="4720"/>
                  </a:cubicBezTo>
                  <a:cubicBezTo>
                    <a:pt x="2241" y="4720"/>
                    <a:pt x="2865" y="4535"/>
                    <a:pt x="3469" y="4063"/>
                  </a:cubicBezTo>
                  <a:cubicBezTo>
                    <a:pt x="4324" y="3422"/>
                    <a:pt x="4805" y="2673"/>
                    <a:pt x="5340" y="2352"/>
                  </a:cubicBezTo>
                  <a:cubicBezTo>
                    <a:pt x="5874" y="1978"/>
                    <a:pt x="6409" y="1925"/>
                    <a:pt x="6837" y="1604"/>
                  </a:cubicBezTo>
                  <a:cubicBezTo>
                    <a:pt x="7318" y="1176"/>
                    <a:pt x="7478" y="535"/>
                    <a:pt x="7264" y="0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93">
              <a:extLst>
                <a:ext uri="{FF2B5EF4-FFF2-40B4-BE49-F238E27FC236}">
                  <a16:creationId xmlns:a16="http://schemas.microsoft.com/office/drawing/2014/main" id="{9E1D9AD6-D17B-8E31-44EA-153CA326A053}"/>
                </a:ext>
              </a:extLst>
            </p:cNvPr>
            <p:cNvSpPr/>
            <p:nvPr/>
          </p:nvSpPr>
          <p:spPr>
            <a:xfrm>
              <a:off x="6548539" y="2263850"/>
              <a:ext cx="130006" cy="115278"/>
            </a:xfrm>
            <a:custGeom>
              <a:avLst/>
              <a:gdLst/>
              <a:ahLst/>
              <a:cxnLst/>
              <a:rect l="l" t="t" r="r" b="b"/>
              <a:pathLst>
                <a:path w="7750" h="6872" extrusionOk="0">
                  <a:moveTo>
                    <a:pt x="6338" y="0"/>
                  </a:moveTo>
                  <a:cubicBezTo>
                    <a:pt x="5440" y="0"/>
                    <a:pt x="4221" y="204"/>
                    <a:pt x="4221" y="204"/>
                  </a:cubicBezTo>
                  <a:cubicBezTo>
                    <a:pt x="4275" y="1059"/>
                    <a:pt x="4007" y="1861"/>
                    <a:pt x="3473" y="2449"/>
                  </a:cubicBezTo>
                  <a:cubicBezTo>
                    <a:pt x="2564" y="3358"/>
                    <a:pt x="747" y="4587"/>
                    <a:pt x="319" y="5549"/>
                  </a:cubicBezTo>
                  <a:cubicBezTo>
                    <a:pt x="0" y="6187"/>
                    <a:pt x="762" y="6872"/>
                    <a:pt x="1825" y="6872"/>
                  </a:cubicBezTo>
                  <a:cubicBezTo>
                    <a:pt x="2366" y="6872"/>
                    <a:pt x="2985" y="6695"/>
                    <a:pt x="3580" y="6244"/>
                  </a:cubicBezTo>
                  <a:cubicBezTo>
                    <a:pt x="4435" y="5603"/>
                    <a:pt x="4916" y="4854"/>
                    <a:pt x="5397" y="4534"/>
                  </a:cubicBezTo>
                  <a:cubicBezTo>
                    <a:pt x="5932" y="4159"/>
                    <a:pt x="6520" y="4106"/>
                    <a:pt x="6894" y="3785"/>
                  </a:cubicBezTo>
                  <a:cubicBezTo>
                    <a:pt x="7749" y="3090"/>
                    <a:pt x="7375" y="2235"/>
                    <a:pt x="7161" y="1700"/>
                  </a:cubicBezTo>
                  <a:cubicBezTo>
                    <a:pt x="6948" y="1166"/>
                    <a:pt x="6894" y="631"/>
                    <a:pt x="7108" y="97"/>
                  </a:cubicBezTo>
                  <a:cubicBezTo>
                    <a:pt x="6939" y="26"/>
                    <a:pt x="6659" y="0"/>
                    <a:pt x="6338" y="0"/>
                  </a:cubicBez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93">
              <a:extLst>
                <a:ext uri="{FF2B5EF4-FFF2-40B4-BE49-F238E27FC236}">
                  <a16:creationId xmlns:a16="http://schemas.microsoft.com/office/drawing/2014/main" id="{325FC8C2-0693-7290-2BBB-6D2AE5A57CE5}"/>
                </a:ext>
              </a:extLst>
            </p:cNvPr>
            <p:cNvSpPr/>
            <p:nvPr/>
          </p:nvSpPr>
          <p:spPr>
            <a:xfrm>
              <a:off x="6550049" y="2300436"/>
              <a:ext cx="124907" cy="79446"/>
            </a:xfrm>
            <a:custGeom>
              <a:avLst/>
              <a:gdLst/>
              <a:ahLst/>
              <a:cxnLst/>
              <a:rect l="l" t="t" r="r" b="b"/>
              <a:pathLst>
                <a:path w="7446" h="4736" extrusionOk="0">
                  <a:moveTo>
                    <a:pt x="7232" y="1"/>
                  </a:moveTo>
                  <a:cubicBezTo>
                    <a:pt x="7232" y="375"/>
                    <a:pt x="7018" y="749"/>
                    <a:pt x="6751" y="963"/>
                  </a:cubicBezTo>
                  <a:cubicBezTo>
                    <a:pt x="6323" y="1337"/>
                    <a:pt x="5949" y="1604"/>
                    <a:pt x="5414" y="1978"/>
                  </a:cubicBezTo>
                  <a:cubicBezTo>
                    <a:pt x="4826" y="2406"/>
                    <a:pt x="4238" y="2834"/>
                    <a:pt x="3383" y="3475"/>
                  </a:cubicBezTo>
                  <a:cubicBezTo>
                    <a:pt x="2787" y="3928"/>
                    <a:pt x="2171" y="4104"/>
                    <a:pt x="1632" y="4104"/>
                  </a:cubicBezTo>
                  <a:cubicBezTo>
                    <a:pt x="962" y="4104"/>
                    <a:pt x="413" y="3831"/>
                    <a:pt x="176" y="3475"/>
                  </a:cubicBezTo>
                  <a:lnTo>
                    <a:pt x="176" y="3475"/>
                  </a:lnTo>
                  <a:cubicBezTo>
                    <a:pt x="1" y="4105"/>
                    <a:pt x="742" y="4735"/>
                    <a:pt x="1755" y="4735"/>
                  </a:cubicBezTo>
                  <a:cubicBezTo>
                    <a:pt x="2289" y="4735"/>
                    <a:pt x="2899" y="4560"/>
                    <a:pt x="3490" y="4117"/>
                  </a:cubicBezTo>
                  <a:cubicBezTo>
                    <a:pt x="4345" y="3422"/>
                    <a:pt x="5040" y="2941"/>
                    <a:pt x="5521" y="2566"/>
                  </a:cubicBezTo>
                  <a:cubicBezTo>
                    <a:pt x="6056" y="2246"/>
                    <a:pt x="6430" y="1925"/>
                    <a:pt x="6858" y="1604"/>
                  </a:cubicBezTo>
                  <a:cubicBezTo>
                    <a:pt x="7285" y="1177"/>
                    <a:pt x="7446" y="535"/>
                    <a:pt x="7232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93">
              <a:extLst>
                <a:ext uri="{FF2B5EF4-FFF2-40B4-BE49-F238E27FC236}">
                  <a16:creationId xmlns:a16="http://schemas.microsoft.com/office/drawing/2014/main" id="{7BEECCBE-CA42-3EF3-BA00-73E8FDE6919C}"/>
                </a:ext>
              </a:extLst>
            </p:cNvPr>
            <p:cNvSpPr/>
            <p:nvPr/>
          </p:nvSpPr>
          <p:spPr>
            <a:xfrm>
              <a:off x="6541326" y="2236775"/>
              <a:ext cx="2701" cy="11675"/>
            </a:xfrm>
            <a:custGeom>
              <a:avLst/>
              <a:gdLst/>
              <a:ahLst/>
              <a:cxnLst/>
              <a:rect l="l" t="t" r="r" b="b"/>
              <a:pathLst>
                <a:path w="161" h="696" extrusionOk="0">
                  <a:moveTo>
                    <a:pt x="1" y="0"/>
                  </a:moveTo>
                  <a:cubicBezTo>
                    <a:pt x="1" y="214"/>
                    <a:pt x="1" y="481"/>
                    <a:pt x="54" y="695"/>
                  </a:cubicBezTo>
                  <a:cubicBezTo>
                    <a:pt x="54" y="481"/>
                    <a:pt x="107" y="267"/>
                    <a:pt x="161" y="54"/>
                  </a:cubicBezTo>
                  <a:cubicBezTo>
                    <a:pt x="107" y="54"/>
                    <a:pt x="54" y="0"/>
                    <a:pt x="1" y="0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93">
              <a:extLst>
                <a:ext uri="{FF2B5EF4-FFF2-40B4-BE49-F238E27FC236}">
                  <a16:creationId xmlns:a16="http://schemas.microsoft.com/office/drawing/2014/main" id="{39D42E11-75C3-942F-C70B-CB65B10346AD}"/>
                </a:ext>
              </a:extLst>
            </p:cNvPr>
            <p:cNvSpPr/>
            <p:nvPr/>
          </p:nvSpPr>
          <p:spPr>
            <a:xfrm>
              <a:off x="6290238" y="1049776"/>
              <a:ext cx="266353" cy="325401"/>
            </a:xfrm>
            <a:custGeom>
              <a:avLst/>
              <a:gdLst/>
              <a:ahLst/>
              <a:cxnLst/>
              <a:rect l="l" t="t" r="r" b="b"/>
              <a:pathLst>
                <a:path w="15878" h="19398" extrusionOk="0">
                  <a:moveTo>
                    <a:pt x="12289" y="13286"/>
                  </a:moveTo>
                  <a:lnTo>
                    <a:pt x="12289" y="13286"/>
                  </a:lnTo>
                  <a:cubicBezTo>
                    <a:pt x="12287" y="13286"/>
                    <a:pt x="12286" y="13289"/>
                    <a:pt x="12285" y="13296"/>
                  </a:cubicBezTo>
                  <a:lnTo>
                    <a:pt x="12285" y="13296"/>
                  </a:lnTo>
                  <a:cubicBezTo>
                    <a:pt x="12289" y="13296"/>
                    <a:pt x="12292" y="13295"/>
                    <a:pt x="12296" y="13294"/>
                  </a:cubicBezTo>
                  <a:cubicBezTo>
                    <a:pt x="12293" y="13289"/>
                    <a:pt x="12291" y="13286"/>
                    <a:pt x="12289" y="13286"/>
                  </a:cubicBezTo>
                  <a:close/>
                  <a:moveTo>
                    <a:pt x="3138" y="1"/>
                  </a:moveTo>
                  <a:cubicBezTo>
                    <a:pt x="2521" y="1"/>
                    <a:pt x="2002" y="199"/>
                    <a:pt x="1818" y="732"/>
                  </a:cubicBezTo>
                  <a:cubicBezTo>
                    <a:pt x="1284" y="2229"/>
                    <a:pt x="1284" y="5596"/>
                    <a:pt x="642" y="9232"/>
                  </a:cubicBezTo>
                  <a:cubicBezTo>
                    <a:pt x="1" y="12867"/>
                    <a:pt x="856" y="14310"/>
                    <a:pt x="3262" y="15379"/>
                  </a:cubicBezTo>
                  <a:cubicBezTo>
                    <a:pt x="3957" y="15646"/>
                    <a:pt x="4919" y="16074"/>
                    <a:pt x="6095" y="16555"/>
                  </a:cubicBezTo>
                  <a:cubicBezTo>
                    <a:pt x="8405" y="17582"/>
                    <a:pt x="12589" y="19398"/>
                    <a:pt x="13627" y="19398"/>
                  </a:cubicBezTo>
                  <a:cubicBezTo>
                    <a:pt x="13670" y="19398"/>
                    <a:pt x="13707" y="19395"/>
                    <a:pt x="13739" y="19388"/>
                  </a:cubicBezTo>
                  <a:cubicBezTo>
                    <a:pt x="14487" y="19281"/>
                    <a:pt x="14969" y="18800"/>
                    <a:pt x="15877" y="18373"/>
                  </a:cubicBezTo>
                  <a:cubicBezTo>
                    <a:pt x="13000" y="17111"/>
                    <a:pt x="12268" y="13513"/>
                    <a:pt x="12285" y="13296"/>
                  </a:cubicBezTo>
                  <a:lnTo>
                    <a:pt x="12285" y="13296"/>
                  </a:lnTo>
                  <a:cubicBezTo>
                    <a:pt x="12038" y="13340"/>
                    <a:pt x="11719" y="13359"/>
                    <a:pt x="11353" y="13359"/>
                  </a:cubicBezTo>
                  <a:cubicBezTo>
                    <a:pt x="9094" y="13359"/>
                    <a:pt x="5034" y="12630"/>
                    <a:pt x="4758" y="12492"/>
                  </a:cubicBezTo>
                  <a:cubicBezTo>
                    <a:pt x="4651" y="12332"/>
                    <a:pt x="4545" y="12225"/>
                    <a:pt x="4491" y="12011"/>
                  </a:cubicBezTo>
                  <a:cubicBezTo>
                    <a:pt x="4117" y="10568"/>
                    <a:pt x="3422" y="5383"/>
                    <a:pt x="4705" y="3565"/>
                  </a:cubicBezTo>
                  <a:cubicBezTo>
                    <a:pt x="5774" y="3084"/>
                    <a:pt x="6522" y="1908"/>
                    <a:pt x="6095" y="1213"/>
                  </a:cubicBezTo>
                  <a:cubicBezTo>
                    <a:pt x="5849" y="722"/>
                    <a:pt x="4315" y="1"/>
                    <a:pt x="3138" y="1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93">
              <a:extLst>
                <a:ext uri="{FF2B5EF4-FFF2-40B4-BE49-F238E27FC236}">
                  <a16:creationId xmlns:a16="http://schemas.microsoft.com/office/drawing/2014/main" id="{590C0B2F-D1F4-F443-B6D7-BE1ACC3F816D}"/>
                </a:ext>
              </a:extLst>
            </p:cNvPr>
            <p:cNvSpPr/>
            <p:nvPr/>
          </p:nvSpPr>
          <p:spPr>
            <a:xfrm>
              <a:off x="6286648" y="1126270"/>
              <a:ext cx="270832" cy="319144"/>
            </a:xfrm>
            <a:custGeom>
              <a:avLst/>
              <a:gdLst/>
              <a:ahLst/>
              <a:cxnLst/>
              <a:rect l="l" t="t" r="r" b="b"/>
              <a:pathLst>
                <a:path w="16145" h="19025" extrusionOk="0">
                  <a:moveTo>
                    <a:pt x="12507" y="8726"/>
                  </a:moveTo>
                  <a:cubicBezTo>
                    <a:pt x="12507" y="8726"/>
                    <a:pt x="12507" y="8729"/>
                    <a:pt x="12507" y="8735"/>
                  </a:cubicBezTo>
                  <a:lnTo>
                    <a:pt x="12507" y="8735"/>
                  </a:lnTo>
                  <a:cubicBezTo>
                    <a:pt x="12508" y="8735"/>
                    <a:pt x="12509" y="8734"/>
                    <a:pt x="12510" y="8734"/>
                  </a:cubicBezTo>
                  <a:cubicBezTo>
                    <a:pt x="12508" y="8729"/>
                    <a:pt x="12507" y="8726"/>
                    <a:pt x="12507" y="8726"/>
                  </a:cubicBezTo>
                  <a:close/>
                  <a:moveTo>
                    <a:pt x="2205" y="1"/>
                  </a:moveTo>
                  <a:cubicBezTo>
                    <a:pt x="1952" y="1"/>
                    <a:pt x="1698" y="7"/>
                    <a:pt x="1444" y="21"/>
                  </a:cubicBezTo>
                  <a:cubicBezTo>
                    <a:pt x="963" y="1411"/>
                    <a:pt x="963" y="2747"/>
                    <a:pt x="642" y="4404"/>
                  </a:cubicBezTo>
                  <a:cubicBezTo>
                    <a:pt x="1" y="8039"/>
                    <a:pt x="910" y="11033"/>
                    <a:pt x="3315" y="12102"/>
                  </a:cubicBezTo>
                  <a:cubicBezTo>
                    <a:pt x="4064" y="12423"/>
                    <a:pt x="5026" y="12850"/>
                    <a:pt x="6148" y="13278"/>
                  </a:cubicBezTo>
                  <a:cubicBezTo>
                    <a:pt x="8554" y="14347"/>
                    <a:pt x="11066" y="14187"/>
                    <a:pt x="11494" y="18944"/>
                  </a:cubicBezTo>
                  <a:cubicBezTo>
                    <a:pt x="11498" y="18999"/>
                    <a:pt x="11518" y="19025"/>
                    <a:pt x="11554" y="19025"/>
                  </a:cubicBezTo>
                  <a:cubicBezTo>
                    <a:pt x="12038" y="19025"/>
                    <a:pt x="15298" y="14261"/>
                    <a:pt x="16145" y="13813"/>
                  </a:cubicBezTo>
                  <a:cubicBezTo>
                    <a:pt x="13261" y="12548"/>
                    <a:pt x="12532" y="8936"/>
                    <a:pt x="12507" y="8735"/>
                  </a:cubicBezTo>
                  <a:lnTo>
                    <a:pt x="12507" y="8735"/>
                  </a:lnTo>
                  <a:cubicBezTo>
                    <a:pt x="12259" y="8780"/>
                    <a:pt x="11938" y="8799"/>
                    <a:pt x="11569" y="8799"/>
                  </a:cubicBezTo>
                  <a:cubicBezTo>
                    <a:pt x="9321" y="8799"/>
                    <a:pt x="5294" y="8070"/>
                    <a:pt x="4972" y="7932"/>
                  </a:cubicBezTo>
                  <a:cubicBezTo>
                    <a:pt x="4865" y="7772"/>
                    <a:pt x="4759" y="7665"/>
                    <a:pt x="4759" y="7451"/>
                  </a:cubicBezTo>
                  <a:cubicBezTo>
                    <a:pt x="4438" y="6222"/>
                    <a:pt x="3903" y="2480"/>
                    <a:pt x="4438" y="181"/>
                  </a:cubicBezTo>
                  <a:cubicBezTo>
                    <a:pt x="3716" y="61"/>
                    <a:pt x="2964" y="1"/>
                    <a:pt x="2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93">
              <a:extLst>
                <a:ext uri="{FF2B5EF4-FFF2-40B4-BE49-F238E27FC236}">
                  <a16:creationId xmlns:a16="http://schemas.microsoft.com/office/drawing/2014/main" id="{ACF2613A-B240-B4F4-1997-877E3F1779DD}"/>
                </a:ext>
              </a:extLst>
            </p:cNvPr>
            <p:cNvSpPr/>
            <p:nvPr/>
          </p:nvSpPr>
          <p:spPr>
            <a:xfrm>
              <a:off x="6481238" y="1599191"/>
              <a:ext cx="171306" cy="655869"/>
            </a:xfrm>
            <a:custGeom>
              <a:avLst/>
              <a:gdLst/>
              <a:ahLst/>
              <a:cxnLst/>
              <a:rect l="l" t="t" r="r" b="b"/>
              <a:pathLst>
                <a:path w="10212" h="39098" extrusionOk="0">
                  <a:moveTo>
                    <a:pt x="9356" y="0"/>
                  </a:moveTo>
                  <a:lnTo>
                    <a:pt x="429" y="749"/>
                  </a:lnTo>
                  <a:lnTo>
                    <a:pt x="54" y="3422"/>
                  </a:lnTo>
                  <a:cubicBezTo>
                    <a:pt x="54" y="3422"/>
                    <a:pt x="1" y="13632"/>
                    <a:pt x="161" y="19352"/>
                  </a:cubicBezTo>
                  <a:cubicBezTo>
                    <a:pt x="322" y="25072"/>
                    <a:pt x="696" y="38329"/>
                    <a:pt x="696" y="38329"/>
                  </a:cubicBezTo>
                  <a:cubicBezTo>
                    <a:pt x="696" y="38329"/>
                    <a:pt x="1009" y="39097"/>
                    <a:pt x="2134" y="39097"/>
                  </a:cubicBezTo>
                  <a:cubicBezTo>
                    <a:pt x="2550" y="39097"/>
                    <a:pt x="3078" y="38992"/>
                    <a:pt x="3743" y="38703"/>
                  </a:cubicBezTo>
                  <a:cubicBezTo>
                    <a:pt x="4972" y="31861"/>
                    <a:pt x="5400" y="24911"/>
                    <a:pt x="5079" y="18015"/>
                  </a:cubicBezTo>
                  <a:cubicBezTo>
                    <a:pt x="5079" y="18015"/>
                    <a:pt x="5774" y="9569"/>
                    <a:pt x="8073" y="8019"/>
                  </a:cubicBezTo>
                  <a:cubicBezTo>
                    <a:pt x="10211" y="6576"/>
                    <a:pt x="9356" y="1"/>
                    <a:pt x="9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93">
              <a:extLst>
                <a:ext uri="{FF2B5EF4-FFF2-40B4-BE49-F238E27FC236}">
                  <a16:creationId xmlns:a16="http://schemas.microsoft.com/office/drawing/2014/main" id="{B6B07E53-788B-799D-4ACC-499A9CFCEBB3}"/>
                </a:ext>
              </a:extLst>
            </p:cNvPr>
            <p:cNvSpPr/>
            <p:nvPr/>
          </p:nvSpPr>
          <p:spPr>
            <a:xfrm>
              <a:off x="6545805" y="1614439"/>
              <a:ext cx="170400" cy="663552"/>
            </a:xfrm>
            <a:custGeom>
              <a:avLst/>
              <a:gdLst/>
              <a:ahLst/>
              <a:cxnLst/>
              <a:rect l="l" t="t" r="r" b="b"/>
              <a:pathLst>
                <a:path w="10158" h="39556" extrusionOk="0">
                  <a:moveTo>
                    <a:pt x="8768" y="0"/>
                  </a:moveTo>
                  <a:lnTo>
                    <a:pt x="1" y="1764"/>
                  </a:lnTo>
                  <a:lnTo>
                    <a:pt x="696" y="4918"/>
                  </a:lnTo>
                  <a:cubicBezTo>
                    <a:pt x="696" y="4918"/>
                    <a:pt x="2032" y="14006"/>
                    <a:pt x="2834" y="19672"/>
                  </a:cubicBezTo>
                  <a:cubicBezTo>
                    <a:pt x="3582" y="25339"/>
                    <a:pt x="4277" y="39077"/>
                    <a:pt x="4277" y="39077"/>
                  </a:cubicBezTo>
                  <a:cubicBezTo>
                    <a:pt x="4277" y="39077"/>
                    <a:pt x="4603" y="39555"/>
                    <a:pt x="5436" y="39555"/>
                  </a:cubicBezTo>
                  <a:cubicBezTo>
                    <a:pt x="5909" y="39555"/>
                    <a:pt x="6545" y="39401"/>
                    <a:pt x="7378" y="38917"/>
                  </a:cubicBezTo>
                  <a:cubicBezTo>
                    <a:pt x="8447" y="25552"/>
                    <a:pt x="7485" y="19352"/>
                    <a:pt x="7485" y="19352"/>
                  </a:cubicBezTo>
                  <a:cubicBezTo>
                    <a:pt x="7485" y="19352"/>
                    <a:pt x="8714" y="9409"/>
                    <a:pt x="9409" y="6896"/>
                  </a:cubicBezTo>
                  <a:cubicBezTo>
                    <a:pt x="10158" y="4384"/>
                    <a:pt x="8768" y="0"/>
                    <a:pt x="8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93">
              <a:extLst>
                <a:ext uri="{FF2B5EF4-FFF2-40B4-BE49-F238E27FC236}">
                  <a16:creationId xmlns:a16="http://schemas.microsoft.com/office/drawing/2014/main" id="{898BEF15-4BFC-E6C0-3E3B-5B05F1D622FA}"/>
                </a:ext>
              </a:extLst>
            </p:cNvPr>
            <p:cNvSpPr/>
            <p:nvPr/>
          </p:nvSpPr>
          <p:spPr>
            <a:xfrm>
              <a:off x="6485734" y="1244081"/>
              <a:ext cx="287859" cy="275815"/>
            </a:xfrm>
            <a:custGeom>
              <a:avLst/>
              <a:gdLst/>
              <a:ahLst/>
              <a:cxnLst/>
              <a:rect l="l" t="t" r="r" b="b"/>
              <a:pathLst>
                <a:path w="17160" h="16442" extrusionOk="0">
                  <a:moveTo>
                    <a:pt x="7858" y="1"/>
                  </a:moveTo>
                  <a:cubicBezTo>
                    <a:pt x="7858" y="1"/>
                    <a:pt x="3475" y="214"/>
                    <a:pt x="3101" y="802"/>
                  </a:cubicBezTo>
                  <a:cubicBezTo>
                    <a:pt x="2406" y="1604"/>
                    <a:pt x="1657" y="2406"/>
                    <a:pt x="856" y="3101"/>
                  </a:cubicBezTo>
                  <a:lnTo>
                    <a:pt x="0" y="7110"/>
                  </a:lnTo>
                  <a:lnTo>
                    <a:pt x="1176" y="13953"/>
                  </a:lnTo>
                  <a:cubicBezTo>
                    <a:pt x="1176" y="13953"/>
                    <a:pt x="5721" y="16442"/>
                    <a:pt x="9418" y="16442"/>
                  </a:cubicBezTo>
                  <a:cubicBezTo>
                    <a:pt x="10222" y="16442"/>
                    <a:pt x="10986" y="16324"/>
                    <a:pt x="11654" y="16038"/>
                  </a:cubicBezTo>
                  <a:cubicBezTo>
                    <a:pt x="11896" y="13761"/>
                    <a:pt x="12840" y="10695"/>
                    <a:pt x="13572" y="10695"/>
                  </a:cubicBezTo>
                  <a:cubicBezTo>
                    <a:pt x="13648" y="10695"/>
                    <a:pt x="13722" y="10728"/>
                    <a:pt x="13792" y="10799"/>
                  </a:cubicBezTo>
                  <a:cubicBezTo>
                    <a:pt x="13899" y="10906"/>
                    <a:pt x="14113" y="11120"/>
                    <a:pt x="14327" y="11333"/>
                  </a:cubicBezTo>
                  <a:lnTo>
                    <a:pt x="17160" y="8233"/>
                  </a:lnTo>
                  <a:cubicBezTo>
                    <a:pt x="16358" y="7057"/>
                    <a:pt x="15449" y="5934"/>
                    <a:pt x="14434" y="4972"/>
                  </a:cubicBezTo>
                  <a:cubicBezTo>
                    <a:pt x="13311" y="4063"/>
                    <a:pt x="12081" y="3422"/>
                    <a:pt x="10692" y="3101"/>
                  </a:cubicBezTo>
                  <a:cubicBezTo>
                    <a:pt x="6950" y="2192"/>
                    <a:pt x="7858" y="1"/>
                    <a:pt x="7858" y="1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93">
              <a:extLst>
                <a:ext uri="{FF2B5EF4-FFF2-40B4-BE49-F238E27FC236}">
                  <a16:creationId xmlns:a16="http://schemas.microsoft.com/office/drawing/2014/main" id="{58590925-B311-3667-771A-0C388A90CAFE}"/>
                </a:ext>
              </a:extLst>
            </p:cNvPr>
            <p:cNvSpPr/>
            <p:nvPr/>
          </p:nvSpPr>
          <p:spPr>
            <a:xfrm>
              <a:off x="6468690" y="1262013"/>
              <a:ext cx="258285" cy="428568"/>
            </a:xfrm>
            <a:custGeom>
              <a:avLst/>
              <a:gdLst/>
              <a:ahLst/>
              <a:cxnLst/>
              <a:rect l="l" t="t" r="r" b="b"/>
              <a:pathLst>
                <a:path w="15397" h="25548" extrusionOk="0">
                  <a:moveTo>
                    <a:pt x="8821" y="1"/>
                  </a:moveTo>
                  <a:cubicBezTo>
                    <a:pt x="8233" y="1604"/>
                    <a:pt x="6576" y="3155"/>
                    <a:pt x="3903" y="3475"/>
                  </a:cubicBezTo>
                  <a:cubicBezTo>
                    <a:pt x="3155" y="2674"/>
                    <a:pt x="2139" y="2086"/>
                    <a:pt x="2673" y="215"/>
                  </a:cubicBezTo>
                  <a:lnTo>
                    <a:pt x="2673" y="215"/>
                  </a:lnTo>
                  <a:cubicBezTo>
                    <a:pt x="2192" y="428"/>
                    <a:pt x="1711" y="642"/>
                    <a:pt x="1177" y="803"/>
                  </a:cubicBezTo>
                  <a:cubicBezTo>
                    <a:pt x="1" y="3796"/>
                    <a:pt x="749" y="8875"/>
                    <a:pt x="589" y="11494"/>
                  </a:cubicBezTo>
                  <a:cubicBezTo>
                    <a:pt x="535" y="14327"/>
                    <a:pt x="321" y="18497"/>
                    <a:pt x="1" y="21865"/>
                  </a:cubicBezTo>
                  <a:cubicBezTo>
                    <a:pt x="1" y="24335"/>
                    <a:pt x="4335" y="25547"/>
                    <a:pt x="8681" y="25547"/>
                  </a:cubicBezTo>
                  <a:cubicBezTo>
                    <a:pt x="10917" y="25547"/>
                    <a:pt x="13155" y="25226"/>
                    <a:pt x="14808" y="24591"/>
                  </a:cubicBezTo>
                  <a:cubicBezTo>
                    <a:pt x="15396" y="19138"/>
                    <a:pt x="14220" y="18016"/>
                    <a:pt x="14541" y="14755"/>
                  </a:cubicBezTo>
                  <a:cubicBezTo>
                    <a:pt x="14336" y="13321"/>
                    <a:pt x="14033" y="11053"/>
                    <a:pt x="14713" y="11053"/>
                  </a:cubicBezTo>
                  <a:cubicBezTo>
                    <a:pt x="14743" y="11053"/>
                    <a:pt x="14774" y="11057"/>
                    <a:pt x="14808" y="11066"/>
                  </a:cubicBezTo>
                  <a:cubicBezTo>
                    <a:pt x="11868" y="6950"/>
                    <a:pt x="13044" y="7164"/>
                    <a:pt x="14808" y="3048"/>
                  </a:cubicBezTo>
                  <a:cubicBezTo>
                    <a:pt x="12884" y="1925"/>
                    <a:pt x="8821" y="1"/>
                    <a:pt x="8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93">
              <a:extLst>
                <a:ext uri="{FF2B5EF4-FFF2-40B4-BE49-F238E27FC236}">
                  <a16:creationId xmlns:a16="http://schemas.microsoft.com/office/drawing/2014/main" id="{AC560276-704F-849B-5D94-AA0AD6754DCC}"/>
                </a:ext>
              </a:extLst>
            </p:cNvPr>
            <p:cNvSpPr/>
            <p:nvPr/>
          </p:nvSpPr>
          <p:spPr>
            <a:xfrm>
              <a:off x="6585260" y="1444056"/>
              <a:ext cx="243942" cy="288765"/>
            </a:xfrm>
            <a:custGeom>
              <a:avLst/>
              <a:gdLst/>
              <a:ahLst/>
              <a:cxnLst/>
              <a:rect l="l" t="t" r="r" b="b"/>
              <a:pathLst>
                <a:path w="14542" h="17214" extrusionOk="0">
                  <a:moveTo>
                    <a:pt x="5133" y="0"/>
                  </a:moveTo>
                  <a:lnTo>
                    <a:pt x="1" y="7003"/>
                  </a:lnTo>
                  <a:lnTo>
                    <a:pt x="9730" y="17213"/>
                  </a:lnTo>
                  <a:lnTo>
                    <a:pt x="14541" y="9943"/>
                  </a:lnTo>
                  <a:lnTo>
                    <a:pt x="5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93">
              <a:extLst>
                <a:ext uri="{FF2B5EF4-FFF2-40B4-BE49-F238E27FC236}">
                  <a16:creationId xmlns:a16="http://schemas.microsoft.com/office/drawing/2014/main" id="{4A2E0215-A95B-0248-09EE-33469903DAD4}"/>
                </a:ext>
              </a:extLst>
            </p:cNvPr>
            <p:cNvSpPr/>
            <p:nvPr/>
          </p:nvSpPr>
          <p:spPr>
            <a:xfrm>
              <a:off x="6672255" y="1556146"/>
              <a:ext cx="141698" cy="157199"/>
            </a:xfrm>
            <a:custGeom>
              <a:avLst/>
              <a:gdLst/>
              <a:ahLst/>
              <a:cxnLst/>
              <a:rect l="l" t="t" r="r" b="b"/>
              <a:pathLst>
                <a:path w="8447" h="9371" extrusionOk="0">
                  <a:moveTo>
                    <a:pt x="4972" y="1"/>
                  </a:moveTo>
                  <a:cubicBezTo>
                    <a:pt x="4063" y="2032"/>
                    <a:pt x="3261" y="4331"/>
                    <a:pt x="2673" y="4705"/>
                  </a:cubicBezTo>
                  <a:cubicBezTo>
                    <a:pt x="1711" y="5132"/>
                    <a:pt x="0" y="5239"/>
                    <a:pt x="0" y="6362"/>
                  </a:cubicBezTo>
                  <a:cubicBezTo>
                    <a:pt x="0" y="7430"/>
                    <a:pt x="1405" y="9371"/>
                    <a:pt x="2508" y="9371"/>
                  </a:cubicBezTo>
                  <a:cubicBezTo>
                    <a:pt x="2564" y="9371"/>
                    <a:pt x="2619" y="9366"/>
                    <a:pt x="2673" y="9355"/>
                  </a:cubicBezTo>
                  <a:cubicBezTo>
                    <a:pt x="3742" y="9088"/>
                    <a:pt x="3849" y="7591"/>
                    <a:pt x="4544" y="6255"/>
                  </a:cubicBezTo>
                  <a:cubicBezTo>
                    <a:pt x="6041" y="4331"/>
                    <a:pt x="7324" y="2246"/>
                    <a:pt x="8446" y="54"/>
                  </a:cubicBezTo>
                  <a:lnTo>
                    <a:pt x="4972" y="1"/>
                  </a:ln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93">
              <a:extLst>
                <a:ext uri="{FF2B5EF4-FFF2-40B4-BE49-F238E27FC236}">
                  <a16:creationId xmlns:a16="http://schemas.microsoft.com/office/drawing/2014/main" id="{74838A64-BA6E-CEC1-5015-05B50C885889}"/>
                </a:ext>
              </a:extLst>
            </p:cNvPr>
            <p:cNvSpPr/>
            <p:nvPr/>
          </p:nvSpPr>
          <p:spPr>
            <a:xfrm>
              <a:off x="6560164" y="1304169"/>
              <a:ext cx="277995" cy="347041"/>
            </a:xfrm>
            <a:custGeom>
              <a:avLst/>
              <a:gdLst/>
              <a:ahLst/>
              <a:cxnLst/>
              <a:rect l="l" t="t" r="r" b="b"/>
              <a:pathLst>
                <a:path w="16572" h="20688" extrusionOk="0">
                  <a:moveTo>
                    <a:pt x="7644" y="0"/>
                  </a:moveTo>
                  <a:cubicBezTo>
                    <a:pt x="5880" y="4116"/>
                    <a:pt x="0" y="4865"/>
                    <a:pt x="2940" y="8981"/>
                  </a:cubicBezTo>
                  <a:cubicBezTo>
                    <a:pt x="3095" y="9174"/>
                    <a:pt x="3467" y="9270"/>
                    <a:pt x="3896" y="9270"/>
                  </a:cubicBezTo>
                  <a:cubicBezTo>
                    <a:pt x="4653" y="9270"/>
                    <a:pt x="5588" y="8973"/>
                    <a:pt x="5827" y="8393"/>
                  </a:cubicBezTo>
                  <a:cubicBezTo>
                    <a:pt x="5899" y="7653"/>
                    <a:pt x="6263" y="7407"/>
                    <a:pt x="6727" y="7407"/>
                  </a:cubicBezTo>
                  <a:cubicBezTo>
                    <a:pt x="7637" y="7407"/>
                    <a:pt x="8929" y="8358"/>
                    <a:pt x="9141" y="8393"/>
                  </a:cubicBezTo>
                  <a:cubicBezTo>
                    <a:pt x="9248" y="8393"/>
                    <a:pt x="10371" y="8874"/>
                    <a:pt x="11707" y="10798"/>
                  </a:cubicBezTo>
                  <a:cubicBezTo>
                    <a:pt x="12135" y="11386"/>
                    <a:pt x="12242" y="12188"/>
                    <a:pt x="12028" y="12883"/>
                  </a:cubicBezTo>
                  <a:cubicBezTo>
                    <a:pt x="10745" y="14434"/>
                    <a:pt x="10264" y="16946"/>
                    <a:pt x="9783" y="19138"/>
                  </a:cubicBezTo>
                  <a:cubicBezTo>
                    <a:pt x="10585" y="19405"/>
                    <a:pt x="11226" y="19940"/>
                    <a:pt x="11654" y="20688"/>
                  </a:cubicBezTo>
                  <a:cubicBezTo>
                    <a:pt x="13204" y="18603"/>
                    <a:pt x="16572" y="13632"/>
                    <a:pt x="16037" y="11012"/>
                  </a:cubicBezTo>
                  <a:cubicBezTo>
                    <a:pt x="15716" y="9729"/>
                    <a:pt x="15182" y="8446"/>
                    <a:pt x="14433" y="7324"/>
                  </a:cubicBezTo>
                  <a:cubicBezTo>
                    <a:pt x="14433" y="7324"/>
                    <a:pt x="13044" y="4437"/>
                    <a:pt x="12135" y="3047"/>
                  </a:cubicBezTo>
                  <a:cubicBezTo>
                    <a:pt x="11226" y="1657"/>
                    <a:pt x="9195" y="214"/>
                    <a:pt x="8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93">
              <a:extLst>
                <a:ext uri="{FF2B5EF4-FFF2-40B4-BE49-F238E27FC236}">
                  <a16:creationId xmlns:a16="http://schemas.microsoft.com/office/drawing/2014/main" id="{CCBB0B0C-8E96-3BF3-B628-22B97AE6CB41}"/>
                </a:ext>
              </a:extLst>
            </p:cNvPr>
            <p:cNvSpPr/>
            <p:nvPr/>
          </p:nvSpPr>
          <p:spPr>
            <a:xfrm>
              <a:off x="6493803" y="1157941"/>
              <a:ext cx="135995" cy="145590"/>
            </a:xfrm>
            <a:custGeom>
              <a:avLst/>
              <a:gdLst/>
              <a:ahLst/>
              <a:cxnLst/>
              <a:rect l="l" t="t" r="r" b="b"/>
              <a:pathLst>
                <a:path w="8107" h="8679" extrusionOk="0">
                  <a:moveTo>
                    <a:pt x="2102" y="1"/>
                  </a:moveTo>
                  <a:cubicBezTo>
                    <a:pt x="1416" y="1"/>
                    <a:pt x="855" y="301"/>
                    <a:pt x="588" y="1073"/>
                  </a:cubicBezTo>
                  <a:cubicBezTo>
                    <a:pt x="588" y="1073"/>
                    <a:pt x="0" y="5189"/>
                    <a:pt x="588" y="7060"/>
                  </a:cubicBezTo>
                  <a:cubicBezTo>
                    <a:pt x="951" y="8465"/>
                    <a:pt x="1736" y="8679"/>
                    <a:pt x="2358" y="8679"/>
                  </a:cubicBezTo>
                  <a:cubicBezTo>
                    <a:pt x="2469" y="8679"/>
                    <a:pt x="2576" y="8672"/>
                    <a:pt x="2673" y="8664"/>
                  </a:cubicBezTo>
                  <a:cubicBezTo>
                    <a:pt x="3315" y="8557"/>
                    <a:pt x="6148" y="7808"/>
                    <a:pt x="6629" y="5937"/>
                  </a:cubicBezTo>
                  <a:cubicBezTo>
                    <a:pt x="7377" y="5937"/>
                    <a:pt x="8019" y="5296"/>
                    <a:pt x="8019" y="4548"/>
                  </a:cubicBezTo>
                  <a:cubicBezTo>
                    <a:pt x="8107" y="3932"/>
                    <a:pt x="7869" y="3208"/>
                    <a:pt x="7396" y="3208"/>
                  </a:cubicBezTo>
                  <a:cubicBezTo>
                    <a:pt x="7293" y="3208"/>
                    <a:pt x="7180" y="3242"/>
                    <a:pt x="7057" y="3318"/>
                  </a:cubicBezTo>
                  <a:cubicBezTo>
                    <a:pt x="6938" y="2372"/>
                    <a:pt x="4029" y="1"/>
                    <a:pt x="2102" y="1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93">
              <a:extLst>
                <a:ext uri="{FF2B5EF4-FFF2-40B4-BE49-F238E27FC236}">
                  <a16:creationId xmlns:a16="http://schemas.microsoft.com/office/drawing/2014/main" id="{84D6B1E8-9C54-4D62-8FC7-AC5E85A85E24}"/>
                </a:ext>
              </a:extLst>
            </p:cNvPr>
            <p:cNvSpPr/>
            <p:nvPr/>
          </p:nvSpPr>
          <p:spPr>
            <a:xfrm>
              <a:off x="6481238" y="1100604"/>
              <a:ext cx="173990" cy="143493"/>
            </a:xfrm>
            <a:custGeom>
              <a:avLst/>
              <a:gdLst/>
              <a:ahLst/>
              <a:cxnLst/>
              <a:rect l="l" t="t" r="r" b="b"/>
              <a:pathLst>
                <a:path w="10372" h="8554" extrusionOk="0">
                  <a:moveTo>
                    <a:pt x="3369" y="1"/>
                  </a:moveTo>
                  <a:cubicBezTo>
                    <a:pt x="3262" y="214"/>
                    <a:pt x="3369" y="589"/>
                    <a:pt x="3369" y="749"/>
                  </a:cubicBezTo>
                  <a:cubicBezTo>
                    <a:pt x="3048" y="696"/>
                    <a:pt x="2781" y="535"/>
                    <a:pt x="2567" y="321"/>
                  </a:cubicBezTo>
                  <a:cubicBezTo>
                    <a:pt x="2567" y="321"/>
                    <a:pt x="2300" y="856"/>
                    <a:pt x="2567" y="1123"/>
                  </a:cubicBezTo>
                  <a:cubicBezTo>
                    <a:pt x="2567" y="1123"/>
                    <a:pt x="1819" y="802"/>
                    <a:pt x="1765" y="321"/>
                  </a:cubicBezTo>
                  <a:cubicBezTo>
                    <a:pt x="1452" y="739"/>
                    <a:pt x="1241" y="1360"/>
                    <a:pt x="1330" y="1688"/>
                  </a:cubicBezTo>
                  <a:lnTo>
                    <a:pt x="1330" y="1688"/>
                  </a:lnTo>
                  <a:cubicBezTo>
                    <a:pt x="1278" y="1609"/>
                    <a:pt x="955" y="1614"/>
                    <a:pt x="856" y="1123"/>
                  </a:cubicBezTo>
                  <a:lnTo>
                    <a:pt x="856" y="1123"/>
                  </a:lnTo>
                  <a:cubicBezTo>
                    <a:pt x="1" y="2673"/>
                    <a:pt x="1337" y="4437"/>
                    <a:pt x="1337" y="4437"/>
                  </a:cubicBezTo>
                  <a:cubicBezTo>
                    <a:pt x="2246" y="5293"/>
                    <a:pt x="5935" y="5400"/>
                    <a:pt x="5935" y="5400"/>
                  </a:cubicBezTo>
                  <a:cubicBezTo>
                    <a:pt x="5935" y="6095"/>
                    <a:pt x="6737" y="6255"/>
                    <a:pt x="7004" y="6629"/>
                  </a:cubicBezTo>
                  <a:cubicBezTo>
                    <a:pt x="7218" y="7003"/>
                    <a:pt x="6950" y="8073"/>
                    <a:pt x="6950" y="8073"/>
                  </a:cubicBezTo>
                  <a:cubicBezTo>
                    <a:pt x="6950" y="8073"/>
                    <a:pt x="6968" y="8107"/>
                    <a:pt x="7043" y="8107"/>
                  </a:cubicBezTo>
                  <a:cubicBezTo>
                    <a:pt x="7099" y="8107"/>
                    <a:pt x="7187" y="8088"/>
                    <a:pt x="7325" y="8019"/>
                  </a:cubicBezTo>
                  <a:cubicBezTo>
                    <a:pt x="7487" y="7369"/>
                    <a:pt x="7927" y="6658"/>
                    <a:pt x="8293" y="6658"/>
                  </a:cubicBezTo>
                  <a:cubicBezTo>
                    <a:pt x="8409" y="6658"/>
                    <a:pt x="8518" y="6729"/>
                    <a:pt x="8607" y="6896"/>
                  </a:cubicBezTo>
                  <a:cubicBezTo>
                    <a:pt x="8821" y="7431"/>
                    <a:pt x="8821" y="8019"/>
                    <a:pt x="8607" y="8554"/>
                  </a:cubicBezTo>
                  <a:cubicBezTo>
                    <a:pt x="8875" y="8073"/>
                    <a:pt x="9035" y="7538"/>
                    <a:pt x="9196" y="7057"/>
                  </a:cubicBezTo>
                  <a:cubicBezTo>
                    <a:pt x="9570" y="6202"/>
                    <a:pt x="10372" y="2941"/>
                    <a:pt x="8821" y="2780"/>
                  </a:cubicBezTo>
                  <a:cubicBezTo>
                    <a:pt x="8635" y="913"/>
                    <a:pt x="6205" y="513"/>
                    <a:pt x="5130" y="513"/>
                  </a:cubicBezTo>
                  <a:cubicBezTo>
                    <a:pt x="4974" y="513"/>
                    <a:pt x="4847" y="522"/>
                    <a:pt x="4759" y="535"/>
                  </a:cubicBezTo>
                  <a:cubicBezTo>
                    <a:pt x="4640" y="571"/>
                    <a:pt x="4522" y="588"/>
                    <a:pt x="4406" y="588"/>
                  </a:cubicBezTo>
                  <a:cubicBezTo>
                    <a:pt x="3998" y="588"/>
                    <a:pt x="3619" y="375"/>
                    <a:pt x="3369" y="1"/>
                  </a:cubicBezTo>
                  <a:close/>
                </a:path>
              </a:pathLst>
            </a:custGeom>
            <a:solidFill>
              <a:srgbClr val="9947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93">
              <a:extLst>
                <a:ext uri="{FF2B5EF4-FFF2-40B4-BE49-F238E27FC236}">
                  <a16:creationId xmlns:a16="http://schemas.microsoft.com/office/drawing/2014/main" id="{E2AFE5B3-F46C-3782-43BB-29A5DB6997C4}"/>
                </a:ext>
              </a:extLst>
            </p:cNvPr>
            <p:cNvSpPr/>
            <p:nvPr/>
          </p:nvSpPr>
          <p:spPr>
            <a:xfrm>
              <a:off x="6500076" y="1320306"/>
              <a:ext cx="68174" cy="268132"/>
            </a:xfrm>
            <a:custGeom>
              <a:avLst/>
              <a:gdLst/>
              <a:ahLst/>
              <a:cxnLst/>
              <a:rect l="l" t="t" r="r" b="b"/>
              <a:pathLst>
                <a:path w="4064" h="15984" extrusionOk="0">
                  <a:moveTo>
                    <a:pt x="2032" y="0"/>
                  </a:moveTo>
                  <a:lnTo>
                    <a:pt x="856" y="1497"/>
                  </a:lnTo>
                  <a:lnTo>
                    <a:pt x="1444" y="2406"/>
                  </a:lnTo>
                  <a:lnTo>
                    <a:pt x="1" y="13097"/>
                  </a:lnTo>
                  <a:lnTo>
                    <a:pt x="2032" y="15984"/>
                  </a:lnTo>
                  <a:lnTo>
                    <a:pt x="4063" y="13151"/>
                  </a:lnTo>
                  <a:lnTo>
                    <a:pt x="2620" y="2513"/>
                  </a:lnTo>
                  <a:lnTo>
                    <a:pt x="3475" y="1497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93">
              <a:extLst>
                <a:ext uri="{FF2B5EF4-FFF2-40B4-BE49-F238E27FC236}">
                  <a16:creationId xmlns:a16="http://schemas.microsoft.com/office/drawing/2014/main" id="{39EAFFF2-4FD1-1B06-174C-E8C44C6BF6A9}"/>
                </a:ext>
              </a:extLst>
            </p:cNvPr>
            <p:cNvSpPr/>
            <p:nvPr/>
          </p:nvSpPr>
          <p:spPr>
            <a:xfrm>
              <a:off x="7271274" y="2809775"/>
              <a:ext cx="104928" cy="681535"/>
            </a:xfrm>
            <a:custGeom>
              <a:avLst/>
              <a:gdLst/>
              <a:ahLst/>
              <a:cxnLst/>
              <a:rect l="l" t="t" r="r" b="b"/>
              <a:pathLst>
                <a:path w="6255" h="40628" extrusionOk="0">
                  <a:moveTo>
                    <a:pt x="0" y="1"/>
                  </a:moveTo>
                  <a:lnTo>
                    <a:pt x="0" y="37046"/>
                  </a:lnTo>
                  <a:lnTo>
                    <a:pt x="6255" y="40628"/>
                  </a:lnTo>
                  <a:lnTo>
                    <a:pt x="6255" y="35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97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93">
              <a:extLst>
                <a:ext uri="{FF2B5EF4-FFF2-40B4-BE49-F238E27FC236}">
                  <a16:creationId xmlns:a16="http://schemas.microsoft.com/office/drawing/2014/main" id="{C3F8648B-DCAE-53C1-B048-C76F77DD6A4E}"/>
                </a:ext>
              </a:extLst>
            </p:cNvPr>
            <p:cNvSpPr/>
            <p:nvPr/>
          </p:nvSpPr>
          <p:spPr>
            <a:xfrm>
              <a:off x="7376184" y="2809775"/>
              <a:ext cx="104928" cy="681535"/>
            </a:xfrm>
            <a:custGeom>
              <a:avLst/>
              <a:gdLst/>
              <a:ahLst/>
              <a:cxnLst/>
              <a:rect l="l" t="t" r="r" b="b"/>
              <a:pathLst>
                <a:path w="6255" h="40628" extrusionOk="0">
                  <a:moveTo>
                    <a:pt x="6255" y="1"/>
                  </a:moveTo>
                  <a:lnTo>
                    <a:pt x="1" y="3583"/>
                  </a:lnTo>
                  <a:lnTo>
                    <a:pt x="1" y="40628"/>
                  </a:lnTo>
                  <a:lnTo>
                    <a:pt x="6255" y="37046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rgbClr val="AE9D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93">
              <a:extLst>
                <a:ext uri="{FF2B5EF4-FFF2-40B4-BE49-F238E27FC236}">
                  <a16:creationId xmlns:a16="http://schemas.microsoft.com/office/drawing/2014/main" id="{5244B3BB-E950-549C-5CAC-085C165E8921}"/>
                </a:ext>
              </a:extLst>
            </p:cNvPr>
            <p:cNvSpPr/>
            <p:nvPr/>
          </p:nvSpPr>
          <p:spPr>
            <a:xfrm>
              <a:off x="7271274" y="2748798"/>
              <a:ext cx="209838" cy="121082"/>
            </a:xfrm>
            <a:custGeom>
              <a:avLst/>
              <a:gdLst/>
              <a:ahLst/>
              <a:cxnLst/>
              <a:rect l="l" t="t" r="r" b="b"/>
              <a:pathLst>
                <a:path w="12509" h="7218" extrusionOk="0">
                  <a:moveTo>
                    <a:pt x="6255" y="1"/>
                  </a:moveTo>
                  <a:lnTo>
                    <a:pt x="0" y="3636"/>
                  </a:lnTo>
                  <a:lnTo>
                    <a:pt x="6255" y="7218"/>
                  </a:lnTo>
                  <a:lnTo>
                    <a:pt x="12509" y="3636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rgbClr val="755D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93">
              <a:extLst>
                <a:ext uri="{FF2B5EF4-FFF2-40B4-BE49-F238E27FC236}">
                  <a16:creationId xmlns:a16="http://schemas.microsoft.com/office/drawing/2014/main" id="{360B914D-D9AF-5653-81DC-F753925FF9D3}"/>
                </a:ext>
              </a:extLst>
            </p:cNvPr>
            <p:cNvSpPr/>
            <p:nvPr/>
          </p:nvSpPr>
          <p:spPr>
            <a:xfrm>
              <a:off x="7513387" y="2596364"/>
              <a:ext cx="104928" cy="1034850"/>
            </a:xfrm>
            <a:custGeom>
              <a:avLst/>
              <a:gdLst/>
              <a:ahLst/>
              <a:cxnLst/>
              <a:rect l="l" t="t" r="r" b="b"/>
              <a:pathLst>
                <a:path w="6255" h="61690" extrusionOk="0">
                  <a:moveTo>
                    <a:pt x="0" y="0"/>
                  </a:moveTo>
                  <a:lnTo>
                    <a:pt x="0" y="58108"/>
                  </a:lnTo>
                  <a:lnTo>
                    <a:pt x="6255" y="61689"/>
                  </a:lnTo>
                  <a:lnTo>
                    <a:pt x="6255" y="3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93">
              <a:extLst>
                <a:ext uri="{FF2B5EF4-FFF2-40B4-BE49-F238E27FC236}">
                  <a16:creationId xmlns:a16="http://schemas.microsoft.com/office/drawing/2014/main" id="{9A49149E-8B72-478C-2948-659BA74BD901}"/>
                </a:ext>
              </a:extLst>
            </p:cNvPr>
            <p:cNvSpPr/>
            <p:nvPr/>
          </p:nvSpPr>
          <p:spPr>
            <a:xfrm>
              <a:off x="7618298" y="2596364"/>
              <a:ext cx="104039" cy="1034850"/>
            </a:xfrm>
            <a:custGeom>
              <a:avLst/>
              <a:gdLst/>
              <a:ahLst/>
              <a:cxnLst/>
              <a:rect l="l" t="t" r="r" b="b"/>
              <a:pathLst>
                <a:path w="6202" h="61690" extrusionOk="0">
                  <a:moveTo>
                    <a:pt x="6202" y="0"/>
                  </a:moveTo>
                  <a:lnTo>
                    <a:pt x="1" y="3582"/>
                  </a:lnTo>
                  <a:lnTo>
                    <a:pt x="1" y="61689"/>
                  </a:lnTo>
                  <a:lnTo>
                    <a:pt x="6202" y="58108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rgbClr val="EED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93">
              <a:extLst>
                <a:ext uri="{FF2B5EF4-FFF2-40B4-BE49-F238E27FC236}">
                  <a16:creationId xmlns:a16="http://schemas.microsoft.com/office/drawing/2014/main" id="{2571730E-D559-2A9E-7E52-3D2D75C73D60}"/>
                </a:ext>
              </a:extLst>
            </p:cNvPr>
            <p:cNvSpPr/>
            <p:nvPr/>
          </p:nvSpPr>
          <p:spPr>
            <a:xfrm>
              <a:off x="7513387" y="2535387"/>
              <a:ext cx="208949" cy="121065"/>
            </a:xfrm>
            <a:custGeom>
              <a:avLst/>
              <a:gdLst/>
              <a:ahLst/>
              <a:cxnLst/>
              <a:rect l="l" t="t" r="r" b="b"/>
              <a:pathLst>
                <a:path w="12456" h="7217" extrusionOk="0">
                  <a:moveTo>
                    <a:pt x="6255" y="0"/>
                  </a:moveTo>
                  <a:lnTo>
                    <a:pt x="0" y="3635"/>
                  </a:lnTo>
                  <a:lnTo>
                    <a:pt x="6255" y="7217"/>
                  </a:lnTo>
                  <a:lnTo>
                    <a:pt x="12456" y="3635"/>
                  </a:lnTo>
                  <a:lnTo>
                    <a:pt x="6255" y="0"/>
                  </a:lnTo>
                  <a:close/>
                </a:path>
              </a:pathLst>
            </a:custGeom>
            <a:solidFill>
              <a:srgbClr val="CC95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93">
              <a:extLst>
                <a:ext uri="{FF2B5EF4-FFF2-40B4-BE49-F238E27FC236}">
                  <a16:creationId xmlns:a16="http://schemas.microsoft.com/office/drawing/2014/main" id="{69E866EE-323E-EBA4-95B5-120E3A96D463}"/>
                </a:ext>
              </a:extLst>
            </p:cNvPr>
            <p:cNvSpPr/>
            <p:nvPr/>
          </p:nvSpPr>
          <p:spPr>
            <a:xfrm>
              <a:off x="7754612" y="3158611"/>
              <a:ext cx="104928" cy="610694"/>
            </a:xfrm>
            <a:custGeom>
              <a:avLst/>
              <a:gdLst/>
              <a:ahLst/>
              <a:cxnLst/>
              <a:rect l="l" t="t" r="r" b="b"/>
              <a:pathLst>
                <a:path w="6255" h="36405" extrusionOk="0">
                  <a:moveTo>
                    <a:pt x="0" y="1"/>
                  </a:moveTo>
                  <a:lnTo>
                    <a:pt x="0" y="32823"/>
                  </a:lnTo>
                  <a:lnTo>
                    <a:pt x="6255" y="36405"/>
                  </a:lnTo>
                  <a:lnTo>
                    <a:pt x="6255" y="36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97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93">
              <a:extLst>
                <a:ext uri="{FF2B5EF4-FFF2-40B4-BE49-F238E27FC236}">
                  <a16:creationId xmlns:a16="http://schemas.microsoft.com/office/drawing/2014/main" id="{30031EB3-C5C5-5B7B-100D-56A36407DF34}"/>
                </a:ext>
              </a:extLst>
            </p:cNvPr>
            <p:cNvSpPr/>
            <p:nvPr/>
          </p:nvSpPr>
          <p:spPr>
            <a:xfrm>
              <a:off x="7859522" y="3158611"/>
              <a:ext cx="104928" cy="610694"/>
            </a:xfrm>
            <a:custGeom>
              <a:avLst/>
              <a:gdLst/>
              <a:ahLst/>
              <a:cxnLst/>
              <a:rect l="l" t="t" r="r" b="b"/>
              <a:pathLst>
                <a:path w="6255" h="36405" extrusionOk="0">
                  <a:moveTo>
                    <a:pt x="6255" y="1"/>
                  </a:moveTo>
                  <a:lnTo>
                    <a:pt x="1" y="3636"/>
                  </a:lnTo>
                  <a:lnTo>
                    <a:pt x="1" y="36405"/>
                  </a:lnTo>
                  <a:lnTo>
                    <a:pt x="6255" y="32823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rgbClr val="897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93">
              <a:extLst>
                <a:ext uri="{FF2B5EF4-FFF2-40B4-BE49-F238E27FC236}">
                  <a16:creationId xmlns:a16="http://schemas.microsoft.com/office/drawing/2014/main" id="{BD17CAC8-4D60-D8B7-C711-4B9548C22CAA}"/>
                </a:ext>
              </a:extLst>
            </p:cNvPr>
            <p:cNvSpPr/>
            <p:nvPr/>
          </p:nvSpPr>
          <p:spPr>
            <a:xfrm>
              <a:off x="7754612" y="3098523"/>
              <a:ext cx="209838" cy="121082"/>
            </a:xfrm>
            <a:custGeom>
              <a:avLst/>
              <a:gdLst/>
              <a:ahLst/>
              <a:cxnLst/>
              <a:rect l="l" t="t" r="r" b="b"/>
              <a:pathLst>
                <a:path w="12509" h="7218" extrusionOk="0">
                  <a:moveTo>
                    <a:pt x="6255" y="1"/>
                  </a:moveTo>
                  <a:lnTo>
                    <a:pt x="0" y="3583"/>
                  </a:lnTo>
                  <a:lnTo>
                    <a:pt x="6255" y="7218"/>
                  </a:lnTo>
                  <a:lnTo>
                    <a:pt x="12509" y="3583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rgbClr val="897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93">
              <a:extLst>
                <a:ext uri="{FF2B5EF4-FFF2-40B4-BE49-F238E27FC236}">
                  <a16:creationId xmlns:a16="http://schemas.microsoft.com/office/drawing/2014/main" id="{C64CB184-1B8A-51E9-9337-664C28E7DA74}"/>
                </a:ext>
              </a:extLst>
            </p:cNvPr>
            <p:cNvSpPr/>
            <p:nvPr/>
          </p:nvSpPr>
          <p:spPr>
            <a:xfrm>
              <a:off x="7754612" y="3160406"/>
              <a:ext cx="104928" cy="610694"/>
            </a:xfrm>
            <a:custGeom>
              <a:avLst/>
              <a:gdLst/>
              <a:ahLst/>
              <a:cxnLst/>
              <a:rect l="l" t="t" r="r" b="b"/>
              <a:pathLst>
                <a:path w="6255" h="36405" extrusionOk="0">
                  <a:moveTo>
                    <a:pt x="0" y="0"/>
                  </a:moveTo>
                  <a:lnTo>
                    <a:pt x="0" y="32823"/>
                  </a:lnTo>
                  <a:lnTo>
                    <a:pt x="6255" y="36404"/>
                  </a:lnTo>
                  <a:lnTo>
                    <a:pt x="6255" y="3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93">
              <a:extLst>
                <a:ext uri="{FF2B5EF4-FFF2-40B4-BE49-F238E27FC236}">
                  <a16:creationId xmlns:a16="http://schemas.microsoft.com/office/drawing/2014/main" id="{D50124E6-9EE9-4C3D-6B4A-AC2CE0E79927}"/>
                </a:ext>
              </a:extLst>
            </p:cNvPr>
            <p:cNvSpPr/>
            <p:nvPr/>
          </p:nvSpPr>
          <p:spPr>
            <a:xfrm>
              <a:off x="7859522" y="3160406"/>
              <a:ext cx="104039" cy="610694"/>
            </a:xfrm>
            <a:custGeom>
              <a:avLst/>
              <a:gdLst/>
              <a:ahLst/>
              <a:cxnLst/>
              <a:rect l="l" t="t" r="r" b="b"/>
              <a:pathLst>
                <a:path w="6202" h="36405" extrusionOk="0">
                  <a:moveTo>
                    <a:pt x="6202" y="0"/>
                  </a:moveTo>
                  <a:lnTo>
                    <a:pt x="1" y="3582"/>
                  </a:lnTo>
                  <a:lnTo>
                    <a:pt x="1" y="36404"/>
                  </a:lnTo>
                  <a:lnTo>
                    <a:pt x="6202" y="32823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rgbClr val="F3D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93">
              <a:extLst>
                <a:ext uri="{FF2B5EF4-FFF2-40B4-BE49-F238E27FC236}">
                  <a16:creationId xmlns:a16="http://schemas.microsoft.com/office/drawing/2014/main" id="{9D053A65-0208-C7B3-EED5-70E5C5C0163F}"/>
                </a:ext>
              </a:extLst>
            </p:cNvPr>
            <p:cNvSpPr/>
            <p:nvPr/>
          </p:nvSpPr>
          <p:spPr>
            <a:xfrm>
              <a:off x="7754612" y="3100318"/>
              <a:ext cx="208949" cy="120193"/>
            </a:xfrm>
            <a:custGeom>
              <a:avLst/>
              <a:gdLst/>
              <a:ahLst/>
              <a:cxnLst/>
              <a:rect l="l" t="t" r="r" b="b"/>
              <a:pathLst>
                <a:path w="12456" h="7165" extrusionOk="0">
                  <a:moveTo>
                    <a:pt x="6255" y="1"/>
                  </a:moveTo>
                  <a:lnTo>
                    <a:pt x="0" y="3582"/>
                  </a:lnTo>
                  <a:lnTo>
                    <a:pt x="6255" y="7164"/>
                  </a:lnTo>
                  <a:lnTo>
                    <a:pt x="12456" y="3582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rgbClr val="C7A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93">
              <a:extLst>
                <a:ext uri="{FF2B5EF4-FFF2-40B4-BE49-F238E27FC236}">
                  <a16:creationId xmlns:a16="http://schemas.microsoft.com/office/drawing/2014/main" id="{83DBCF34-398C-A84C-53CD-18D1ECD6B9D8}"/>
                </a:ext>
              </a:extLst>
            </p:cNvPr>
            <p:cNvSpPr/>
            <p:nvPr/>
          </p:nvSpPr>
          <p:spPr>
            <a:xfrm>
              <a:off x="7996725" y="3448265"/>
              <a:ext cx="104928" cy="462722"/>
            </a:xfrm>
            <a:custGeom>
              <a:avLst/>
              <a:gdLst/>
              <a:ahLst/>
              <a:cxnLst/>
              <a:rect l="l" t="t" r="r" b="b"/>
              <a:pathLst>
                <a:path w="6255" h="27584" extrusionOk="0">
                  <a:moveTo>
                    <a:pt x="0" y="0"/>
                  </a:moveTo>
                  <a:lnTo>
                    <a:pt x="0" y="24002"/>
                  </a:lnTo>
                  <a:lnTo>
                    <a:pt x="6255" y="27584"/>
                  </a:lnTo>
                  <a:lnTo>
                    <a:pt x="6255" y="3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93">
              <a:extLst>
                <a:ext uri="{FF2B5EF4-FFF2-40B4-BE49-F238E27FC236}">
                  <a16:creationId xmlns:a16="http://schemas.microsoft.com/office/drawing/2014/main" id="{2F389022-2896-2A96-6303-EE5D29A9B822}"/>
                </a:ext>
              </a:extLst>
            </p:cNvPr>
            <p:cNvSpPr/>
            <p:nvPr/>
          </p:nvSpPr>
          <p:spPr>
            <a:xfrm>
              <a:off x="8101636" y="3448265"/>
              <a:ext cx="104039" cy="462722"/>
            </a:xfrm>
            <a:custGeom>
              <a:avLst/>
              <a:gdLst/>
              <a:ahLst/>
              <a:cxnLst/>
              <a:rect l="l" t="t" r="r" b="b"/>
              <a:pathLst>
                <a:path w="6202" h="27584" extrusionOk="0">
                  <a:moveTo>
                    <a:pt x="6202" y="0"/>
                  </a:moveTo>
                  <a:lnTo>
                    <a:pt x="1" y="3582"/>
                  </a:lnTo>
                  <a:lnTo>
                    <a:pt x="1" y="27584"/>
                  </a:lnTo>
                  <a:lnTo>
                    <a:pt x="6202" y="24002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rgbClr val="C9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93">
              <a:extLst>
                <a:ext uri="{FF2B5EF4-FFF2-40B4-BE49-F238E27FC236}">
                  <a16:creationId xmlns:a16="http://schemas.microsoft.com/office/drawing/2014/main" id="{A1A63F55-AC10-77C6-334D-814415B1BC64}"/>
                </a:ext>
              </a:extLst>
            </p:cNvPr>
            <p:cNvSpPr/>
            <p:nvPr/>
          </p:nvSpPr>
          <p:spPr>
            <a:xfrm>
              <a:off x="7996725" y="3387272"/>
              <a:ext cx="208949" cy="121082"/>
            </a:xfrm>
            <a:custGeom>
              <a:avLst/>
              <a:gdLst/>
              <a:ahLst/>
              <a:cxnLst/>
              <a:rect l="l" t="t" r="r" b="b"/>
              <a:pathLst>
                <a:path w="12456" h="7218" extrusionOk="0">
                  <a:moveTo>
                    <a:pt x="6255" y="1"/>
                  </a:moveTo>
                  <a:lnTo>
                    <a:pt x="0" y="3636"/>
                  </a:lnTo>
                  <a:lnTo>
                    <a:pt x="6255" y="7218"/>
                  </a:lnTo>
                  <a:lnTo>
                    <a:pt x="12456" y="3636"/>
                  </a:lnTo>
                  <a:lnTo>
                    <a:pt x="6255" y="1"/>
                  </a:lnTo>
                  <a:close/>
                </a:path>
              </a:pathLst>
            </a:custGeom>
            <a:solidFill>
              <a:srgbClr val="A8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93">
              <a:extLst>
                <a:ext uri="{FF2B5EF4-FFF2-40B4-BE49-F238E27FC236}">
                  <a16:creationId xmlns:a16="http://schemas.microsoft.com/office/drawing/2014/main" id="{4B7A8CA6-B0F4-034E-0358-4EFD82859A0C}"/>
                </a:ext>
              </a:extLst>
            </p:cNvPr>
            <p:cNvSpPr/>
            <p:nvPr/>
          </p:nvSpPr>
          <p:spPr>
            <a:xfrm>
              <a:off x="7180705" y="2487846"/>
              <a:ext cx="29608" cy="31403"/>
            </a:xfrm>
            <a:custGeom>
              <a:avLst/>
              <a:gdLst/>
              <a:ahLst/>
              <a:cxnLst/>
              <a:rect l="l" t="t" r="r" b="b"/>
              <a:pathLst>
                <a:path w="1765" h="1872" extrusionOk="0">
                  <a:moveTo>
                    <a:pt x="0" y="1"/>
                  </a:moveTo>
                  <a:lnTo>
                    <a:pt x="54" y="1872"/>
                  </a:lnTo>
                  <a:lnTo>
                    <a:pt x="1764" y="10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93">
              <a:extLst>
                <a:ext uri="{FF2B5EF4-FFF2-40B4-BE49-F238E27FC236}">
                  <a16:creationId xmlns:a16="http://schemas.microsoft.com/office/drawing/2014/main" id="{96DE5827-1920-E5A1-9EAE-8296A99728D9}"/>
                </a:ext>
              </a:extLst>
            </p:cNvPr>
            <p:cNvSpPr/>
            <p:nvPr/>
          </p:nvSpPr>
          <p:spPr>
            <a:xfrm>
              <a:off x="6215807" y="3897517"/>
              <a:ext cx="29608" cy="37677"/>
            </a:xfrm>
            <a:custGeom>
              <a:avLst/>
              <a:gdLst/>
              <a:ahLst/>
              <a:cxnLst/>
              <a:rect l="l" t="t" r="r" b="b"/>
              <a:pathLst>
                <a:path w="1765" h="2246" extrusionOk="0">
                  <a:moveTo>
                    <a:pt x="1551" y="1"/>
                  </a:moveTo>
                  <a:lnTo>
                    <a:pt x="1" y="1123"/>
                  </a:lnTo>
                  <a:lnTo>
                    <a:pt x="1765" y="22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rgbClr val="77C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93">
              <a:extLst>
                <a:ext uri="{FF2B5EF4-FFF2-40B4-BE49-F238E27FC236}">
                  <a16:creationId xmlns:a16="http://schemas.microsoft.com/office/drawing/2014/main" id="{0B04B61F-2BD5-87A7-E929-009396C84C99}"/>
                </a:ext>
              </a:extLst>
            </p:cNvPr>
            <p:cNvSpPr/>
            <p:nvPr/>
          </p:nvSpPr>
          <p:spPr>
            <a:xfrm>
              <a:off x="6210439" y="2485884"/>
              <a:ext cx="973856" cy="1430891"/>
            </a:xfrm>
            <a:custGeom>
              <a:avLst/>
              <a:gdLst/>
              <a:ahLst/>
              <a:cxnLst/>
              <a:rect l="l" t="t" r="r" b="b"/>
              <a:pathLst>
                <a:path w="58054" h="85299" extrusionOk="0">
                  <a:moveTo>
                    <a:pt x="57458" y="0"/>
                  </a:moveTo>
                  <a:cubicBezTo>
                    <a:pt x="57291" y="0"/>
                    <a:pt x="57095" y="55"/>
                    <a:pt x="56878" y="171"/>
                  </a:cubicBezTo>
                  <a:lnTo>
                    <a:pt x="1176" y="32352"/>
                  </a:lnTo>
                  <a:cubicBezTo>
                    <a:pt x="481" y="32780"/>
                    <a:pt x="54" y="33421"/>
                    <a:pt x="0" y="34223"/>
                  </a:cubicBezTo>
                  <a:lnTo>
                    <a:pt x="0" y="84633"/>
                  </a:lnTo>
                  <a:cubicBezTo>
                    <a:pt x="0" y="85061"/>
                    <a:pt x="214" y="85298"/>
                    <a:pt x="562" y="85298"/>
                  </a:cubicBezTo>
                  <a:cubicBezTo>
                    <a:pt x="737" y="85298"/>
                    <a:pt x="945" y="85239"/>
                    <a:pt x="1176" y="85114"/>
                  </a:cubicBezTo>
                  <a:lnTo>
                    <a:pt x="56878" y="52987"/>
                  </a:lnTo>
                  <a:cubicBezTo>
                    <a:pt x="57573" y="52559"/>
                    <a:pt x="58000" y="51864"/>
                    <a:pt x="58054" y="51116"/>
                  </a:cubicBezTo>
                  <a:lnTo>
                    <a:pt x="58054" y="706"/>
                  </a:lnTo>
                  <a:cubicBezTo>
                    <a:pt x="58054" y="265"/>
                    <a:pt x="57826" y="0"/>
                    <a:pt x="57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93">
              <a:extLst>
                <a:ext uri="{FF2B5EF4-FFF2-40B4-BE49-F238E27FC236}">
                  <a16:creationId xmlns:a16="http://schemas.microsoft.com/office/drawing/2014/main" id="{F8DE754F-761B-BA9B-9F28-68B7F4202817}"/>
                </a:ext>
              </a:extLst>
            </p:cNvPr>
            <p:cNvSpPr/>
            <p:nvPr/>
          </p:nvSpPr>
          <p:spPr>
            <a:xfrm>
              <a:off x="6210439" y="3042042"/>
              <a:ext cx="522810" cy="874934"/>
            </a:xfrm>
            <a:custGeom>
              <a:avLst/>
              <a:gdLst/>
              <a:ahLst/>
              <a:cxnLst/>
              <a:rect l="l" t="t" r="r" b="b"/>
              <a:pathLst>
                <a:path w="31166" h="52157" extrusionOk="0">
                  <a:moveTo>
                    <a:pt x="374" y="0"/>
                  </a:moveTo>
                  <a:cubicBezTo>
                    <a:pt x="161" y="321"/>
                    <a:pt x="0" y="695"/>
                    <a:pt x="0" y="1069"/>
                  </a:cubicBezTo>
                  <a:lnTo>
                    <a:pt x="0" y="51479"/>
                  </a:lnTo>
                  <a:cubicBezTo>
                    <a:pt x="0" y="51931"/>
                    <a:pt x="226" y="52156"/>
                    <a:pt x="560" y="52156"/>
                  </a:cubicBezTo>
                  <a:cubicBezTo>
                    <a:pt x="740" y="52156"/>
                    <a:pt x="952" y="52091"/>
                    <a:pt x="1176" y="51960"/>
                  </a:cubicBezTo>
                  <a:lnTo>
                    <a:pt x="31165" y="34640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93">
              <a:extLst>
                <a:ext uri="{FF2B5EF4-FFF2-40B4-BE49-F238E27FC236}">
                  <a16:creationId xmlns:a16="http://schemas.microsoft.com/office/drawing/2014/main" id="{70400F41-C385-620D-F3A0-38F4D688C61E}"/>
                </a:ext>
              </a:extLst>
            </p:cNvPr>
            <p:cNvSpPr/>
            <p:nvPr/>
          </p:nvSpPr>
          <p:spPr>
            <a:xfrm>
              <a:off x="6216713" y="2485884"/>
              <a:ext cx="967582" cy="1137261"/>
            </a:xfrm>
            <a:custGeom>
              <a:avLst/>
              <a:gdLst/>
              <a:ahLst/>
              <a:cxnLst/>
              <a:rect l="l" t="t" r="r" b="b"/>
              <a:pathLst>
                <a:path w="57680" h="67795" extrusionOk="0">
                  <a:moveTo>
                    <a:pt x="57084" y="0"/>
                  </a:moveTo>
                  <a:cubicBezTo>
                    <a:pt x="56917" y="0"/>
                    <a:pt x="56721" y="55"/>
                    <a:pt x="56504" y="171"/>
                  </a:cubicBezTo>
                  <a:lnTo>
                    <a:pt x="802" y="32352"/>
                  </a:lnTo>
                  <a:cubicBezTo>
                    <a:pt x="481" y="32566"/>
                    <a:pt x="161" y="32833"/>
                    <a:pt x="0" y="33154"/>
                  </a:cubicBezTo>
                  <a:lnTo>
                    <a:pt x="30791" y="67794"/>
                  </a:lnTo>
                  <a:lnTo>
                    <a:pt x="56504" y="52987"/>
                  </a:lnTo>
                  <a:cubicBezTo>
                    <a:pt x="57145" y="52559"/>
                    <a:pt x="57626" y="51864"/>
                    <a:pt x="57680" y="51116"/>
                  </a:cubicBezTo>
                  <a:lnTo>
                    <a:pt x="57680" y="706"/>
                  </a:lnTo>
                  <a:cubicBezTo>
                    <a:pt x="57680" y="265"/>
                    <a:pt x="57452" y="0"/>
                    <a:pt x="57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93">
              <a:extLst>
                <a:ext uri="{FF2B5EF4-FFF2-40B4-BE49-F238E27FC236}">
                  <a16:creationId xmlns:a16="http://schemas.microsoft.com/office/drawing/2014/main" id="{953F70AC-915A-EEE5-B58D-F23DCE0C8C02}"/>
                </a:ext>
              </a:extLst>
            </p:cNvPr>
            <p:cNvSpPr/>
            <p:nvPr/>
          </p:nvSpPr>
          <p:spPr>
            <a:xfrm>
              <a:off x="6240030" y="2504487"/>
              <a:ext cx="973856" cy="1431109"/>
            </a:xfrm>
            <a:custGeom>
              <a:avLst/>
              <a:gdLst/>
              <a:ahLst/>
              <a:cxnLst/>
              <a:rect l="l" t="t" r="r" b="b"/>
              <a:pathLst>
                <a:path w="58054" h="85312" extrusionOk="0">
                  <a:moveTo>
                    <a:pt x="57507" y="1"/>
                  </a:moveTo>
                  <a:cubicBezTo>
                    <a:pt x="57341" y="1"/>
                    <a:pt x="57145" y="60"/>
                    <a:pt x="56931" y="185"/>
                  </a:cubicBezTo>
                  <a:lnTo>
                    <a:pt x="1176" y="32366"/>
                  </a:lnTo>
                  <a:cubicBezTo>
                    <a:pt x="535" y="32740"/>
                    <a:pt x="107" y="33435"/>
                    <a:pt x="0" y="34237"/>
                  </a:cubicBezTo>
                  <a:lnTo>
                    <a:pt x="0" y="84647"/>
                  </a:lnTo>
                  <a:cubicBezTo>
                    <a:pt x="0" y="85074"/>
                    <a:pt x="238" y="85312"/>
                    <a:pt x="586" y="85312"/>
                  </a:cubicBezTo>
                  <a:cubicBezTo>
                    <a:pt x="760" y="85312"/>
                    <a:pt x="962" y="85252"/>
                    <a:pt x="1176" y="85128"/>
                  </a:cubicBezTo>
                  <a:lnTo>
                    <a:pt x="56931" y="53000"/>
                  </a:lnTo>
                  <a:cubicBezTo>
                    <a:pt x="57573" y="52573"/>
                    <a:pt x="58000" y="51878"/>
                    <a:pt x="58054" y="51129"/>
                  </a:cubicBezTo>
                  <a:lnTo>
                    <a:pt x="58054" y="666"/>
                  </a:lnTo>
                  <a:cubicBezTo>
                    <a:pt x="58054" y="238"/>
                    <a:pt x="57840" y="1"/>
                    <a:pt x="575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93">
              <a:extLst>
                <a:ext uri="{FF2B5EF4-FFF2-40B4-BE49-F238E27FC236}">
                  <a16:creationId xmlns:a16="http://schemas.microsoft.com/office/drawing/2014/main" id="{412A73BD-68C3-3A20-0184-3ECB7F100980}"/>
                </a:ext>
              </a:extLst>
            </p:cNvPr>
            <p:cNvSpPr/>
            <p:nvPr/>
          </p:nvSpPr>
          <p:spPr>
            <a:xfrm>
              <a:off x="6273211" y="2582910"/>
              <a:ext cx="908400" cy="1274279"/>
            </a:xfrm>
            <a:custGeom>
              <a:avLst/>
              <a:gdLst/>
              <a:ahLst/>
              <a:cxnLst/>
              <a:rect l="l" t="t" r="r" b="b"/>
              <a:pathLst>
                <a:path w="54152" h="75963" extrusionOk="0">
                  <a:moveTo>
                    <a:pt x="54152" y="0"/>
                  </a:moveTo>
                  <a:lnTo>
                    <a:pt x="0" y="31273"/>
                  </a:lnTo>
                  <a:lnTo>
                    <a:pt x="0" y="75962"/>
                  </a:lnTo>
                  <a:lnTo>
                    <a:pt x="54152" y="44690"/>
                  </a:lnTo>
                  <a:lnTo>
                    <a:pt x="54152" y="0"/>
                  </a:lnTo>
                  <a:close/>
                </a:path>
              </a:pathLst>
            </a:custGeom>
            <a:solidFill>
              <a:srgbClr val="6A2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93">
              <a:extLst>
                <a:ext uri="{FF2B5EF4-FFF2-40B4-BE49-F238E27FC236}">
                  <a16:creationId xmlns:a16="http://schemas.microsoft.com/office/drawing/2014/main" id="{DA918FF5-5EC1-945C-08A0-3CC4464708B0}"/>
                </a:ext>
              </a:extLst>
            </p:cNvPr>
            <p:cNvSpPr/>
            <p:nvPr/>
          </p:nvSpPr>
          <p:spPr>
            <a:xfrm>
              <a:off x="6273211" y="2582910"/>
              <a:ext cx="908400" cy="1274279"/>
            </a:xfrm>
            <a:custGeom>
              <a:avLst/>
              <a:gdLst/>
              <a:ahLst/>
              <a:cxnLst/>
              <a:rect l="l" t="t" r="r" b="b"/>
              <a:pathLst>
                <a:path w="54152" h="75963" extrusionOk="0">
                  <a:moveTo>
                    <a:pt x="54152" y="0"/>
                  </a:moveTo>
                  <a:lnTo>
                    <a:pt x="53136" y="588"/>
                  </a:lnTo>
                  <a:lnTo>
                    <a:pt x="53136" y="44102"/>
                  </a:lnTo>
                  <a:lnTo>
                    <a:pt x="0" y="74786"/>
                  </a:lnTo>
                  <a:lnTo>
                    <a:pt x="0" y="75962"/>
                  </a:lnTo>
                  <a:lnTo>
                    <a:pt x="54152" y="44690"/>
                  </a:lnTo>
                  <a:lnTo>
                    <a:pt x="541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93">
              <a:extLst>
                <a:ext uri="{FF2B5EF4-FFF2-40B4-BE49-F238E27FC236}">
                  <a16:creationId xmlns:a16="http://schemas.microsoft.com/office/drawing/2014/main" id="{AF2F36CE-AA5C-059E-701B-E31067C778AB}"/>
                </a:ext>
              </a:extLst>
            </p:cNvPr>
            <p:cNvSpPr/>
            <p:nvPr/>
          </p:nvSpPr>
          <p:spPr>
            <a:xfrm>
              <a:off x="7181594" y="2582910"/>
              <a:ext cx="17" cy="749692"/>
            </a:xfrm>
            <a:custGeom>
              <a:avLst/>
              <a:gdLst/>
              <a:ahLst/>
              <a:cxnLst/>
              <a:rect l="l" t="t" r="r" b="b"/>
              <a:pathLst>
                <a:path w="1" h="44691" extrusionOk="0">
                  <a:moveTo>
                    <a:pt x="1" y="0"/>
                  </a:moveTo>
                  <a:lnTo>
                    <a:pt x="1" y="44690"/>
                  </a:lnTo>
                </a:path>
              </a:pathLst>
            </a:custGeom>
            <a:solidFill>
              <a:srgbClr val="FCE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93">
              <a:extLst>
                <a:ext uri="{FF2B5EF4-FFF2-40B4-BE49-F238E27FC236}">
                  <a16:creationId xmlns:a16="http://schemas.microsoft.com/office/drawing/2014/main" id="{FB05DA85-D303-D6AA-DE03-A1BD458BD88D}"/>
                </a:ext>
              </a:extLst>
            </p:cNvPr>
            <p:cNvSpPr/>
            <p:nvPr/>
          </p:nvSpPr>
          <p:spPr>
            <a:xfrm>
              <a:off x="6711710" y="2794460"/>
              <a:ext cx="31403" cy="37190"/>
            </a:xfrm>
            <a:custGeom>
              <a:avLst/>
              <a:gdLst/>
              <a:ahLst/>
              <a:cxnLst/>
              <a:rect l="l" t="t" r="r" b="b"/>
              <a:pathLst>
                <a:path w="1872" h="2217" extrusionOk="0">
                  <a:moveTo>
                    <a:pt x="1413" y="1"/>
                  </a:moveTo>
                  <a:cubicBezTo>
                    <a:pt x="1267" y="1"/>
                    <a:pt x="1094" y="54"/>
                    <a:pt x="909" y="166"/>
                  </a:cubicBezTo>
                  <a:cubicBezTo>
                    <a:pt x="375" y="486"/>
                    <a:pt x="54" y="1021"/>
                    <a:pt x="0" y="1662"/>
                  </a:cubicBezTo>
                  <a:cubicBezTo>
                    <a:pt x="0" y="2026"/>
                    <a:pt x="199" y="2217"/>
                    <a:pt x="477" y="2217"/>
                  </a:cubicBezTo>
                  <a:cubicBezTo>
                    <a:pt x="608" y="2217"/>
                    <a:pt x="756" y="2175"/>
                    <a:pt x="909" y="2090"/>
                  </a:cubicBezTo>
                  <a:cubicBezTo>
                    <a:pt x="1444" y="1716"/>
                    <a:pt x="1818" y="1181"/>
                    <a:pt x="1871" y="540"/>
                  </a:cubicBezTo>
                  <a:cubicBezTo>
                    <a:pt x="1871" y="190"/>
                    <a:pt x="1689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93">
              <a:extLst>
                <a:ext uri="{FF2B5EF4-FFF2-40B4-BE49-F238E27FC236}">
                  <a16:creationId xmlns:a16="http://schemas.microsoft.com/office/drawing/2014/main" id="{31B8684C-615E-7117-B7D0-AA61CD655F2E}"/>
                </a:ext>
              </a:extLst>
            </p:cNvPr>
            <p:cNvSpPr/>
            <p:nvPr/>
          </p:nvSpPr>
          <p:spPr>
            <a:xfrm>
              <a:off x="7868497" y="3769289"/>
              <a:ext cx="28702" cy="33198"/>
            </a:xfrm>
            <a:custGeom>
              <a:avLst/>
              <a:gdLst/>
              <a:ahLst/>
              <a:cxnLst/>
              <a:rect l="l" t="t" r="r" b="b"/>
              <a:pathLst>
                <a:path w="1711" h="1979" extrusionOk="0">
                  <a:moveTo>
                    <a:pt x="1711" y="1"/>
                  </a:moveTo>
                  <a:lnTo>
                    <a:pt x="0" y="963"/>
                  </a:lnTo>
                  <a:lnTo>
                    <a:pt x="1711" y="1978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0B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93">
              <a:extLst>
                <a:ext uri="{FF2B5EF4-FFF2-40B4-BE49-F238E27FC236}">
                  <a16:creationId xmlns:a16="http://schemas.microsoft.com/office/drawing/2014/main" id="{20A8DBAB-C1D4-7E64-9D36-2E56C5A3AC66}"/>
                </a:ext>
              </a:extLst>
            </p:cNvPr>
            <p:cNvSpPr/>
            <p:nvPr/>
          </p:nvSpPr>
          <p:spPr>
            <a:xfrm>
              <a:off x="6258852" y="3939672"/>
              <a:ext cx="45762" cy="33198"/>
            </a:xfrm>
            <a:custGeom>
              <a:avLst/>
              <a:gdLst/>
              <a:ahLst/>
              <a:cxnLst/>
              <a:rect l="l" t="t" r="r" b="b"/>
              <a:pathLst>
                <a:path w="2728" h="1979" extrusionOk="0">
                  <a:moveTo>
                    <a:pt x="1" y="0"/>
                  </a:moveTo>
                  <a:lnTo>
                    <a:pt x="1" y="1978"/>
                  </a:lnTo>
                  <a:lnTo>
                    <a:pt x="2727" y="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93">
              <a:extLst>
                <a:ext uri="{FF2B5EF4-FFF2-40B4-BE49-F238E27FC236}">
                  <a16:creationId xmlns:a16="http://schemas.microsoft.com/office/drawing/2014/main" id="{F3C01750-8AA7-BBAD-AD79-36F1DBECA370}"/>
                </a:ext>
              </a:extLst>
            </p:cNvPr>
            <p:cNvSpPr/>
            <p:nvPr/>
          </p:nvSpPr>
          <p:spPr>
            <a:xfrm>
              <a:off x="6256168" y="3416024"/>
              <a:ext cx="1643732" cy="943678"/>
            </a:xfrm>
            <a:custGeom>
              <a:avLst/>
              <a:gdLst/>
              <a:ahLst/>
              <a:cxnLst/>
              <a:rect l="l" t="t" r="r" b="b"/>
              <a:pathLst>
                <a:path w="97987" h="56255" extrusionOk="0">
                  <a:moveTo>
                    <a:pt x="57636" y="1"/>
                  </a:moveTo>
                  <a:cubicBezTo>
                    <a:pt x="57215" y="1"/>
                    <a:pt x="56808" y="110"/>
                    <a:pt x="56450" y="318"/>
                  </a:cubicBezTo>
                  <a:lnTo>
                    <a:pt x="695" y="32499"/>
                  </a:lnTo>
                  <a:cubicBezTo>
                    <a:pt x="54" y="32873"/>
                    <a:pt x="0" y="33408"/>
                    <a:pt x="535" y="33782"/>
                  </a:cubicBezTo>
                  <a:lnTo>
                    <a:pt x="39398" y="56020"/>
                  </a:lnTo>
                  <a:cubicBezTo>
                    <a:pt x="39732" y="56174"/>
                    <a:pt x="40091" y="56254"/>
                    <a:pt x="40445" y="56254"/>
                  </a:cubicBezTo>
                  <a:cubicBezTo>
                    <a:pt x="40827" y="56254"/>
                    <a:pt x="41203" y="56161"/>
                    <a:pt x="41536" y="55967"/>
                  </a:cubicBezTo>
                  <a:lnTo>
                    <a:pt x="97291" y="23786"/>
                  </a:lnTo>
                  <a:cubicBezTo>
                    <a:pt x="97933" y="23412"/>
                    <a:pt x="97986" y="22824"/>
                    <a:pt x="97452" y="22503"/>
                  </a:cubicBezTo>
                  <a:lnTo>
                    <a:pt x="58642" y="211"/>
                  </a:lnTo>
                  <a:cubicBezTo>
                    <a:pt x="58311" y="69"/>
                    <a:pt x="57969" y="1"/>
                    <a:pt x="57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93">
              <a:extLst>
                <a:ext uri="{FF2B5EF4-FFF2-40B4-BE49-F238E27FC236}">
                  <a16:creationId xmlns:a16="http://schemas.microsoft.com/office/drawing/2014/main" id="{ED909EFE-D54A-A9E9-6FCF-C1E835C32463}"/>
                </a:ext>
              </a:extLst>
            </p:cNvPr>
            <p:cNvSpPr/>
            <p:nvPr/>
          </p:nvSpPr>
          <p:spPr>
            <a:xfrm>
              <a:off x="6783440" y="3416024"/>
              <a:ext cx="1116460" cy="943325"/>
            </a:xfrm>
            <a:custGeom>
              <a:avLst/>
              <a:gdLst/>
              <a:ahLst/>
              <a:cxnLst/>
              <a:rect l="l" t="t" r="r" b="b"/>
              <a:pathLst>
                <a:path w="66555" h="56234" extrusionOk="0">
                  <a:moveTo>
                    <a:pt x="26204" y="1"/>
                  </a:moveTo>
                  <a:cubicBezTo>
                    <a:pt x="25783" y="1"/>
                    <a:pt x="25376" y="110"/>
                    <a:pt x="25018" y="318"/>
                  </a:cubicBezTo>
                  <a:lnTo>
                    <a:pt x="1" y="14752"/>
                  </a:lnTo>
                  <a:lnTo>
                    <a:pt x="8875" y="56234"/>
                  </a:lnTo>
                  <a:cubicBezTo>
                    <a:pt x="9302" y="56234"/>
                    <a:pt x="9730" y="56127"/>
                    <a:pt x="10104" y="55967"/>
                  </a:cubicBezTo>
                  <a:lnTo>
                    <a:pt x="65806" y="23786"/>
                  </a:lnTo>
                  <a:cubicBezTo>
                    <a:pt x="66501" y="23412"/>
                    <a:pt x="66554" y="22824"/>
                    <a:pt x="66020" y="22503"/>
                  </a:cubicBezTo>
                  <a:lnTo>
                    <a:pt x="27210" y="211"/>
                  </a:lnTo>
                  <a:cubicBezTo>
                    <a:pt x="26879" y="69"/>
                    <a:pt x="26537" y="1"/>
                    <a:pt x="26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93">
              <a:extLst>
                <a:ext uri="{FF2B5EF4-FFF2-40B4-BE49-F238E27FC236}">
                  <a16:creationId xmlns:a16="http://schemas.microsoft.com/office/drawing/2014/main" id="{98D68085-6854-3FE7-D2D5-9BBB173083EA}"/>
                </a:ext>
              </a:extLst>
            </p:cNvPr>
            <p:cNvSpPr/>
            <p:nvPr/>
          </p:nvSpPr>
          <p:spPr>
            <a:xfrm>
              <a:off x="6256168" y="3663472"/>
              <a:ext cx="676150" cy="696112"/>
            </a:xfrm>
            <a:custGeom>
              <a:avLst/>
              <a:gdLst/>
              <a:ahLst/>
              <a:cxnLst/>
              <a:rect l="l" t="t" r="r" b="b"/>
              <a:pathLst>
                <a:path w="40307" h="41497" extrusionOk="0">
                  <a:moveTo>
                    <a:pt x="31433" y="1"/>
                  </a:moveTo>
                  <a:lnTo>
                    <a:pt x="695" y="17748"/>
                  </a:lnTo>
                  <a:cubicBezTo>
                    <a:pt x="54" y="18122"/>
                    <a:pt x="0" y="18657"/>
                    <a:pt x="535" y="19031"/>
                  </a:cubicBezTo>
                  <a:lnTo>
                    <a:pt x="39344" y="41269"/>
                  </a:lnTo>
                  <a:cubicBezTo>
                    <a:pt x="39608" y="41401"/>
                    <a:pt x="39872" y="41497"/>
                    <a:pt x="40136" y="41497"/>
                  </a:cubicBezTo>
                  <a:cubicBezTo>
                    <a:pt x="40193" y="41497"/>
                    <a:pt x="40250" y="41492"/>
                    <a:pt x="40307" y="41483"/>
                  </a:cubicBezTo>
                  <a:lnTo>
                    <a:pt x="314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93">
              <a:extLst>
                <a:ext uri="{FF2B5EF4-FFF2-40B4-BE49-F238E27FC236}">
                  <a16:creationId xmlns:a16="http://schemas.microsoft.com/office/drawing/2014/main" id="{2FB05413-FB3F-5F06-533F-9E7BE182E85E}"/>
                </a:ext>
              </a:extLst>
            </p:cNvPr>
            <p:cNvSpPr/>
            <p:nvPr/>
          </p:nvSpPr>
          <p:spPr>
            <a:xfrm>
              <a:off x="6256168" y="3382843"/>
              <a:ext cx="1643732" cy="943275"/>
            </a:xfrm>
            <a:custGeom>
              <a:avLst/>
              <a:gdLst/>
              <a:ahLst/>
              <a:cxnLst/>
              <a:rect l="l" t="t" r="r" b="b"/>
              <a:pathLst>
                <a:path w="97987" h="56231" extrusionOk="0">
                  <a:moveTo>
                    <a:pt x="57658" y="1"/>
                  </a:moveTo>
                  <a:cubicBezTo>
                    <a:pt x="57232" y="1"/>
                    <a:pt x="56808" y="110"/>
                    <a:pt x="56450" y="318"/>
                  </a:cubicBezTo>
                  <a:lnTo>
                    <a:pt x="695" y="32446"/>
                  </a:lnTo>
                  <a:cubicBezTo>
                    <a:pt x="54" y="32820"/>
                    <a:pt x="0" y="33408"/>
                    <a:pt x="535" y="33729"/>
                  </a:cubicBezTo>
                  <a:lnTo>
                    <a:pt x="39398" y="56020"/>
                  </a:lnTo>
                  <a:cubicBezTo>
                    <a:pt x="39705" y="56162"/>
                    <a:pt x="40034" y="56231"/>
                    <a:pt x="40360" y="56231"/>
                  </a:cubicBezTo>
                  <a:cubicBezTo>
                    <a:pt x="40771" y="56231"/>
                    <a:pt x="41179" y="56122"/>
                    <a:pt x="41536" y="55913"/>
                  </a:cubicBezTo>
                  <a:lnTo>
                    <a:pt x="97291" y="23732"/>
                  </a:lnTo>
                  <a:cubicBezTo>
                    <a:pt x="97933" y="23358"/>
                    <a:pt x="97986" y="22824"/>
                    <a:pt x="97452" y="22503"/>
                  </a:cubicBezTo>
                  <a:lnTo>
                    <a:pt x="58642" y="212"/>
                  </a:lnTo>
                  <a:cubicBezTo>
                    <a:pt x="58335" y="70"/>
                    <a:pt x="57996" y="1"/>
                    <a:pt x="576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93">
              <a:extLst>
                <a:ext uri="{FF2B5EF4-FFF2-40B4-BE49-F238E27FC236}">
                  <a16:creationId xmlns:a16="http://schemas.microsoft.com/office/drawing/2014/main" id="{69817754-DE56-5A83-B506-ABE2CBA314BE}"/>
                </a:ext>
              </a:extLst>
            </p:cNvPr>
            <p:cNvSpPr/>
            <p:nvPr/>
          </p:nvSpPr>
          <p:spPr>
            <a:xfrm>
              <a:off x="7146618" y="3893927"/>
              <a:ext cx="313877" cy="179862"/>
            </a:xfrm>
            <a:custGeom>
              <a:avLst/>
              <a:gdLst/>
              <a:ahLst/>
              <a:cxnLst/>
              <a:rect l="l" t="t" r="r" b="b"/>
              <a:pathLst>
                <a:path w="18711" h="10722" extrusionOk="0">
                  <a:moveTo>
                    <a:pt x="17160" y="1"/>
                  </a:moveTo>
                  <a:lnTo>
                    <a:pt x="1" y="9944"/>
                  </a:lnTo>
                  <a:lnTo>
                    <a:pt x="1177" y="10585"/>
                  </a:lnTo>
                  <a:cubicBezTo>
                    <a:pt x="1364" y="10679"/>
                    <a:pt x="1562" y="10722"/>
                    <a:pt x="1761" y="10722"/>
                  </a:cubicBezTo>
                  <a:cubicBezTo>
                    <a:pt x="2016" y="10722"/>
                    <a:pt x="2273" y="10652"/>
                    <a:pt x="2513" y="10532"/>
                  </a:cubicBezTo>
                  <a:lnTo>
                    <a:pt x="18229" y="1444"/>
                  </a:lnTo>
                  <a:cubicBezTo>
                    <a:pt x="18657" y="1230"/>
                    <a:pt x="18710" y="910"/>
                    <a:pt x="18336" y="696"/>
                  </a:cubicBezTo>
                  <a:lnTo>
                    <a:pt x="17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93">
              <a:extLst>
                <a:ext uri="{FF2B5EF4-FFF2-40B4-BE49-F238E27FC236}">
                  <a16:creationId xmlns:a16="http://schemas.microsoft.com/office/drawing/2014/main" id="{E43BE8D2-F483-5DAE-6F4D-E8422456C54B}"/>
                </a:ext>
              </a:extLst>
            </p:cNvPr>
            <p:cNvSpPr/>
            <p:nvPr/>
          </p:nvSpPr>
          <p:spPr>
            <a:xfrm>
              <a:off x="7029143" y="3827682"/>
              <a:ext cx="397282" cy="228576"/>
            </a:xfrm>
            <a:custGeom>
              <a:avLst/>
              <a:gdLst/>
              <a:ahLst/>
              <a:cxnLst/>
              <a:rect l="l" t="t" r="r" b="b"/>
              <a:pathLst>
                <a:path w="23683" h="13626" extrusionOk="0">
                  <a:moveTo>
                    <a:pt x="16904" y="0"/>
                  </a:moveTo>
                  <a:cubicBezTo>
                    <a:pt x="16665" y="0"/>
                    <a:pt x="16424" y="67"/>
                    <a:pt x="16198" y="208"/>
                  </a:cubicBezTo>
                  <a:lnTo>
                    <a:pt x="482" y="9296"/>
                  </a:lnTo>
                  <a:cubicBezTo>
                    <a:pt x="54" y="9509"/>
                    <a:pt x="1" y="9830"/>
                    <a:pt x="375" y="10044"/>
                  </a:cubicBezTo>
                  <a:lnTo>
                    <a:pt x="6523" y="13626"/>
                  </a:lnTo>
                  <a:lnTo>
                    <a:pt x="23682" y="3683"/>
                  </a:lnTo>
                  <a:lnTo>
                    <a:pt x="17535" y="155"/>
                  </a:lnTo>
                  <a:cubicBezTo>
                    <a:pt x="17333" y="54"/>
                    <a:pt x="17119" y="0"/>
                    <a:pt x="16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93">
              <a:extLst>
                <a:ext uri="{FF2B5EF4-FFF2-40B4-BE49-F238E27FC236}">
                  <a16:creationId xmlns:a16="http://schemas.microsoft.com/office/drawing/2014/main" id="{0B938EA0-D1C2-1C0B-CBD6-664001C3ED60}"/>
                </a:ext>
              </a:extLst>
            </p:cNvPr>
            <p:cNvSpPr/>
            <p:nvPr/>
          </p:nvSpPr>
          <p:spPr>
            <a:xfrm>
              <a:off x="7161867" y="3453633"/>
              <a:ext cx="129151" cy="74447"/>
            </a:xfrm>
            <a:custGeom>
              <a:avLst/>
              <a:gdLst/>
              <a:ahLst/>
              <a:cxnLst/>
              <a:rect l="l" t="t" r="r" b="b"/>
              <a:pathLst>
                <a:path w="7699" h="4438" extrusionOk="0">
                  <a:moveTo>
                    <a:pt x="4491" y="1"/>
                  </a:moveTo>
                  <a:lnTo>
                    <a:pt x="0" y="2567"/>
                  </a:lnTo>
                  <a:lnTo>
                    <a:pt x="3208" y="4438"/>
                  </a:lnTo>
                  <a:lnTo>
                    <a:pt x="7698" y="1818"/>
                  </a:lnTo>
                  <a:lnTo>
                    <a:pt x="4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93">
              <a:extLst>
                <a:ext uri="{FF2B5EF4-FFF2-40B4-BE49-F238E27FC236}">
                  <a16:creationId xmlns:a16="http://schemas.microsoft.com/office/drawing/2014/main" id="{B5DBBFD3-8AD1-1C9F-E737-FB3DBD1FC8F4}"/>
                </a:ext>
              </a:extLst>
            </p:cNvPr>
            <p:cNvSpPr/>
            <p:nvPr/>
          </p:nvSpPr>
          <p:spPr>
            <a:xfrm>
              <a:off x="7181594" y="3493994"/>
              <a:ext cx="179358" cy="104039"/>
            </a:xfrm>
            <a:custGeom>
              <a:avLst/>
              <a:gdLst/>
              <a:ahLst/>
              <a:cxnLst/>
              <a:rect l="l" t="t" r="r" b="b"/>
              <a:pathLst>
                <a:path w="10692" h="6202" extrusionOk="0">
                  <a:moveTo>
                    <a:pt x="7484" y="0"/>
                  </a:moveTo>
                  <a:lnTo>
                    <a:pt x="1" y="4330"/>
                  </a:lnTo>
                  <a:lnTo>
                    <a:pt x="3208" y="6201"/>
                  </a:lnTo>
                  <a:lnTo>
                    <a:pt x="10692" y="1871"/>
                  </a:lnTo>
                  <a:lnTo>
                    <a:pt x="74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93">
              <a:extLst>
                <a:ext uri="{FF2B5EF4-FFF2-40B4-BE49-F238E27FC236}">
                  <a16:creationId xmlns:a16="http://schemas.microsoft.com/office/drawing/2014/main" id="{C592D245-DE2F-01D0-C0A6-6907AE0E5C82}"/>
                </a:ext>
              </a:extLst>
            </p:cNvPr>
            <p:cNvSpPr/>
            <p:nvPr/>
          </p:nvSpPr>
          <p:spPr>
            <a:xfrm>
              <a:off x="7083846" y="3577383"/>
              <a:ext cx="132741" cy="77148"/>
            </a:xfrm>
            <a:custGeom>
              <a:avLst/>
              <a:gdLst/>
              <a:ahLst/>
              <a:cxnLst/>
              <a:rect l="l" t="t" r="r" b="b"/>
              <a:pathLst>
                <a:path w="7913" h="4599" extrusionOk="0">
                  <a:moveTo>
                    <a:pt x="4758" y="1"/>
                  </a:moveTo>
                  <a:lnTo>
                    <a:pt x="1" y="2727"/>
                  </a:lnTo>
                  <a:lnTo>
                    <a:pt x="3208" y="4598"/>
                  </a:lnTo>
                  <a:lnTo>
                    <a:pt x="7912" y="1872"/>
                  </a:lnTo>
                  <a:lnTo>
                    <a:pt x="47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93">
              <a:extLst>
                <a:ext uri="{FF2B5EF4-FFF2-40B4-BE49-F238E27FC236}">
                  <a16:creationId xmlns:a16="http://schemas.microsoft.com/office/drawing/2014/main" id="{1D18D029-5211-FE03-365C-4643E6CC7DD9}"/>
                </a:ext>
              </a:extLst>
            </p:cNvPr>
            <p:cNvSpPr/>
            <p:nvPr/>
          </p:nvSpPr>
          <p:spPr>
            <a:xfrm>
              <a:off x="6986099" y="3633881"/>
              <a:ext cx="132741" cy="77131"/>
            </a:xfrm>
            <a:custGeom>
              <a:avLst/>
              <a:gdLst/>
              <a:ahLst/>
              <a:cxnLst/>
              <a:rect l="l" t="t" r="r" b="b"/>
              <a:pathLst>
                <a:path w="7913" h="4598" extrusionOk="0">
                  <a:moveTo>
                    <a:pt x="4705" y="1"/>
                  </a:moveTo>
                  <a:lnTo>
                    <a:pt x="1" y="2727"/>
                  </a:lnTo>
                  <a:lnTo>
                    <a:pt x="3208" y="4598"/>
                  </a:lnTo>
                  <a:lnTo>
                    <a:pt x="7913" y="1872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93">
              <a:extLst>
                <a:ext uri="{FF2B5EF4-FFF2-40B4-BE49-F238E27FC236}">
                  <a16:creationId xmlns:a16="http://schemas.microsoft.com/office/drawing/2014/main" id="{A4D25BBF-7F1D-6E22-FCF6-0E50D67ED86A}"/>
                </a:ext>
              </a:extLst>
            </p:cNvPr>
            <p:cNvSpPr/>
            <p:nvPr/>
          </p:nvSpPr>
          <p:spPr>
            <a:xfrm>
              <a:off x="6887462" y="3691268"/>
              <a:ext cx="132741" cy="76242"/>
            </a:xfrm>
            <a:custGeom>
              <a:avLst/>
              <a:gdLst/>
              <a:ahLst/>
              <a:cxnLst/>
              <a:rect l="l" t="t" r="r" b="b"/>
              <a:pathLst>
                <a:path w="7913" h="4545" extrusionOk="0">
                  <a:moveTo>
                    <a:pt x="4705" y="1"/>
                  </a:moveTo>
                  <a:lnTo>
                    <a:pt x="1" y="2727"/>
                  </a:lnTo>
                  <a:lnTo>
                    <a:pt x="3208" y="4545"/>
                  </a:lnTo>
                  <a:lnTo>
                    <a:pt x="7912" y="1818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93">
              <a:extLst>
                <a:ext uri="{FF2B5EF4-FFF2-40B4-BE49-F238E27FC236}">
                  <a16:creationId xmlns:a16="http://schemas.microsoft.com/office/drawing/2014/main" id="{BAA3D8C9-2270-F71A-FE53-6D2B9A3D2A05}"/>
                </a:ext>
              </a:extLst>
            </p:cNvPr>
            <p:cNvSpPr/>
            <p:nvPr/>
          </p:nvSpPr>
          <p:spPr>
            <a:xfrm>
              <a:off x="6788825" y="3747766"/>
              <a:ext cx="132741" cy="77131"/>
            </a:xfrm>
            <a:custGeom>
              <a:avLst/>
              <a:gdLst/>
              <a:ahLst/>
              <a:cxnLst/>
              <a:rect l="l" t="t" r="r" b="b"/>
              <a:pathLst>
                <a:path w="7913" h="4598" extrusionOk="0">
                  <a:moveTo>
                    <a:pt x="4705" y="1"/>
                  </a:moveTo>
                  <a:lnTo>
                    <a:pt x="1" y="2727"/>
                  </a:lnTo>
                  <a:lnTo>
                    <a:pt x="3208" y="4598"/>
                  </a:lnTo>
                  <a:lnTo>
                    <a:pt x="7912" y="1872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93">
              <a:extLst>
                <a:ext uri="{FF2B5EF4-FFF2-40B4-BE49-F238E27FC236}">
                  <a16:creationId xmlns:a16="http://schemas.microsoft.com/office/drawing/2014/main" id="{762F881C-1FB2-F5E4-34F4-7DFCB4085BE5}"/>
                </a:ext>
              </a:extLst>
            </p:cNvPr>
            <p:cNvSpPr/>
            <p:nvPr/>
          </p:nvSpPr>
          <p:spPr>
            <a:xfrm>
              <a:off x="6691077" y="3805154"/>
              <a:ext cx="132741" cy="76242"/>
            </a:xfrm>
            <a:custGeom>
              <a:avLst/>
              <a:gdLst/>
              <a:ahLst/>
              <a:cxnLst/>
              <a:rect l="l" t="t" r="r" b="b"/>
              <a:pathLst>
                <a:path w="7913" h="4545" extrusionOk="0">
                  <a:moveTo>
                    <a:pt x="4705" y="1"/>
                  </a:moveTo>
                  <a:lnTo>
                    <a:pt x="1" y="2674"/>
                  </a:lnTo>
                  <a:lnTo>
                    <a:pt x="3155" y="4545"/>
                  </a:lnTo>
                  <a:lnTo>
                    <a:pt x="7912" y="1818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93">
              <a:extLst>
                <a:ext uri="{FF2B5EF4-FFF2-40B4-BE49-F238E27FC236}">
                  <a16:creationId xmlns:a16="http://schemas.microsoft.com/office/drawing/2014/main" id="{44D3284D-DCC3-7567-23A7-82EC89773E2D}"/>
                </a:ext>
              </a:extLst>
            </p:cNvPr>
            <p:cNvSpPr/>
            <p:nvPr/>
          </p:nvSpPr>
          <p:spPr>
            <a:xfrm>
              <a:off x="6592440" y="3861652"/>
              <a:ext cx="132741" cy="76242"/>
            </a:xfrm>
            <a:custGeom>
              <a:avLst/>
              <a:gdLst/>
              <a:ahLst/>
              <a:cxnLst/>
              <a:rect l="l" t="t" r="r" b="b"/>
              <a:pathLst>
                <a:path w="7913" h="4545" extrusionOk="0">
                  <a:moveTo>
                    <a:pt x="4705" y="1"/>
                  </a:moveTo>
                  <a:lnTo>
                    <a:pt x="1" y="2727"/>
                  </a:lnTo>
                  <a:lnTo>
                    <a:pt x="3208" y="4544"/>
                  </a:lnTo>
                  <a:lnTo>
                    <a:pt x="7912" y="1818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93">
              <a:extLst>
                <a:ext uri="{FF2B5EF4-FFF2-40B4-BE49-F238E27FC236}">
                  <a16:creationId xmlns:a16="http://schemas.microsoft.com/office/drawing/2014/main" id="{E1BADB7D-FDF9-F859-32AA-48A16E749138}"/>
                </a:ext>
              </a:extLst>
            </p:cNvPr>
            <p:cNvSpPr/>
            <p:nvPr/>
          </p:nvSpPr>
          <p:spPr>
            <a:xfrm>
              <a:off x="6452553" y="3918150"/>
              <a:ext cx="173974" cy="100449"/>
            </a:xfrm>
            <a:custGeom>
              <a:avLst/>
              <a:gdLst/>
              <a:ahLst/>
              <a:cxnLst/>
              <a:rect l="l" t="t" r="r" b="b"/>
              <a:pathLst>
                <a:path w="10371" h="5988" extrusionOk="0">
                  <a:moveTo>
                    <a:pt x="7164" y="0"/>
                  </a:moveTo>
                  <a:lnTo>
                    <a:pt x="0" y="4170"/>
                  </a:lnTo>
                  <a:lnTo>
                    <a:pt x="3208" y="5987"/>
                  </a:lnTo>
                  <a:lnTo>
                    <a:pt x="10371" y="1871"/>
                  </a:lnTo>
                  <a:lnTo>
                    <a:pt x="71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93">
              <a:extLst>
                <a:ext uri="{FF2B5EF4-FFF2-40B4-BE49-F238E27FC236}">
                  <a16:creationId xmlns:a16="http://schemas.microsoft.com/office/drawing/2014/main" id="{08FDD3D8-7620-2865-2774-88CDF9222714}"/>
                </a:ext>
              </a:extLst>
            </p:cNvPr>
            <p:cNvSpPr/>
            <p:nvPr/>
          </p:nvSpPr>
          <p:spPr>
            <a:xfrm>
              <a:off x="7201322" y="3534338"/>
              <a:ext cx="229583" cy="132741"/>
            </a:xfrm>
            <a:custGeom>
              <a:avLst/>
              <a:gdLst/>
              <a:ahLst/>
              <a:cxnLst/>
              <a:rect l="l" t="t" r="r" b="b"/>
              <a:pathLst>
                <a:path w="13686" h="7913" extrusionOk="0">
                  <a:moveTo>
                    <a:pt x="10478" y="1"/>
                  </a:moveTo>
                  <a:lnTo>
                    <a:pt x="1" y="6095"/>
                  </a:lnTo>
                  <a:lnTo>
                    <a:pt x="3208" y="7912"/>
                  </a:lnTo>
                  <a:lnTo>
                    <a:pt x="13685" y="1872"/>
                  </a:lnTo>
                  <a:lnTo>
                    <a:pt x="104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93">
              <a:extLst>
                <a:ext uri="{FF2B5EF4-FFF2-40B4-BE49-F238E27FC236}">
                  <a16:creationId xmlns:a16="http://schemas.microsoft.com/office/drawing/2014/main" id="{A6347AAE-A78C-4D6D-3533-3AF63D5FFF6E}"/>
                </a:ext>
              </a:extLst>
            </p:cNvPr>
            <p:cNvSpPr/>
            <p:nvPr/>
          </p:nvSpPr>
          <p:spPr>
            <a:xfrm>
              <a:off x="7103574" y="3647334"/>
              <a:ext cx="132741" cy="76242"/>
            </a:xfrm>
            <a:custGeom>
              <a:avLst/>
              <a:gdLst/>
              <a:ahLst/>
              <a:cxnLst/>
              <a:rect l="l" t="t" r="r" b="b"/>
              <a:pathLst>
                <a:path w="7913" h="4545" extrusionOk="0">
                  <a:moveTo>
                    <a:pt x="4705" y="0"/>
                  </a:moveTo>
                  <a:lnTo>
                    <a:pt x="1" y="2727"/>
                  </a:lnTo>
                  <a:lnTo>
                    <a:pt x="3208" y="4544"/>
                  </a:lnTo>
                  <a:lnTo>
                    <a:pt x="7912" y="181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93">
              <a:extLst>
                <a:ext uri="{FF2B5EF4-FFF2-40B4-BE49-F238E27FC236}">
                  <a16:creationId xmlns:a16="http://schemas.microsoft.com/office/drawing/2014/main" id="{C2C3136F-023E-B564-7F03-BABDF91DB898}"/>
                </a:ext>
              </a:extLst>
            </p:cNvPr>
            <p:cNvSpPr/>
            <p:nvPr/>
          </p:nvSpPr>
          <p:spPr>
            <a:xfrm>
              <a:off x="7004937" y="3703833"/>
              <a:ext cx="132741" cy="77131"/>
            </a:xfrm>
            <a:custGeom>
              <a:avLst/>
              <a:gdLst/>
              <a:ahLst/>
              <a:cxnLst/>
              <a:rect l="l" t="t" r="r" b="b"/>
              <a:pathLst>
                <a:path w="7913" h="4598" extrusionOk="0">
                  <a:moveTo>
                    <a:pt x="4705" y="0"/>
                  </a:moveTo>
                  <a:lnTo>
                    <a:pt x="1" y="2726"/>
                  </a:lnTo>
                  <a:lnTo>
                    <a:pt x="3208" y="4597"/>
                  </a:lnTo>
                  <a:lnTo>
                    <a:pt x="7912" y="1871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93">
              <a:extLst>
                <a:ext uri="{FF2B5EF4-FFF2-40B4-BE49-F238E27FC236}">
                  <a16:creationId xmlns:a16="http://schemas.microsoft.com/office/drawing/2014/main" id="{C2385F91-AF77-545B-AC5F-6602FB11D27B}"/>
                </a:ext>
              </a:extLst>
            </p:cNvPr>
            <p:cNvSpPr/>
            <p:nvPr/>
          </p:nvSpPr>
          <p:spPr>
            <a:xfrm>
              <a:off x="6906300" y="3760314"/>
              <a:ext cx="132724" cy="77148"/>
            </a:xfrm>
            <a:custGeom>
              <a:avLst/>
              <a:gdLst/>
              <a:ahLst/>
              <a:cxnLst/>
              <a:rect l="l" t="t" r="r" b="b"/>
              <a:pathLst>
                <a:path w="7912" h="4599" extrusionOk="0">
                  <a:moveTo>
                    <a:pt x="4705" y="1"/>
                  </a:moveTo>
                  <a:lnTo>
                    <a:pt x="0" y="2727"/>
                  </a:lnTo>
                  <a:lnTo>
                    <a:pt x="3208" y="4598"/>
                  </a:lnTo>
                  <a:lnTo>
                    <a:pt x="7912" y="1872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93">
              <a:extLst>
                <a:ext uri="{FF2B5EF4-FFF2-40B4-BE49-F238E27FC236}">
                  <a16:creationId xmlns:a16="http://schemas.microsoft.com/office/drawing/2014/main" id="{777D933C-A785-1BD9-75E2-78DB46BCE17C}"/>
                </a:ext>
              </a:extLst>
            </p:cNvPr>
            <p:cNvSpPr/>
            <p:nvPr/>
          </p:nvSpPr>
          <p:spPr>
            <a:xfrm>
              <a:off x="6808552" y="3817718"/>
              <a:ext cx="132741" cy="76226"/>
            </a:xfrm>
            <a:custGeom>
              <a:avLst/>
              <a:gdLst/>
              <a:ahLst/>
              <a:cxnLst/>
              <a:rect l="l" t="t" r="r" b="b"/>
              <a:pathLst>
                <a:path w="7913" h="4544" extrusionOk="0">
                  <a:moveTo>
                    <a:pt x="4705" y="0"/>
                  </a:moveTo>
                  <a:lnTo>
                    <a:pt x="1" y="2726"/>
                  </a:lnTo>
                  <a:lnTo>
                    <a:pt x="3208" y="4544"/>
                  </a:lnTo>
                  <a:lnTo>
                    <a:pt x="7912" y="181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93">
              <a:extLst>
                <a:ext uri="{FF2B5EF4-FFF2-40B4-BE49-F238E27FC236}">
                  <a16:creationId xmlns:a16="http://schemas.microsoft.com/office/drawing/2014/main" id="{D40EC369-E448-0E0D-8719-C25CA5C2B77F}"/>
                </a:ext>
              </a:extLst>
            </p:cNvPr>
            <p:cNvSpPr/>
            <p:nvPr/>
          </p:nvSpPr>
          <p:spPr>
            <a:xfrm>
              <a:off x="6709915" y="3874199"/>
              <a:ext cx="132724" cy="77148"/>
            </a:xfrm>
            <a:custGeom>
              <a:avLst/>
              <a:gdLst/>
              <a:ahLst/>
              <a:cxnLst/>
              <a:rect l="l" t="t" r="r" b="b"/>
              <a:pathLst>
                <a:path w="7912" h="4599" extrusionOk="0">
                  <a:moveTo>
                    <a:pt x="4705" y="1"/>
                  </a:moveTo>
                  <a:lnTo>
                    <a:pt x="0" y="2727"/>
                  </a:lnTo>
                  <a:lnTo>
                    <a:pt x="3208" y="4598"/>
                  </a:lnTo>
                  <a:lnTo>
                    <a:pt x="7912" y="1872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93">
              <a:extLst>
                <a:ext uri="{FF2B5EF4-FFF2-40B4-BE49-F238E27FC236}">
                  <a16:creationId xmlns:a16="http://schemas.microsoft.com/office/drawing/2014/main" id="{9E140BF1-FBEB-D964-BDCA-3C19D1EB810B}"/>
                </a:ext>
              </a:extLst>
            </p:cNvPr>
            <p:cNvSpPr/>
            <p:nvPr/>
          </p:nvSpPr>
          <p:spPr>
            <a:xfrm>
              <a:off x="6522488" y="3931603"/>
              <a:ext cx="221514" cy="127339"/>
            </a:xfrm>
            <a:custGeom>
              <a:avLst/>
              <a:gdLst/>
              <a:ahLst/>
              <a:cxnLst/>
              <a:rect l="l" t="t" r="r" b="b"/>
              <a:pathLst>
                <a:path w="13205" h="7591" extrusionOk="0">
                  <a:moveTo>
                    <a:pt x="9997" y="0"/>
                  </a:moveTo>
                  <a:lnTo>
                    <a:pt x="1" y="5773"/>
                  </a:lnTo>
                  <a:lnTo>
                    <a:pt x="3155" y="7591"/>
                  </a:lnTo>
                  <a:lnTo>
                    <a:pt x="13205" y="1818"/>
                  </a:lnTo>
                  <a:lnTo>
                    <a:pt x="9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93">
              <a:extLst>
                <a:ext uri="{FF2B5EF4-FFF2-40B4-BE49-F238E27FC236}">
                  <a16:creationId xmlns:a16="http://schemas.microsoft.com/office/drawing/2014/main" id="{A4AD7B25-556D-C523-C7F6-C6CD65449843}"/>
                </a:ext>
              </a:extLst>
            </p:cNvPr>
            <p:cNvSpPr/>
            <p:nvPr/>
          </p:nvSpPr>
          <p:spPr>
            <a:xfrm>
              <a:off x="6878504" y="3687678"/>
              <a:ext cx="427746" cy="246626"/>
            </a:xfrm>
            <a:custGeom>
              <a:avLst/>
              <a:gdLst/>
              <a:ahLst/>
              <a:cxnLst/>
              <a:rect l="l" t="t" r="r" b="b"/>
              <a:pathLst>
                <a:path w="25499" h="14702" extrusionOk="0">
                  <a:moveTo>
                    <a:pt x="22292" y="1"/>
                  </a:moveTo>
                  <a:lnTo>
                    <a:pt x="0" y="12884"/>
                  </a:lnTo>
                  <a:lnTo>
                    <a:pt x="3208" y="14702"/>
                  </a:lnTo>
                  <a:lnTo>
                    <a:pt x="25499" y="1872"/>
                  </a:lnTo>
                  <a:lnTo>
                    <a:pt x="22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93">
              <a:extLst>
                <a:ext uri="{FF2B5EF4-FFF2-40B4-BE49-F238E27FC236}">
                  <a16:creationId xmlns:a16="http://schemas.microsoft.com/office/drawing/2014/main" id="{44091265-E743-E4DE-B11F-0711B5DDDAB7}"/>
                </a:ext>
              </a:extLst>
            </p:cNvPr>
            <p:cNvSpPr/>
            <p:nvPr/>
          </p:nvSpPr>
          <p:spPr>
            <a:xfrm>
              <a:off x="7064119" y="3510132"/>
              <a:ext cx="129151" cy="74447"/>
            </a:xfrm>
            <a:custGeom>
              <a:avLst/>
              <a:gdLst/>
              <a:ahLst/>
              <a:cxnLst/>
              <a:rect l="l" t="t" r="r" b="b"/>
              <a:pathLst>
                <a:path w="7699" h="4438" extrusionOk="0">
                  <a:moveTo>
                    <a:pt x="4491" y="1"/>
                  </a:moveTo>
                  <a:lnTo>
                    <a:pt x="1" y="2566"/>
                  </a:lnTo>
                  <a:lnTo>
                    <a:pt x="3208" y="4437"/>
                  </a:lnTo>
                  <a:lnTo>
                    <a:pt x="7698" y="1818"/>
                  </a:lnTo>
                  <a:lnTo>
                    <a:pt x="4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93">
              <a:extLst>
                <a:ext uri="{FF2B5EF4-FFF2-40B4-BE49-F238E27FC236}">
                  <a16:creationId xmlns:a16="http://schemas.microsoft.com/office/drawing/2014/main" id="{89CE5CCC-018E-BBCA-25F1-13CDFB73DDC4}"/>
                </a:ext>
              </a:extLst>
            </p:cNvPr>
            <p:cNvSpPr/>
            <p:nvPr/>
          </p:nvSpPr>
          <p:spPr>
            <a:xfrm>
              <a:off x="7372595" y="3574699"/>
              <a:ext cx="129151" cy="74447"/>
            </a:xfrm>
            <a:custGeom>
              <a:avLst/>
              <a:gdLst/>
              <a:ahLst/>
              <a:cxnLst/>
              <a:rect l="l" t="t" r="r" b="b"/>
              <a:pathLst>
                <a:path w="7699" h="4438" extrusionOk="0">
                  <a:moveTo>
                    <a:pt x="4491" y="0"/>
                  </a:moveTo>
                  <a:lnTo>
                    <a:pt x="1" y="2620"/>
                  </a:lnTo>
                  <a:lnTo>
                    <a:pt x="3208" y="4437"/>
                  </a:lnTo>
                  <a:lnTo>
                    <a:pt x="7698" y="1871"/>
                  </a:lnTo>
                  <a:lnTo>
                    <a:pt x="4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93">
              <a:extLst>
                <a:ext uri="{FF2B5EF4-FFF2-40B4-BE49-F238E27FC236}">
                  <a16:creationId xmlns:a16="http://schemas.microsoft.com/office/drawing/2014/main" id="{0D4794A1-BD3D-ECB9-C49B-AEE5583AF614}"/>
                </a:ext>
              </a:extLst>
            </p:cNvPr>
            <p:cNvSpPr/>
            <p:nvPr/>
          </p:nvSpPr>
          <p:spPr>
            <a:xfrm>
              <a:off x="7274847" y="3631197"/>
              <a:ext cx="129151" cy="74447"/>
            </a:xfrm>
            <a:custGeom>
              <a:avLst/>
              <a:gdLst/>
              <a:ahLst/>
              <a:cxnLst/>
              <a:rect l="l" t="t" r="r" b="b"/>
              <a:pathLst>
                <a:path w="7699" h="4438" extrusionOk="0">
                  <a:moveTo>
                    <a:pt x="4491" y="0"/>
                  </a:moveTo>
                  <a:lnTo>
                    <a:pt x="1" y="2620"/>
                  </a:lnTo>
                  <a:lnTo>
                    <a:pt x="3208" y="4437"/>
                  </a:lnTo>
                  <a:lnTo>
                    <a:pt x="7699" y="1871"/>
                  </a:lnTo>
                  <a:lnTo>
                    <a:pt x="4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93">
              <a:extLst>
                <a:ext uri="{FF2B5EF4-FFF2-40B4-BE49-F238E27FC236}">
                  <a16:creationId xmlns:a16="http://schemas.microsoft.com/office/drawing/2014/main" id="{E448CF27-7D44-8EB9-E193-8EB9C2004FC6}"/>
                </a:ext>
              </a:extLst>
            </p:cNvPr>
            <p:cNvSpPr/>
            <p:nvPr/>
          </p:nvSpPr>
          <p:spPr>
            <a:xfrm>
              <a:off x="6967277" y="3565724"/>
              <a:ext cx="128245" cy="74447"/>
            </a:xfrm>
            <a:custGeom>
              <a:avLst/>
              <a:gdLst/>
              <a:ahLst/>
              <a:cxnLst/>
              <a:rect l="l" t="t" r="r" b="b"/>
              <a:pathLst>
                <a:path w="7645" h="4438" extrusionOk="0">
                  <a:moveTo>
                    <a:pt x="4437" y="1"/>
                  </a:moveTo>
                  <a:lnTo>
                    <a:pt x="0" y="2620"/>
                  </a:lnTo>
                  <a:lnTo>
                    <a:pt x="3208" y="4438"/>
                  </a:lnTo>
                  <a:lnTo>
                    <a:pt x="7645" y="1872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93">
              <a:extLst>
                <a:ext uri="{FF2B5EF4-FFF2-40B4-BE49-F238E27FC236}">
                  <a16:creationId xmlns:a16="http://schemas.microsoft.com/office/drawing/2014/main" id="{75023C35-A639-9E91-E5F6-7C890DEFFC35}"/>
                </a:ext>
              </a:extLst>
            </p:cNvPr>
            <p:cNvSpPr/>
            <p:nvPr/>
          </p:nvSpPr>
          <p:spPr>
            <a:xfrm>
              <a:off x="6869529" y="3622222"/>
              <a:ext cx="129151" cy="74447"/>
            </a:xfrm>
            <a:custGeom>
              <a:avLst/>
              <a:gdLst/>
              <a:ahLst/>
              <a:cxnLst/>
              <a:rect l="l" t="t" r="r" b="b"/>
              <a:pathLst>
                <a:path w="7699" h="4438" extrusionOk="0">
                  <a:moveTo>
                    <a:pt x="4491" y="1"/>
                  </a:moveTo>
                  <a:lnTo>
                    <a:pt x="1" y="2620"/>
                  </a:lnTo>
                  <a:lnTo>
                    <a:pt x="3208" y="4438"/>
                  </a:lnTo>
                  <a:lnTo>
                    <a:pt x="7698" y="1872"/>
                  </a:lnTo>
                  <a:lnTo>
                    <a:pt x="4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93">
              <a:extLst>
                <a:ext uri="{FF2B5EF4-FFF2-40B4-BE49-F238E27FC236}">
                  <a16:creationId xmlns:a16="http://schemas.microsoft.com/office/drawing/2014/main" id="{B3335E2E-1FDB-405E-E3DC-E77F0EEB5D51}"/>
                </a:ext>
              </a:extLst>
            </p:cNvPr>
            <p:cNvSpPr/>
            <p:nvPr/>
          </p:nvSpPr>
          <p:spPr>
            <a:xfrm>
              <a:off x="6771781" y="3678720"/>
              <a:ext cx="129151" cy="74447"/>
            </a:xfrm>
            <a:custGeom>
              <a:avLst/>
              <a:gdLst/>
              <a:ahLst/>
              <a:cxnLst/>
              <a:rect l="l" t="t" r="r" b="b"/>
              <a:pathLst>
                <a:path w="7699" h="4438" extrusionOk="0">
                  <a:moveTo>
                    <a:pt x="4491" y="0"/>
                  </a:moveTo>
                  <a:lnTo>
                    <a:pt x="1" y="2566"/>
                  </a:lnTo>
                  <a:lnTo>
                    <a:pt x="3208" y="4437"/>
                  </a:lnTo>
                  <a:lnTo>
                    <a:pt x="7699" y="1871"/>
                  </a:lnTo>
                  <a:lnTo>
                    <a:pt x="4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93">
              <a:extLst>
                <a:ext uri="{FF2B5EF4-FFF2-40B4-BE49-F238E27FC236}">
                  <a16:creationId xmlns:a16="http://schemas.microsoft.com/office/drawing/2014/main" id="{B8B3DC3B-A4A1-6DAE-D4E0-00329485105D}"/>
                </a:ext>
              </a:extLst>
            </p:cNvPr>
            <p:cNvSpPr/>
            <p:nvPr/>
          </p:nvSpPr>
          <p:spPr>
            <a:xfrm>
              <a:off x="6674050" y="3735219"/>
              <a:ext cx="129134" cy="74447"/>
            </a:xfrm>
            <a:custGeom>
              <a:avLst/>
              <a:gdLst/>
              <a:ahLst/>
              <a:cxnLst/>
              <a:rect l="l" t="t" r="r" b="b"/>
              <a:pathLst>
                <a:path w="7698" h="4438" extrusionOk="0">
                  <a:moveTo>
                    <a:pt x="4490" y="0"/>
                  </a:moveTo>
                  <a:lnTo>
                    <a:pt x="0" y="2566"/>
                  </a:lnTo>
                  <a:lnTo>
                    <a:pt x="3208" y="4437"/>
                  </a:lnTo>
                  <a:lnTo>
                    <a:pt x="7698" y="1818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93">
              <a:extLst>
                <a:ext uri="{FF2B5EF4-FFF2-40B4-BE49-F238E27FC236}">
                  <a16:creationId xmlns:a16="http://schemas.microsoft.com/office/drawing/2014/main" id="{A6D3198C-B925-19BB-016D-A3DAFCCDFF1C}"/>
                </a:ext>
              </a:extLst>
            </p:cNvPr>
            <p:cNvSpPr/>
            <p:nvPr/>
          </p:nvSpPr>
          <p:spPr>
            <a:xfrm>
              <a:off x="6577191" y="3790811"/>
              <a:ext cx="128262" cy="74447"/>
            </a:xfrm>
            <a:custGeom>
              <a:avLst/>
              <a:gdLst/>
              <a:ahLst/>
              <a:cxnLst/>
              <a:rect l="l" t="t" r="r" b="b"/>
              <a:pathLst>
                <a:path w="7646" h="4438" extrusionOk="0">
                  <a:moveTo>
                    <a:pt x="4438" y="0"/>
                  </a:moveTo>
                  <a:lnTo>
                    <a:pt x="1" y="2620"/>
                  </a:lnTo>
                  <a:lnTo>
                    <a:pt x="3208" y="4437"/>
                  </a:lnTo>
                  <a:lnTo>
                    <a:pt x="7645" y="1871"/>
                  </a:lnTo>
                  <a:lnTo>
                    <a:pt x="44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93">
              <a:extLst>
                <a:ext uri="{FF2B5EF4-FFF2-40B4-BE49-F238E27FC236}">
                  <a16:creationId xmlns:a16="http://schemas.microsoft.com/office/drawing/2014/main" id="{D393D182-7B36-EFA6-9CAE-B5E9BA5BD8FB}"/>
                </a:ext>
              </a:extLst>
            </p:cNvPr>
            <p:cNvSpPr/>
            <p:nvPr/>
          </p:nvSpPr>
          <p:spPr>
            <a:xfrm>
              <a:off x="6479460" y="3847309"/>
              <a:ext cx="129134" cy="74447"/>
            </a:xfrm>
            <a:custGeom>
              <a:avLst/>
              <a:gdLst/>
              <a:ahLst/>
              <a:cxnLst/>
              <a:rect l="l" t="t" r="r" b="b"/>
              <a:pathLst>
                <a:path w="7698" h="4438" extrusionOk="0">
                  <a:moveTo>
                    <a:pt x="4490" y="0"/>
                  </a:moveTo>
                  <a:lnTo>
                    <a:pt x="0" y="2620"/>
                  </a:lnTo>
                  <a:lnTo>
                    <a:pt x="3207" y="4437"/>
                  </a:lnTo>
                  <a:lnTo>
                    <a:pt x="7698" y="1871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93">
              <a:extLst>
                <a:ext uri="{FF2B5EF4-FFF2-40B4-BE49-F238E27FC236}">
                  <a16:creationId xmlns:a16="http://schemas.microsoft.com/office/drawing/2014/main" id="{29164937-AF0E-DE17-CBA0-DEC02E1976BC}"/>
                </a:ext>
              </a:extLst>
            </p:cNvPr>
            <p:cNvSpPr/>
            <p:nvPr/>
          </p:nvSpPr>
          <p:spPr>
            <a:xfrm>
              <a:off x="6381712" y="3903807"/>
              <a:ext cx="129151" cy="74431"/>
            </a:xfrm>
            <a:custGeom>
              <a:avLst/>
              <a:gdLst/>
              <a:ahLst/>
              <a:cxnLst/>
              <a:rect l="l" t="t" r="r" b="b"/>
              <a:pathLst>
                <a:path w="7699" h="4437" extrusionOk="0">
                  <a:moveTo>
                    <a:pt x="4491" y="0"/>
                  </a:moveTo>
                  <a:lnTo>
                    <a:pt x="0" y="2566"/>
                  </a:lnTo>
                  <a:lnTo>
                    <a:pt x="3208" y="4437"/>
                  </a:lnTo>
                  <a:lnTo>
                    <a:pt x="7698" y="1871"/>
                  </a:lnTo>
                  <a:lnTo>
                    <a:pt x="4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93">
              <a:extLst>
                <a:ext uri="{FF2B5EF4-FFF2-40B4-BE49-F238E27FC236}">
                  <a16:creationId xmlns:a16="http://schemas.microsoft.com/office/drawing/2014/main" id="{A698857C-D5C9-55B2-D50F-317166519DEC}"/>
                </a:ext>
              </a:extLst>
            </p:cNvPr>
            <p:cNvSpPr/>
            <p:nvPr/>
          </p:nvSpPr>
          <p:spPr>
            <a:xfrm>
              <a:off x="6779867" y="3914560"/>
              <a:ext cx="132724" cy="77131"/>
            </a:xfrm>
            <a:custGeom>
              <a:avLst/>
              <a:gdLst/>
              <a:ahLst/>
              <a:cxnLst/>
              <a:rect l="l" t="t" r="r" b="b"/>
              <a:pathLst>
                <a:path w="7912" h="4598" extrusionOk="0">
                  <a:moveTo>
                    <a:pt x="4704" y="0"/>
                  </a:moveTo>
                  <a:lnTo>
                    <a:pt x="0" y="2727"/>
                  </a:lnTo>
                  <a:lnTo>
                    <a:pt x="3207" y="4598"/>
                  </a:lnTo>
                  <a:lnTo>
                    <a:pt x="7912" y="1871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93">
              <a:extLst>
                <a:ext uri="{FF2B5EF4-FFF2-40B4-BE49-F238E27FC236}">
                  <a16:creationId xmlns:a16="http://schemas.microsoft.com/office/drawing/2014/main" id="{3389C148-4851-C9EC-D1A4-8FDF89B11131}"/>
                </a:ext>
              </a:extLst>
            </p:cNvPr>
            <p:cNvSpPr/>
            <p:nvPr/>
          </p:nvSpPr>
          <p:spPr>
            <a:xfrm>
              <a:off x="6686598" y="3971058"/>
              <a:ext cx="128245" cy="74447"/>
            </a:xfrm>
            <a:custGeom>
              <a:avLst/>
              <a:gdLst/>
              <a:ahLst/>
              <a:cxnLst/>
              <a:rect l="l" t="t" r="r" b="b"/>
              <a:pathLst>
                <a:path w="7645" h="4438" extrusionOk="0">
                  <a:moveTo>
                    <a:pt x="4491" y="0"/>
                  </a:moveTo>
                  <a:lnTo>
                    <a:pt x="1" y="2620"/>
                  </a:lnTo>
                  <a:lnTo>
                    <a:pt x="3208" y="4437"/>
                  </a:lnTo>
                  <a:lnTo>
                    <a:pt x="7645" y="1871"/>
                  </a:lnTo>
                  <a:lnTo>
                    <a:pt x="4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93">
              <a:extLst>
                <a:ext uri="{FF2B5EF4-FFF2-40B4-BE49-F238E27FC236}">
                  <a16:creationId xmlns:a16="http://schemas.microsoft.com/office/drawing/2014/main" id="{AB2A43D2-EE45-7F59-9887-454E5B8EE37B}"/>
                </a:ext>
              </a:extLst>
            </p:cNvPr>
            <p:cNvSpPr/>
            <p:nvPr/>
          </p:nvSpPr>
          <p:spPr>
            <a:xfrm>
              <a:off x="6592440" y="4024856"/>
              <a:ext cx="129151" cy="75337"/>
            </a:xfrm>
            <a:custGeom>
              <a:avLst/>
              <a:gdLst/>
              <a:ahLst/>
              <a:cxnLst/>
              <a:rect l="l" t="t" r="r" b="b"/>
              <a:pathLst>
                <a:path w="7699" h="4491" extrusionOk="0">
                  <a:moveTo>
                    <a:pt x="4491" y="1"/>
                  </a:moveTo>
                  <a:lnTo>
                    <a:pt x="1" y="2620"/>
                  </a:lnTo>
                  <a:lnTo>
                    <a:pt x="3208" y="4491"/>
                  </a:lnTo>
                  <a:lnTo>
                    <a:pt x="7698" y="1872"/>
                  </a:lnTo>
                  <a:lnTo>
                    <a:pt x="4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93">
              <a:extLst>
                <a:ext uri="{FF2B5EF4-FFF2-40B4-BE49-F238E27FC236}">
                  <a16:creationId xmlns:a16="http://schemas.microsoft.com/office/drawing/2014/main" id="{9AF5EE32-65A7-1FE6-CEA6-72351D84CD9B}"/>
                </a:ext>
              </a:extLst>
            </p:cNvPr>
            <p:cNvSpPr/>
            <p:nvPr/>
          </p:nvSpPr>
          <p:spPr>
            <a:xfrm>
              <a:off x="6837254" y="4284919"/>
              <a:ext cx="56498" cy="51130"/>
            </a:xfrm>
            <a:custGeom>
              <a:avLst/>
              <a:gdLst/>
              <a:ahLst/>
              <a:cxnLst/>
              <a:rect l="l" t="t" r="r" b="b"/>
              <a:pathLst>
                <a:path w="3368" h="3048" extrusionOk="0">
                  <a:moveTo>
                    <a:pt x="0" y="0"/>
                  </a:moveTo>
                  <a:lnTo>
                    <a:pt x="0" y="1123"/>
                  </a:lnTo>
                  <a:lnTo>
                    <a:pt x="3368" y="3047"/>
                  </a:lnTo>
                  <a:lnTo>
                    <a:pt x="3368" y="1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93">
              <a:extLst>
                <a:ext uri="{FF2B5EF4-FFF2-40B4-BE49-F238E27FC236}">
                  <a16:creationId xmlns:a16="http://schemas.microsoft.com/office/drawing/2014/main" id="{EF062DBD-1CF0-0951-BA7A-3C2B7ECD5426}"/>
                </a:ext>
              </a:extLst>
            </p:cNvPr>
            <p:cNvSpPr/>
            <p:nvPr/>
          </p:nvSpPr>
          <p:spPr>
            <a:xfrm>
              <a:off x="6282169" y="3965674"/>
              <a:ext cx="55609" cy="51130"/>
            </a:xfrm>
            <a:custGeom>
              <a:avLst/>
              <a:gdLst/>
              <a:ahLst/>
              <a:cxnLst/>
              <a:rect l="l" t="t" r="r" b="b"/>
              <a:pathLst>
                <a:path w="3315" h="3048" extrusionOk="0">
                  <a:moveTo>
                    <a:pt x="1" y="1"/>
                  </a:moveTo>
                  <a:lnTo>
                    <a:pt x="1" y="1123"/>
                  </a:lnTo>
                  <a:lnTo>
                    <a:pt x="3315" y="3048"/>
                  </a:lnTo>
                  <a:lnTo>
                    <a:pt x="3315" y="1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93">
              <a:extLst>
                <a:ext uri="{FF2B5EF4-FFF2-40B4-BE49-F238E27FC236}">
                  <a16:creationId xmlns:a16="http://schemas.microsoft.com/office/drawing/2014/main" id="{98FC7161-F022-C690-C0E4-B18CB050F0F9}"/>
                </a:ext>
              </a:extLst>
            </p:cNvPr>
            <p:cNvSpPr/>
            <p:nvPr/>
          </p:nvSpPr>
          <p:spPr>
            <a:xfrm>
              <a:off x="6347625" y="4003333"/>
              <a:ext cx="55626" cy="51130"/>
            </a:xfrm>
            <a:custGeom>
              <a:avLst/>
              <a:gdLst/>
              <a:ahLst/>
              <a:cxnLst/>
              <a:rect l="l" t="t" r="r" b="b"/>
              <a:pathLst>
                <a:path w="3316" h="3048" extrusionOk="0">
                  <a:moveTo>
                    <a:pt x="1" y="1"/>
                  </a:moveTo>
                  <a:lnTo>
                    <a:pt x="1" y="1123"/>
                  </a:lnTo>
                  <a:lnTo>
                    <a:pt x="3315" y="3048"/>
                  </a:lnTo>
                  <a:lnTo>
                    <a:pt x="3315" y="1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93">
              <a:extLst>
                <a:ext uri="{FF2B5EF4-FFF2-40B4-BE49-F238E27FC236}">
                  <a16:creationId xmlns:a16="http://schemas.microsoft.com/office/drawing/2014/main" id="{81BD2D82-37DC-4733-D7F6-5AE8972E7239}"/>
                </a:ext>
              </a:extLst>
            </p:cNvPr>
            <p:cNvSpPr/>
            <p:nvPr/>
          </p:nvSpPr>
          <p:spPr>
            <a:xfrm>
              <a:off x="6545805" y="2933525"/>
              <a:ext cx="277106" cy="361401"/>
            </a:xfrm>
            <a:custGeom>
              <a:avLst/>
              <a:gdLst/>
              <a:ahLst/>
              <a:cxnLst/>
              <a:rect l="l" t="t" r="r" b="b"/>
              <a:pathLst>
                <a:path w="16519" h="21544" extrusionOk="0">
                  <a:moveTo>
                    <a:pt x="9570" y="1"/>
                  </a:moveTo>
                  <a:lnTo>
                    <a:pt x="8875" y="4331"/>
                  </a:lnTo>
                  <a:cubicBezTo>
                    <a:pt x="4010" y="8394"/>
                    <a:pt x="268" y="15450"/>
                    <a:pt x="1" y="21544"/>
                  </a:cubicBezTo>
                  <a:lnTo>
                    <a:pt x="3208" y="19673"/>
                  </a:lnTo>
                  <a:cubicBezTo>
                    <a:pt x="3476" y="15931"/>
                    <a:pt x="5453" y="11761"/>
                    <a:pt x="8233" y="8875"/>
                  </a:cubicBezTo>
                  <a:lnTo>
                    <a:pt x="8233" y="8875"/>
                  </a:lnTo>
                  <a:lnTo>
                    <a:pt x="7859" y="11387"/>
                  </a:lnTo>
                  <a:lnTo>
                    <a:pt x="16519" y="2888"/>
                  </a:lnTo>
                  <a:lnTo>
                    <a:pt x="9570" y="1"/>
                  </a:lnTo>
                  <a:close/>
                </a:path>
              </a:pathLst>
            </a:custGeom>
            <a:solidFill>
              <a:srgbClr val="FF3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93">
              <a:extLst>
                <a:ext uri="{FF2B5EF4-FFF2-40B4-BE49-F238E27FC236}">
                  <a16:creationId xmlns:a16="http://schemas.microsoft.com/office/drawing/2014/main" id="{1F54634A-AA6E-3A76-6A8F-917BEA0784F3}"/>
                </a:ext>
              </a:extLst>
            </p:cNvPr>
            <p:cNvSpPr/>
            <p:nvPr/>
          </p:nvSpPr>
          <p:spPr>
            <a:xfrm>
              <a:off x="6813937" y="2952363"/>
              <a:ext cx="153357" cy="356922"/>
            </a:xfrm>
            <a:custGeom>
              <a:avLst/>
              <a:gdLst/>
              <a:ahLst/>
              <a:cxnLst/>
              <a:rect l="l" t="t" r="r" b="b"/>
              <a:pathLst>
                <a:path w="9142" h="21277" extrusionOk="0">
                  <a:moveTo>
                    <a:pt x="1658" y="1"/>
                  </a:moveTo>
                  <a:lnTo>
                    <a:pt x="0" y="4170"/>
                  </a:lnTo>
                  <a:cubicBezTo>
                    <a:pt x="2139" y="4651"/>
                    <a:pt x="3582" y="6683"/>
                    <a:pt x="3582" y="9890"/>
                  </a:cubicBezTo>
                  <a:cubicBezTo>
                    <a:pt x="3582" y="10157"/>
                    <a:pt x="3582" y="10425"/>
                    <a:pt x="3528" y="10692"/>
                  </a:cubicBezTo>
                  <a:lnTo>
                    <a:pt x="1551" y="10264"/>
                  </a:lnTo>
                  <a:lnTo>
                    <a:pt x="856" y="21276"/>
                  </a:lnTo>
                  <a:lnTo>
                    <a:pt x="4544" y="17107"/>
                  </a:lnTo>
                  <a:lnTo>
                    <a:pt x="4598" y="17107"/>
                  </a:lnTo>
                  <a:lnTo>
                    <a:pt x="4651" y="17000"/>
                  </a:lnTo>
                  <a:lnTo>
                    <a:pt x="9141" y="11921"/>
                  </a:lnTo>
                  <a:lnTo>
                    <a:pt x="6469" y="11333"/>
                  </a:lnTo>
                  <a:cubicBezTo>
                    <a:pt x="6682" y="10264"/>
                    <a:pt x="6789" y="9142"/>
                    <a:pt x="6789" y="8019"/>
                  </a:cubicBezTo>
                  <a:cubicBezTo>
                    <a:pt x="6789" y="3422"/>
                    <a:pt x="4758" y="535"/>
                    <a:pt x="1658" y="1"/>
                  </a:cubicBezTo>
                  <a:close/>
                </a:path>
              </a:pathLst>
            </a:custGeom>
            <a:solidFill>
              <a:srgbClr val="FF3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93">
              <a:extLst>
                <a:ext uri="{FF2B5EF4-FFF2-40B4-BE49-F238E27FC236}">
                  <a16:creationId xmlns:a16="http://schemas.microsoft.com/office/drawing/2014/main" id="{0DD334BB-56C6-6D01-6BCA-3ADA372C8FFC}"/>
                </a:ext>
              </a:extLst>
            </p:cNvPr>
            <p:cNvSpPr/>
            <p:nvPr/>
          </p:nvSpPr>
          <p:spPr>
            <a:xfrm>
              <a:off x="6540437" y="3290429"/>
              <a:ext cx="292338" cy="190128"/>
            </a:xfrm>
            <a:custGeom>
              <a:avLst/>
              <a:gdLst/>
              <a:ahLst/>
              <a:cxnLst/>
              <a:rect l="l" t="t" r="r" b="b"/>
              <a:pathLst>
                <a:path w="17427" h="11334" extrusionOk="0">
                  <a:moveTo>
                    <a:pt x="1604" y="1"/>
                  </a:moveTo>
                  <a:lnTo>
                    <a:pt x="0" y="11333"/>
                  </a:lnTo>
                  <a:lnTo>
                    <a:pt x="0" y="11333"/>
                  </a:lnTo>
                  <a:lnTo>
                    <a:pt x="3261" y="8126"/>
                  </a:lnTo>
                  <a:cubicBezTo>
                    <a:pt x="4212" y="8784"/>
                    <a:pt x="5363" y="9131"/>
                    <a:pt x="6648" y="9131"/>
                  </a:cubicBezTo>
                  <a:cubicBezTo>
                    <a:pt x="8181" y="9131"/>
                    <a:pt x="9905" y="8638"/>
                    <a:pt x="11707" y="7592"/>
                  </a:cubicBezTo>
                  <a:cubicBezTo>
                    <a:pt x="13899" y="6255"/>
                    <a:pt x="15823" y="4544"/>
                    <a:pt x="17427" y="2567"/>
                  </a:cubicBezTo>
                  <a:lnTo>
                    <a:pt x="15556" y="535"/>
                  </a:lnTo>
                  <a:cubicBezTo>
                    <a:pt x="14487" y="1872"/>
                    <a:pt x="13150" y="2994"/>
                    <a:pt x="11707" y="3850"/>
                  </a:cubicBezTo>
                  <a:cubicBezTo>
                    <a:pt x="10385" y="4621"/>
                    <a:pt x="9138" y="4963"/>
                    <a:pt x="8037" y="4963"/>
                  </a:cubicBezTo>
                  <a:cubicBezTo>
                    <a:pt x="7535" y="4963"/>
                    <a:pt x="7064" y="4892"/>
                    <a:pt x="6629" y="4758"/>
                  </a:cubicBezTo>
                  <a:lnTo>
                    <a:pt x="8660" y="2780"/>
                  </a:lnTo>
                  <a:lnTo>
                    <a:pt x="1604" y="1"/>
                  </a:lnTo>
                  <a:close/>
                </a:path>
              </a:pathLst>
            </a:custGeom>
            <a:solidFill>
              <a:srgbClr val="FF3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556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8"/>
          <p:cNvSpPr txBox="1">
            <a:spLocks noGrp="1"/>
          </p:cNvSpPr>
          <p:nvPr>
            <p:ph type="title"/>
          </p:nvPr>
        </p:nvSpPr>
        <p:spPr>
          <a:xfrm>
            <a:off x="1448475" y="578411"/>
            <a:ext cx="62470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SEARCH ENGINE </a:t>
            </a:r>
            <a:r>
              <a:rPr lang="en" dirty="0">
                <a:solidFill>
                  <a:schemeClr val="accent1"/>
                </a:solidFill>
                <a:latin typeface="Overpass SemiBold"/>
                <a:sym typeface="Overpass SemiBold"/>
              </a:rPr>
              <a:t>OPTIMISATION</a:t>
            </a:r>
            <a:endParaRPr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sp>
        <p:nvSpPr>
          <p:cNvPr id="744" name="Google Shape;744;p58"/>
          <p:cNvSpPr txBox="1">
            <a:spLocks noGrp="1"/>
          </p:cNvSpPr>
          <p:nvPr>
            <p:ph type="subTitle" idx="1"/>
          </p:nvPr>
        </p:nvSpPr>
        <p:spPr>
          <a:xfrm>
            <a:off x="-124683" y="2498706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META TAGS</a:t>
            </a:r>
            <a:endParaRPr dirty="0"/>
          </a:p>
        </p:txBody>
      </p:sp>
      <p:sp>
        <p:nvSpPr>
          <p:cNvPr id="746" name="Google Shape;746;p58"/>
          <p:cNvSpPr txBox="1">
            <a:spLocks noGrp="1"/>
          </p:cNvSpPr>
          <p:nvPr>
            <p:ph type="subTitle" idx="3"/>
          </p:nvPr>
        </p:nvSpPr>
        <p:spPr>
          <a:xfrm>
            <a:off x="4403516" y="2571750"/>
            <a:ext cx="23958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HEADER TAGS</a:t>
            </a:r>
            <a:endParaRPr dirty="0"/>
          </a:p>
        </p:txBody>
      </p:sp>
      <p:sp>
        <p:nvSpPr>
          <p:cNvPr id="748" name="Google Shape;748;p58"/>
          <p:cNvSpPr/>
          <p:nvPr/>
        </p:nvSpPr>
        <p:spPr>
          <a:xfrm>
            <a:off x="5142875" y="1689378"/>
            <a:ext cx="785100" cy="78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58"/>
          <p:cNvSpPr/>
          <p:nvPr/>
        </p:nvSpPr>
        <p:spPr>
          <a:xfrm>
            <a:off x="719506" y="1569162"/>
            <a:ext cx="785100" cy="78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58"/>
          <p:cNvGrpSpPr/>
          <p:nvPr/>
        </p:nvGrpSpPr>
        <p:grpSpPr>
          <a:xfrm>
            <a:off x="5363553" y="1826773"/>
            <a:ext cx="343744" cy="510565"/>
            <a:chOff x="7004802" y="3394442"/>
            <a:chExt cx="290914" cy="432060"/>
          </a:xfrm>
        </p:grpSpPr>
        <p:sp>
          <p:nvSpPr>
            <p:cNvPr id="751" name="Google Shape;751;p58"/>
            <p:cNvSpPr/>
            <p:nvPr/>
          </p:nvSpPr>
          <p:spPr>
            <a:xfrm>
              <a:off x="7068050" y="3660262"/>
              <a:ext cx="177071" cy="166240"/>
            </a:xfrm>
            <a:custGeom>
              <a:avLst/>
              <a:gdLst/>
              <a:ahLst/>
              <a:cxnLst/>
              <a:rect l="l" t="t" r="r" b="b"/>
              <a:pathLst>
                <a:path w="8256" h="7751" extrusionOk="0">
                  <a:moveTo>
                    <a:pt x="3538" y="0"/>
                  </a:moveTo>
                  <a:lnTo>
                    <a:pt x="3538" y="3033"/>
                  </a:lnTo>
                  <a:cubicBezTo>
                    <a:pt x="2780" y="2224"/>
                    <a:pt x="1702" y="1769"/>
                    <a:pt x="590" y="1769"/>
                  </a:cubicBezTo>
                  <a:lnTo>
                    <a:pt x="0" y="1769"/>
                  </a:lnTo>
                  <a:lnTo>
                    <a:pt x="0" y="3538"/>
                  </a:lnTo>
                  <a:cubicBezTo>
                    <a:pt x="0" y="5156"/>
                    <a:pt x="1331" y="6487"/>
                    <a:pt x="2949" y="6487"/>
                  </a:cubicBezTo>
                  <a:lnTo>
                    <a:pt x="3538" y="6487"/>
                  </a:lnTo>
                  <a:lnTo>
                    <a:pt x="3538" y="7751"/>
                  </a:lnTo>
                  <a:lnTo>
                    <a:pt x="4718" y="7751"/>
                  </a:lnTo>
                  <a:lnTo>
                    <a:pt x="4718" y="6487"/>
                  </a:lnTo>
                  <a:lnTo>
                    <a:pt x="5308" y="6487"/>
                  </a:lnTo>
                  <a:cubicBezTo>
                    <a:pt x="6942" y="6487"/>
                    <a:pt x="8256" y="5156"/>
                    <a:pt x="8256" y="3538"/>
                  </a:cubicBezTo>
                  <a:lnTo>
                    <a:pt x="8256" y="1769"/>
                  </a:lnTo>
                  <a:lnTo>
                    <a:pt x="7666" y="1753"/>
                  </a:lnTo>
                  <a:cubicBezTo>
                    <a:pt x="6554" y="1753"/>
                    <a:pt x="5493" y="2207"/>
                    <a:pt x="4718" y="3016"/>
                  </a:cubicBezTo>
                  <a:lnTo>
                    <a:pt x="47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8"/>
            <p:cNvSpPr/>
            <p:nvPr/>
          </p:nvSpPr>
          <p:spPr>
            <a:xfrm>
              <a:off x="7156586" y="3660262"/>
              <a:ext cx="88535" cy="166240"/>
            </a:xfrm>
            <a:custGeom>
              <a:avLst/>
              <a:gdLst/>
              <a:ahLst/>
              <a:cxnLst/>
              <a:rect l="l" t="t" r="r" b="b"/>
              <a:pathLst>
                <a:path w="4128" h="7751" extrusionOk="0">
                  <a:moveTo>
                    <a:pt x="0" y="0"/>
                  </a:moveTo>
                  <a:lnTo>
                    <a:pt x="0" y="7751"/>
                  </a:lnTo>
                  <a:lnTo>
                    <a:pt x="590" y="7751"/>
                  </a:lnTo>
                  <a:lnTo>
                    <a:pt x="590" y="6487"/>
                  </a:lnTo>
                  <a:lnTo>
                    <a:pt x="1180" y="6487"/>
                  </a:lnTo>
                  <a:cubicBezTo>
                    <a:pt x="2814" y="6487"/>
                    <a:pt x="4128" y="5156"/>
                    <a:pt x="4128" y="3538"/>
                  </a:cubicBezTo>
                  <a:lnTo>
                    <a:pt x="4128" y="1769"/>
                  </a:lnTo>
                  <a:lnTo>
                    <a:pt x="3538" y="1753"/>
                  </a:lnTo>
                  <a:cubicBezTo>
                    <a:pt x="2426" y="1753"/>
                    <a:pt x="1365" y="2207"/>
                    <a:pt x="590" y="3016"/>
                  </a:cubicBezTo>
                  <a:lnTo>
                    <a:pt x="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8"/>
            <p:cNvSpPr/>
            <p:nvPr/>
          </p:nvSpPr>
          <p:spPr>
            <a:xfrm>
              <a:off x="7006625" y="3394442"/>
              <a:ext cx="289091" cy="278131"/>
            </a:xfrm>
            <a:custGeom>
              <a:avLst/>
              <a:gdLst/>
              <a:ahLst/>
              <a:cxnLst/>
              <a:rect l="l" t="t" r="r" b="b"/>
              <a:pathLst>
                <a:path w="13479" h="12968" extrusionOk="0">
                  <a:moveTo>
                    <a:pt x="6994" y="1"/>
                  </a:moveTo>
                  <a:cubicBezTo>
                    <a:pt x="5306" y="1"/>
                    <a:pt x="3647" y="660"/>
                    <a:pt x="2409" y="1898"/>
                  </a:cubicBezTo>
                  <a:cubicBezTo>
                    <a:pt x="556" y="3751"/>
                    <a:pt x="0" y="6548"/>
                    <a:pt x="1011" y="8974"/>
                  </a:cubicBezTo>
                  <a:cubicBezTo>
                    <a:pt x="2005" y="11383"/>
                    <a:pt x="4381" y="12967"/>
                    <a:pt x="6992" y="12967"/>
                  </a:cubicBezTo>
                  <a:cubicBezTo>
                    <a:pt x="10581" y="12967"/>
                    <a:pt x="13479" y="10069"/>
                    <a:pt x="13479" y="6481"/>
                  </a:cubicBezTo>
                  <a:cubicBezTo>
                    <a:pt x="13479" y="3869"/>
                    <a:pt x="11895" y="1493"/>
                    <a:pt x="9486" y="499"/>
                  </a:cubicBezTo>
                  <a:cubicBezTo>
                    <a:pt x="8680" y="164"/>
                    <a:pt x="7834" y="1"/>
                    <a:pt x="6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8"/>
            <p:cNvSpPr/>
            <p:nvPr/>
          </p:nvSpPr>
          <p:spPr>
            <a:xfrm>
              <a:off x="7156586" y="3394657"/>
              <a:ext cx="139130" cy="278260"/>
            </a:xfrm>
            <a:custGeom>
              <a:avLst/>
              <a:gdLst/>
              <a:ahLst/>
              <a:cxnLst/>
              <a:rect l="l" t="t" r="r" b="b"/>
              <a:pathLst>
                <a:path w="6487" h="12974" extrusionOk="0">
                  <a:moveTo>
                    <a:pt x="0" y="1"/>
                  </a:moveTo>
                  <a:lnTo>
                    <a:pt x="0" y="12974"/>
                  </a:lnTo>
                  <a:cubicBezTo>
                    <a:pt x="3589" y="12957"/>
                    <a:pt x="6487" y="10059"/>
                    <a:pt x="6487" y="6487"/>
                  </a:cubicBezTo>
                  <a:cubicBezTo>
                    <a:pt x="6487" y="2915"/>
                    <a:pt x="3589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8"/>
            <p:cNvSpPr/>
            <p:nvPr/>
          </p:nvSpPr>
          <p:spPr>
            <a:xfrm>
              <a:off x="7004802" y="3420308"/>
              <a:ext cx="265627" cy="227236"/>
            </a:xfrm>
            <a:custGeom>
              <a:avLst/>
              <a:gdLst/>
              <a:ahLst/>
              <a:cxnLst/>
              <a:rect l="l" t="t" r="r" b="b"/>
              <a:pathLst>
                <a:path w="12385" h="10595" extrusionOk="0">
                  <a:moveTo>
                    <a:pt x="7108" y="1"/>
                  </a:moveTo>
                  <a:cubicBezTo>
                    <a:pt x="7098" y="1"/>
                    <a:pt x="7087" y="1"/>
                    <a:pt x="7077" y="1"/>
                  </a:cubicBezTo>
                  <a:cubicBezTo>
                    <a:pt x="2360" y="1"/>
                    <a:pt x="1" y="5696"/>
                    <a:pt x="3337" y="9032"/>
                  </a:cubicBezTo>
                  <a:cubicBezTo>
                    <a:pt x="4416" y="10111"/>
                    <a:pt x="5744" y="10594"/>
                    <a:pt x="7047" y="10594"/>
                  </a:cubicBezTo>
                  <a:cubicBezTo>
                    <a:pt x="9771" y="10594"/>
                    <a:pt x="12384" y="8482"/>
                    <a:pt x="12384" y="5291"/>
                  </a:cubicBezTo>
                  <a:cubicBezTo>
                    <a:pt x="12384" y="2370"/>
                    <a:pt x="10025" y="1"/>
                    <a:pt x="7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8"/>
            <p:cNvSpPr/>
            <p:nvPr/>
          </p:nvSpPr>
          <p:spPr>
            <a:xfrm>
              <a:off x="7156586" y="3420308"/>
              <a:ext cx="113843" cy="227322"/>
            </a:xfrm>
            <a:custGeom>
              <a:avLst/>
              <a:gdLst/>
              <a:ahLst/>
              <a:cxnLst/>
              <a:rect l="l" t="t" r="r" b="b"/>
              <a:pathLst>
                <a:path w="5308" h="10599" extrusionOk="0">
                  <a:moveTo>
                    <a:pt x="0" y="1"/>
                  </a:moveTo>
                  <a:lnTo>
                    <a:pt x="0" y="10599"/>
                  </a:lnTo>
                  <a:cubicBezTo>
                    <a:pt x="2932" y="10582"/>
                    <a:pt x="5307" y="8223"/>
                    <a:pt x="5307" y="5291"/>
                  </a:cubicBezTo>
                  <a:cubicBezTo>
                    <a:pt x="5291" y="2377"/>
                    <a:pt x="2932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8"/>
            <p:cNvSpPr/>
            <p:nvPr/>
          </p:nvSpPr>
          <p:spPr>
            <a:xfrm>
              <a:off x="7106356" y="3445251"/>
              <a:ext cx="101189" cy="178164"/>
            </a:xfrm>
            <a:custGeom>
              <a:avLst/>
              <a:gdLst/>
              <a:ahLst/>
              <a:cxnLst/>
              <a:rect l="l" t="t" r="r" b="b"/>
              <a:pathLst>
                <a:path w="4718" h="8307" extrusionOk="0">
                  <a:moveTo>
                    <a:pt x="1769" y="0"/>
                  </a:moveTo>
                  <a:lnTo>
                    <a:pt x="1769" y="1180"/>
                  </a:lnTo>
                  <a:cubicBezTo>
                    <a:pt x="809" y="1214"/>
                    <a:pt x="68" y="1989"/>
                    <a:pt x="68" y="2949"/>
                  </a:cubicBezTo>
                  <a:cubicBezTo>
                    <a:pt x="68" y="3909"/>
                    <a:pt x="809" y="4684"/>
                    <a:pt x="1769" y="4718"/>
                  </a:cubicBezTo>
                  <a:lnTo>
                    <a:pt x="2949" y="4718"/>
                  </a:lnTo>
                  <a:cubicBezTo>
                    <a:pt x="3741" y="4718"/>
                    <a:pt x="3741" y="5897"/>
                    <a:pt x="2949" y="5897"/>
                  </a:cubicBezTo>
                  <a:lnTo>
                    <a:pt x="1769" y="5897"/>
                  </a:lnTo>
                  <a:cubicBezTo>
                    <a:pt x="1449" y="5897"/>
                    <a:pt x="1180" y="5628"/>
                    <a:pt x="1180" y="5308"/>
                  </a:cubicBezTo>
                  <a:lnTo>
                    <a:pt x="0" y="5308"/>
                  </a:lnTo>
                  <a:cubicBezTo>
                    <a:pt x="0" y="6285"/>
                    <a:pt x="792" y="7077"/>
                    <a:pt x="1769" y="7077"/>
                  </a:cubicBezTo>
                  <a:lnTo>
                    <a:pt x="1769" y="8307"/>
                  </a:lnTo>
                  <a:lnTo>
                    <a:pt x="2949" y="8307"/>
                  </a:lnTo>
                  <a:lnTo>
                    <a:pt x="2949" y="7077"/>
                  </a:lnTo>
                  <a:cubicBezTo>
                    <a:pt x="3892" y="7043"/>
                    <a:pt x="4650" y="6268"/>
                    <a:pt x="4650" y="5308"/>
                  </a:cubicBezTo>
                  <a:cubicBezTo>
                    <a:pt x="4650" y="4347"/>
                    <a:pt x="3892" y="3572"/>
                    <a:pt x="2949" y="3539"/>
                  </a:cubicBezTo>
                  <a:lnTo>
                    <a:pt x="2949" y="3522"/>
                  </a:lnTo>
                  <a:lnTo>
                    <a:pt x="1769" y="3522"/>
                  </a:lnTo>
                  <a:cubicBezTo>
                    <a:pt x="977" y="3522"/>
                    <a:pt x="977" y="2342"/>
                    <a:pt x="1769" y="2342"/>
                  </a:cubicBezTo>
                  <a:lnTo>
                    <a:pt x="2949" y="2342"/>
                  </a:lnTo>
                  <a:cubicBezTo>
                    <a:pt x="3269" y="2342"/>
                    <a:pt x="3538" y="2612"/>
                    <a:pt x="3538" y="2932"/>
                  </a:cubicBezTo>
                  <a:lnTo>
                    <a:pt x="4718" y="2932"/>
                  </a:lnTo>
                  <a:cubicBezTo>
                    <a:pt x="4718" y="1972"/>
                    <a:pt x="3926" y="1180"/>
                    <a:pt x="2949" y="1180"/>
                  </a:cubicBezTo>
                  <a:lnTo>
                    <a:pt x="29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8"/>
            <p:cNvSpPr/>
            <p:nvPr/>
          </p:nvSpPr>
          <p:spPr>
            <a:xfrm>
              <a:off x="7156929" y="3520768"/>
              <a:ext cx="49179" cy="102283"/>
            </a:xfrm>
            <a:custGeom>
              <a:avLst/>
              <a:gdLst/>
              <a:ahLst/>
              <a:cxnLst/>
              <a:rect l="l" t="t" r="r" b="b"/>
              <a:pathLst>
                <a:path w="2293" h="4769" extrusionOk="0">
                  <a:moveTo>
                    <a:pt x="1" y="1"/>
                  </a:moveTo>
                  <a:lnTo>
                    <a:pt x="1" y="1180"/>
                  </a:lnTo>
                  <a:lnTo>
                    <a:pt x="591" y="1180"/>
                  </a:lnTo>
                  <a:cubicBezTo>
                    <a:pt x="1383" y="1180"/>
                    <a:pt x="1383" y="2360"/>
                    <a:pt x="591" y="2360"/>
                  </a:cubicBezTo>
                  <a:lnTo>
                    <a:pt x="1" y="2360"/>
                  </a:lnTo>
                  <a:lnTo>
                    <a:pt x="1" y="4769"/>
                  </a:lnTo>
                  <a:lnTo>
                    <a:pt x="591" y="4769"/>
                  </a:lnTo>
                  <a:lnTo>
                    <a:pt x="591" y="3539"/>
                  </a:lnTo>
                  <a:cubicBezTo>
                    <a:pt x="1551" y="3505"/>
                    <a:pt x="2292" y="2730"/>
                    <a:pt x="2292" y="1770"/>
                  </a:cubicBezTo>
                  <a:cubicBezTo>
                    <a:pt x="2292" y="826"/>
                    <a:pt x="1551" y="35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8"/>
            <p:cNvSpPr/>
            <p:nvPr/>
          </p:nvSpPr>
          <p:spPr>
            <a:xfrm>
              <a:off x="7156929" y="3445251"/>
              <a:ext cx="50616" cy="63249"/>
            </a:xfrm>
            <a:custGeom>
              <a:avLst/>
              <a:gdLst/>
              <a:ahLst/>
              <a:cxnLst/>
              <a:rect l="l" t="t" r="r" b="b"/>
              <a:pathLst>
                <a:path w="2360" h="2949" extrusionOk="0">
                  <a:moveTo>
                    <a:pt x="1" y="0"/>
                  </a:moveTo>
                  <a:lnTo>
                    <a:pt x="1" y="2359"/>
                  </a:lnTo>
                  <a:lnTo>
                    <a:pt x="591" y="2359"/>
                  </a:lnTo>
                  <a:cubicBezTo>
                    <a:pt x="911" y="2359"/>
                    <a:pt x="1180" y="2629"/>
                    <a:pt x="1180" y="2949"/>
                  </a:cubicBezTo>
                  <a:lnTo>
                    <a:pt x="2360" y="2949"/>
                  </a:lnTo>
                  <a:cubicBezTo>
                    <a:pt x="2360" y="1972"/>
                    <a:pt x="1568" y="1180"/>
                    <a:pt x="591" y="1180"/>
                  </a:cubicBezTo>
                  <a:lnTo>
                    <a:pt x="5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58"/>
          <p:cNvGrpSpPr/>
          <p:nvPr/>
        </p:nvGrpSpPr>
        <p:grpSpPr>
          <a:xfrm>
            <a:off x="882379" y="1748258"/>
            <a:ext cx="459354" cy="459332"/>
            <a:chOff x="5374727" y="1378657"/>
            <a:chExt cx="431481" cy="431459"/>
          </a:xfrm>
        </p:grpSpPr>
        <p:sp>
          <p:nvSpPr>
            <p:cNvPr id="761" name="Google Shape;761;p58"/>
            <p:cNvSpPr/>
            <p:nvPr/>
          </p:nvSpPr>
          <p:spPr>
            <a:xfrm>
              <a:off x="5374727" y="1630879"/>
              <a:ext cx="179258" cy="179237"/>
            </a:xfrm>
            <a:custGeom>
              <a:avLst/>
              <a:gdLst/>
              <a:ahLst/>
              <a:cxnLst/>
              <a:rect l="l" t="t" r="r" b="b"/>
              <a:pathLst>
                <a:path w="8358" h="8357" extrusionOk="0">
                  <a:moveTo>
                    <a:pt x="6689" y="0"/>
                  </a:moveTo>
                  <a:lnTo>
                    <a:pt x="0" y="6689"/>
                  </a:lnTo>
                  <a:lnTo>
                    <a:pt x="1668" y="8357"/>
                  </a:lnTo>
                  <a:lnTo>
                    <a:pt x="8357" y="1668"/>
                  </a:lnTo>
                  <a:cubicBezTo>
                    <a:pt x="7717" y="1213"/>
                    <a:pt x="7144" y="640"/>
                    <a:pt x="6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8"/>
            <p:cNvSpPr/>
            <p:nvPr/>
          </p:nvSpPr>
          <p:spPr>
            <a:xfrm>
              <a:off x="5464335" y="1378657"/>
              <a:ext cx="341873" cy="328855"/>
            </a:xfrm>
            <a:custGeom>
              <a:avLst/>
              <a:gdLst/>
              <a:ahLst/>
              <a:cxnLst/>
              <a:rect l="l" t="t" r="r" b="b"/>
              <a:pathLst>
                <a:path w="15940" h="15333" extrusionOk="0">
                  <a:moveTo>
                    <a:pt x="8273" y="0"/>
                  </a:moveTo>
                  <a:cubicBezTo>
                    <a:pt x="5173" y="0"/>
                    <a:pt x="2376" y="1870"/>
                    <a:pt x="1197" y="4734"/>
                  </a:cubicBezTo>
                  <a:cubicBezTo>
                    <a:pt x="1" y="7599"/>
                    <a:pt x="658" y="10884"/>
                    <a:pt x="2848" y="13091"/>
                  </a:cubicBezTo>
                  <a:cubicBezTo>
                    <a:pt x="4311" y="14554"/>
                    <a:pt x="6269" y="15333"/>
                    <a:pt x="8262" y="15333"/>
                  </a:cubicBezTo>
                  <a:cubicBezTo>
                    <a:pt x="9253" y="15333"/>
                    <a:pt x="10253" y="15140"/>
                    <a:pt x="11205" y="14742"/>
                  </a:cubicBezTo>
                  <a:cubicBezTo>
                    <a:pt x="14069" y="13563"/>
                    <a:pt x="15939" y="10766"/>
                    <a:pt x="15939" y="7666"/>
                  </a:cubicBezTo>
                  <a:cubicBezTo>
                    <a:pt x="15939" y="3437"/>
                    <a:pt x="12502" y="0"/>
                    <a:pt x="8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8"/>
            <p:cNvSpPr/>
            <p:nvPr/>
          </p:nvSpPr>
          <p:spPr>
            <a:xfrm>
              <a:off x="5641770" y="1378657"/>
              <a:ext cx="164438" cy="328855"/>
            </a:xfrm>
            <a:custGeom>
              <a:avLst/>
              <a:gdLst/>
              <a:ahLst/>
              <a:cxnLst/>
              <a:rect l="l" t="t" r="r" b="b"/>
              <a:pathLst>
                <a:path w="7667" h="15333" extrusionOk="0">
                  <a:moveTo>
                    <a:pt x="0" y="0"/>
                  </a:moveTo>
                  <a:lnTo>
                    <a:pt x="0" y="15332"/>
                  </a:lnTo>
                  <a:cubicBezTo>
                    <a:pt x="4229" y="15332"/>
                    <a:pt x="7666" y="11895"/>
                    <a:pt x="7666" y="7666"/>
                  </a:cubicBezTo>
                  <a:cubicBezTo>
                    <a:pt x="7666" y="3437"/>
                    <a:pt x="4229" y="0"/>
                    <a:pt x="0" y="0"/>
                  </a:cubicBezTo>
                  <a:close/>
                </a:path>
              </a:pathLst>
            </a:custGeom>
            <a:solidFill>
              <a:srgbClr val="AA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8"/>
            <p:cNvSpPr/>
            <p:nvPr/>
          </p:nvSpPr>
          <p:spPr>
            <a:xfrm>
              <a:off x="5496506" y="1479825"/>
              <a:ext cx="290549" cy="126497"/>
            </a:xfrm>
            <a:custGeom>
              <a:avLst/>
              <a:gdLst/>
              <a:ahLst/>
              <a:cxnLst/>
              <a:rect l="l" t="t" r="r" b="b"/>
              <a:pathLst>
                <a:path w="13547" h="5898" extrusionOk="0">
                  <a:moveTo>
                    <a:pt x="6773" y="1"/>
                  </a:moveTo>
                  <a:cubicBezTo>
                    <a:pt x="4768" y="1"/>
                    <a:pt x="2443" y="792"/>
                    <a:pt x="0" y="2949"/>
                  </a:cubicBezTo>
                  <a:cubicBezTo>
                    <a:pt x="2460" y="5122"/>
                    <a:pt x="4785" y="5898"/>
                    <a:pt x="6773" y="5898"/>
                  </a:cubicBezTo>
                  <a:cubicBezTo>
                    <a:pt x="8778" y="5898"/>
                    <a:pt x="11103" y="5106"/>
                    <a:pt x="13546" y="2949"/>
                  </a:cubicBezTo>
                  <a:cubicBezTo>
                    <a:pt x="11087" y="776"/>
                    <a:pt x="8778" y="1"/>
                    <a:pt x="6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8"/>
            <p:cNvSpPr/>
            <p:nvPr/>
          </p:nvSpPr>
          <p:spPr>
            <a:xfrm>
              <a:off x="5641770" y="1479825"/>
              <a:ext cx="145285" cy="126497"/>
            </a:xfrm>
            <a:custGeom>
              <a:avLst/>
              <a:gdLst/>
              <a:ahLst/>
              <a:cxnLst/>
              <a:rect l="l" t="t" r="r" b="b"/>
              <a:pathLst>
                <a:path w="6774" h="5898" extrusionOk="0">
                  <a:moveTo>
                    <a:pt x="0" y="1"/>
                  </a:moveTo>
                  <a:lnTo>
                    <a:pt x="0" y="5898"/>
                  </a:lnTo>
                  <a:cubicBezTo>
                    <a:pt x="2005" y="5898"/>
                    <a:pt x="4330" y="5106"/>
                    <a:pt x="6773" y="2949"/>
                  </a:cubicBezTo>
                  <a:cubicBezTo>
                    <a:pt x="4314" y="776"/>
                    <a:pt x="1988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8"/>
            <p:cNvSpPr/>
            <p:nvPr/>
          </p:nvSpPr>
          <p:spPr>
            <a:xfrm>
              <a:off x="5557203" y="1479653"/>
              <a:ext cx="147816" cy="126669"/>
            </a:xfrm>
            <a:custGeom>
              <a:avLst/>
              <a:gdLst/>
              <a:ahLst/>
              <a:cxnLst/>
              <a:rect l="l" t="t" r="r" b="b"/>
              <a:pathLst>
                <a:path w="6892" h="5906" extrusionOk="0">
                  <a:moveTo>
                    <a:pt x="3915" y="1"/>
                  </a:moveTo>
                  <a:cubicBezTo>
                    <a:pt x="3191" y="1"/>
                    <a:pt x="2453" y="269"/>
                    <a:pt x="1854" y="868"/>
                  </a:cubicBezTo>
                  <a:cubicBezTo>
                    <a:pt x="1" y="2721"/>
                    <a:pt x="1315" y="5906"/>
                    <a:pt x="3943" y="5906"/>
                  </a:cubicBezTo>
                  <a:cubicBezTo>
                    <a:pt x="5578" y="5906"/>
                    <a:pt x="6892" y="4574"/>
                    <a:pt x="6892" y="2957"/>
                  </a:cubicBezTo>
                  <a:cubicBezTo>
                    <a:pt x="6892" y="1178"/>
                    <a:pt x="5433" y="1"/>
                    <a:pt x="3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8"/>
            <p:cNvSpPr/>
            <p:nvPr/>
          </p:nvSpPr>
          <p:spPr>
            <a:xfrm>
              <a:off x="5641770" y="1479825"/>
              <a:ext cx="63249" cy="126497"/>
            </a:xfrm>
            <a:custGeom>
              <a:avLst/>
              <a:gdLst/>
              <a:ahLst/>
              <a:cxnLst/>
              <a:rect l="l" t="t" r="r" b="b"/>
              <a:pathLst>
                <a:path w="2949" h="5898" extrusionOk="0">
                  <a:moveTo>
                    <a:pt x="0" y="1"/>
                  </a:moveTo>
                  <a:lnTo>
                    <a:pt x="0" y="5898"/>
                  </a:lnTo>
                  <a:cubicBezTo>
                    <a:pt x="1618" y="5898"/>
                    <a:pt x="2949" y="4566"/>
                    <a:pt x="2949" y="2949"/>
                  </a:cubicBezTo>
                  <a:cubicBezTo>
                    <a:pt x="2949" y="1315"/>
                    <a:pt x="1618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8"/>
            <p:cNvSpPr/>
            <p:nvPr/>
          </p:nvSpPr>
          <p:spPr>
            <a:xfrm>
              <a:off x="5629116" y="1530419"/>
              <a:ext cx="25329" cy="25308"/>
            </a:xfrm>
            <a:custGeom>
              <a:avLst/>
              <a:gdLst/>
              <a:ahLst/>
              <a:cxnLst/>
              <a:rect l="l" t="t" r="r" b="b"/>
              <a:pathLst>
                <a:path w="1181" h="1180" extrusionOk="0">
                  <a:moveTo>
                    <a:pt x="1" y="0"/>
                  </a:moveTo>
                  <a:lnTo>
                    <a:pt x="1" y="1180"/>
                  </a:lnTo>
                  <a:lnTo>
                    <a:pt x="1180" y="1180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8"/>
            <p:cNvSpPr/>
            <p:nvPr/>
          </p:nvSpPr>
          <p:spPr>
            <a:xfrm>
              <a:off x="5641770" y="1530419"/>
              <a:ext cx="12675" cy="25308"/>
            </a:xfrm>
            <a:custGeom>
              <a:avLst/>
              <a:gdLst/>
              <a:ahLst/>
              <a:cxnLst/>
              <a:rect l="l" t="t" r="r" b="b"/>
              <a:pathLst>
                <a:path w="591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590" y="1180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727;p57">
            <a:extLst>
              <a:ext uri="{FF2B5EF4-FFF2-40B4-BE49-F238E27FC236}">
                <a16:creationId xmlns:a16="http://schemas.microsoft.com/office/drawing/2014/main" id="{486D18F9-9615-068B-8090-92332EFF622F}"/>
              </a:ext>
            </a:extLst>
          </p:cNvPr>
          <p:cNvGrpSpPr/>
          <p:nvPr/>
        </p:nvGrpSpPr>
        <p:grpSpPr>
          <a:xfrm>
            <a:off x="2854501" y="2827206"/>
            <a:ext cx="785100" cy="785100"/>
            <a:chOff x="6839250" y="1915150"/>
            <a:chExt cx="785100" cy="785100"/>
          </a:xfrm>
        </p:grpSpPr>
        <p:sp>
          <p:nvSpPr>
            <p:cNvPr id="5" name="Google Shape;728;p57">
              <a:extLst>
                <a:ext uri="{FF2B5EF4-FFF2-40B4-BE49-F238E27FC236}">
                  <a16:creationId xmlns:a16="http://schemas.microsoft.com/office/drawing/2014/main" id="{03B4D65B-C0E3-C487-5906-2A44DD608862}"/>
                </a:ext>
              </a:extLst>
            </p:cNvPr>
            <p:cNvSpPr/>
            <p:nvPr/>
          </p:nvSpPr>
          <p:spPr>
            <a:xfrm>
              <a:off x="6839250" y="1915150"/>
              <a:ext cx="785100" cy="785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729;p57">
              <a:extLst>
                <a:ext uri="{FF2B5EF4-FFF2-40B4-BE49-F238E27FC236}">
                  <a16:creationId xmlns:a16="http://schemas.microsoft.com/office/drawing/2014/main" id="{37FE5E88-280D-6CEA-C231-A44FB4EFAD24}"/>
                </a:ext>
              </a:extLst>
            </p:cNvPr>
            <p:cNvGrpSpPr/>
            <p:nvPr/>
          </p:nvGrpSpPr>
          <p:grpSpPr>
            <a:xfrm>
              <a:off x="6983008" y="2092915"/>
              <a:ext cx="481671" cy="479735"/>
              <a:chOff x="4652476" y="2898915"/>
              <a:chExt cx="386016" cy="384495"/>
            </a:xfrm>
          </p:grpSpPr>
          <p:sp>
            <p:nvSpPr>
              <p:cNvPr id="7" name="Google Shape;730;p57">
                <a:extLst>
                  <a:ext uri="{FF2B5EF4-FFF2-40B4-BE49-F238E27FC236}">
                    <a16:creationId xmlns:a16="http://schemas.microsoft.com/office/drawing/2014/main" id="{2923B679-E915-9D97-26D4-F4A9B2BF5CC8}"/>
                  </a:ext>
                </a:extLst>
              </p:cNvPr>
              <p:cNvSpPr/>
              <p:nvPr/>
            </p:nvSpPr>
            <p:spPr>
              <a:xfrm>
                <a:off x="4842456" y="3088895"/>
                <a:ext cx="60190" cy="60190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2296" extrusionOk="0">
                    <a:moveTo>
                      <a:pt x="592" y="0"/>
                    </a:moveTo>
                    <a:lnTo>
                      <a:pt x="0" y="592"/>
                    </a:lnTo>
                    <a:lnTo>
                      <a:pt x="1704" y="2295"/>
                    </a:lnTo>
                    <a:lnTo>
                      <a:pt x="2295" y="1703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731;p57">
                <a:extLst>
                  <a:ext uri="{FF2B5EF4-FFF2-40B4-BE49-F238E27FC236}">
                    <a16:creationId xmlns:a16="http://schemas.microsoft.com/office/drawing/2014/main" id="{8B0A1F30-BF46-FD3B-2B85-4D10DAC62A8A}"/>
                  </a:ext>
                </a:extLst>
              </p:cNvPr>
              <p:cNvSpPr/>
              <p:nvPr/>
            </p:nvSpPr>
            <p:spPr>
              <a:xfrm>
                <a:off x="4652476" y="2898915"/>
                <a:ext cx="247889" cy="247889"/>
              </a:xfrm>
              <a:custGeom>
                <a:avLst/>
                <a:gdLst/>
                <a:ahLst/>
                <a:cxnLst/>
                <a:rect l="l" t="t" r="r" b="b"/>
                <a:pathLst>
                  <a:path w="9456" h="9456" extrusionOk="0">
                    <a:moveTo>
                      <a:pt x="4721" y="1"/>
                    </a:moveTo>
                    <a:cubicBezTo>
                      <a:pt x="2108" y="1"/>
                      <a:pt x="1" y="2108"/>
                      <a:pt x="1" y="4721"/>
                    </a:cubicBezTo>
                    <a:cubicBezTo>
                      <a:pt x="1" y="7334"/>
                      <a:pt x="2108" y="9456"/>
                      <a:pt x="4721" y="9456"/>
                    </a:cubicBezTo>
                    <a:cubicBezTo>
                      <a:pt x="7334" y="9456"/>
                      <a:pt x="9456" y="7334"/>
                      <a:pt x="9456" y="4721"/>
                    </a:cubicBezTo>
                    <a:cubicBezTo>
                      <a:pt x="9456" y="2108"/>
                      <a:pt x="7334" y="1"/>
                      <a:pt x="4721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732;p57">
                <a:extLst>
                  <a:ext uri="{FF2B5EF4-FFF2-40B4-BE49-F238E27FC236}">
                    <a16:creationId xmlns:a16="http://schemas.microsoft.com/office/drawing/2014/main" id="{D0EB8E79-F146-945D-B494-91AC7E50EC71}"/>
                  </a:ext>
                </a:extLst>
              </p:cNvPr>
              <p:cNvSpPr/>
              <p:nvPr/>
            </p:nvSpPr>
            <p:spPr>
              <a:xfrm>
                <a:off x="4680866" y="2927306"/>
                <a:ext cx="191134" cy="191134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7291" extrusionOk="0">
                    <a:moveTo>
                      <a:pt x="3638" y="0"/>
                    </a:moveTo>
                    <a:cubicBezTo>
                      <a:pt x="1632" y="0"/>
                      <a:pt x="0" y="1631"/>
                      <a:pt x="0" y="3638"/>
                    </a:cubicBezTo>
                    <a:cubicBezTo>
                      <a:pt x="0" y="5659"/>
                      <a:pt x="1632" y="7290"/>
                      <a:pt x="3638" y="7290"/>
                    </a:cubicBezTo>
                    <a:cubicBezTo>
                      <a:pt x="5659" y="7290"/>
                      <a:pt x="7290" y="5659"/>
                      <a:pt x="7290" y="3638"/>
                    </a:cubicBezTo>
                    <a:cubicBezTo>
                      <a:pt x="7290" y="1631"/>
                      <a:pt x="5659" y="0"/>
                      <a:pt x="36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733;p57">
                <a:extLst>
                  <a:ext uri="{FF2B5EF4-FFF2-40B4-BE49-F238E27FC236}">
                    <a16:creationId xmlns:a16="http://schemas.microsoft.com/office/drawing/2014/main" id="{544F0600-E9B8-7AD1-5678-9B74120EDC3B}"/>
                  </a:ext>
                </a:extLst>
              </p:cNvPr>
              <p:cNvSpPr/>
              <p:nvPr/>
            </p:nvSpPr>
            <p:spPr>
              <a:xfrm>
                <a:off x="4869693" y="3117653"/>
                <a:ext cx="168798" cy="165757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6323" extrusionOk="0">
                    <a:moveTo>
                      <a:pt x="1293" y="0"/>
                    </a:moveTo>
                    <a:cubicBezTo>
                      <a:pt x="1145" y="0"/>
                      <a:pt x="997" y="58"/>
                      <a:pt x="881" y="173"/>
                    </a:cubicBezTo>
                    <a:lnTo>
                      <a:pt x="232" y="823"/>
                    </a:lnTo>
                    <a:cubicBezTo>
                      <a:pt x="1" y="1054"/>
                      <a:pt x="1" y="1415"/>
                      <a:pt x="232" y="1646"/>
                    </a:cubicBezTo>
                    <a:lnTo>
                      <a:pt x="4735" y="6150"/>
                    </a:lnTo>
                    <a:cubicBezTo>
                      <a:pt x="4851" y="6265"/>
                      <a:pt x="4999" y="6323"/>
                      <a:pt x="5147" y="6323"/>
                    </a:cubicBezTo>
                    <a:cubicBezTo>
                      <a:pt x="5295" y="6323"/>
                      <a:pt x="5443" y="6265"/>
                      <a:pt x="5558" y="6150"/>
                    </a:cubicBezTo>
                    <a:lnTo>
                      <a:pt x="6208" y="5500"/>
                    </a:lnTo>
                    <a:cubicBezTo>
                      <a:pt x="6439" y="5269"/>
                      <a:pt x="6439" y="4908"/>
                      <a:pt x="6208" y="4677"/>
                    </a:cubicBezTo>
                    <a:lnTo>
                      <a:pt x="1704" y="173"/>
                    </a:lnTo>
                    <a:cubicBezTo>
                      <a:pt x="1588" y="58"/>
                      <a:pt x="1441" y="0"/>
                      <a:pt x="1293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734;p57">
                <a:extLst>
                  <a:ext uri="{FF2B5EF4-FFF2-40B4-BE49-F238E27FC236}">
                    <a16:creationId xmlns:a16="http://schemas.microsoft.com/office/drawing/2014/main" id="{34BD3708-2F70-2FBB-BC69-64C531208E35}"/>
                  </a:ext>
                </a:extLst>
              </p:cNvPr>
              <p:cNvSpPr/>
              <p:nvPr/>
            </p:nvSpPr>
            <p:spPr>
              <a:xfrm>
                <a:off x="4881437" y="3118020"/>
                <a:ext cx="157054" cy="155560"/>
              </a:xfrm>
              <a:custGeom>
                <a:avLst/>
                <a:gdLst/>
                <a:ahLst/>
                <a:cxnLst/>
                <a:rect l="l" t="t" r="r" b="b"/>
                <a:pathLst>
                  <a:path w="5991" h="5934" extrusionOk="0">
                    <a:moveTo>
                      <a:pt x="25" y="582"/>
                    </a:moveTo>
                    <a:cubicBezTo>
                      <a:pt x="17" y="590"/>
                      <a:pt x="8" y="598"/>
                      <a:pt x="0" y="607"/>
                    </a:cubicBezTo>
                    <a:lnTo>
                      <a:pt x="25" y="582"/>
                    </a:lnTo>
                    <a:close/>
                    <a:moveTo>
                      <a:pt x="845" y="1"/>
                    </a:moveTo>
                    <a:cubicBezTo>
                      <a:pt x="697" y="1"/>
                      <a:pt x="549" y="58"/>
                      <a:pt x="433" y="174"/>
                    </a:cubicBezTo>
                    <a:lnTo>
                      <a:pt x="25" y="582"/>
                    </a:lnTo>
                    <a:lnTo>
                      <a:pt x="25" y="582"/>
                    </a:lnTo>
                    <a:cubicBezTo>
                      <a:pt x="131" y="483"/>
                      <a:pt x="267" y="434"/>
                      <a:pt x="404" y="434"/>
                    </a:cubicBezTo>
                    <a:cubicBezTo>
                      <a:pt x="552" y="434"/>
                      <a:pt x="700" y="491"/>
                      <a:pt x="808" y="607"/>
                    </a:cubicBezTo>
                    <a:lnTo>
                      <a:pt x="5327" y="5111"/>
                    </a:lnTo>
                    <a:cubicBezTo>
                      <a:pt x="5543" y="5342"/>
                      <a:pt x="5543" y="5703"/>
                      <a:pt x="5327" y="5934"/>
                    </a:cubicBezTo>
                    <a:lnTo>
                      <a:pt x="5760" y="5501"/>
                    </a:lnTo>
                    <a:cubicBezTo>
                      <a:pt x="5991" y="5270"/>
                      <a:pt x="5991" y="4909"/>
                      <a:pt x="5760" y="4678"/>
                    </a:cubicBezTo>
                    <a:lnTo>
                      <a:pt x="1256" y="174"/>
                    </a:lnTo>
                    <a:cubicBezTo>
                      <a:pt x="1140" y="58"/>
                      <a:pt x="993" y="1"/>
                      <a:pt x="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735;p57">
                <a:extLst>
                  <a:ext uri="{FF2B5EF4-FFF2-40B4-BE49-F238E27FC236}">
                    <a16:creationId xmlns:a16="http://schemas.microsoft.com/office/drawing/2014/main" id="{0F1A2631-C288-AF53-EBBA-3C00105520AA}"/>
                  </a:ext>
                </a:extLst>
              </p:cNvPr>
              <p:cNvSpPr/>
              <p:nvPr/>
            </p:nvSpPr>
            <p:spPr>
              <a:xfrm>
                <a:off x="4952952" y="3199391"/>
                <a:ext cx="54134" cy="54134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2065" extrusionOk="0">
                    <a:moveTo>
                      <a:pt x="1458" y="0"/>
                    </a:moveTo>
                    <a:lnTo>
                      <a:pt x="0" y="1473"/>
                    </a:lnTo>
                    <a:lnTo>
                      <a:pt x="592" y="2064"/>
                    </a:lnTo>
                    <a:lnTo>
                      <a:pt x="2065" y="607"/>
                    </a:lnTo>
                    <a:lnTo>
                      <a:pt x="1458" y="0"/>
                    </a:ln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36;p57">
                <a:extLst>
                  <a:ext uri="{FF2B5EF4-FFF2-40B4-BE49-F238E27FC236}">
                    <a16:creationId xmlns:a16="http://schemas.microsoft.com/office/drawing/2014/main" id="{5A544810-0334-A654-F97F-756FD197B890}"/>
                  </a:ext>
                </a:extLst>
              </p:cNvPr>
              <p:cNvSpPr/>
              <p:nvPr/>
            </p:nvSpPr>
            <p:spPr>
              <a:xfrm>
                <a:off x="4931377" y="3179232"/>
                <a:ext cx="55209" cy="5046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925" extrusionOk="0">
                    <a:moveTo>
                      <a:pt x="1771" y="0"/>
                    </a:moveTo>
                    <a:cubicBezTo>
                      <a:pt x="1713" y="0"/>
                      <a:pt x="1653" y="26"/>
                      <a:pt x="1603" y="91"/>
                    </a:cubicBezTo>
                    <a:lnTo>
                      <a:pt x="130" y="1549"/>
                    </a:lnTo>
                    <a:cubicBezTo>
                      <a:pt x="1" y="1693"/>
                      <a:pt x="102" y="1924"/>
                      <a:pt x="289" y="1924"/>
                    </a:cubicBezTo>
                    <a:cubicBezTo>
                      <a:pt x="347" y="1924"/>
                      <a:pt x="405" y="1910"/>
                      <a:pt x="448" y="1866"/>
                    </a:cubicBezTo>
                    <a:lnTo>
                      <a:pt x="1920" y="394"/>
                    </a:lnTo>
                    <a:cubicBezTo>
                      <a:pt x="2105" y="242"/>
                      <a:pt x="1947" y="0"/>
                      <a:pt x="1771" y="0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37;p57">
                <a:extLst>
                  <a:ext uri="{FF2B5EF4-FFF2-40B4-BE49-F238E27FC236}">
                    <a16:creationId xmlns:a16="http://schemas.microsoft.com/office/drawing/2014/main" id="{BA091110-8E10-A26C-0F8E-62C3A05699F0}"/>
                  </a:ext>
                </a:extLst>
              </p:cNvPr>
              <p:cNvSpPr/>
              <p:nvPr/>
            </p:nvSpPr>
            <p:spPr>
              <a:xfrm>
                <a:off x="4736101" y="2955670"/>
                <a:ext cx="87453" cy="9539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639" extrusionOk="0">
                    <a:moveTo>
                      <a:pt x="1529" y="1"/>
                    </a:moveTo>
                    <a:cubicBezTo>
                      <a:pt x="1161" y="1"/>
                      <a:pt x="789" y="133"/>
                      <a:pt x="492" y="405"/>
                    </a:cubicBezTo>
                    <a:cubicBezTo>
                      <a:pt x="174" y="694"/>
                      <a:pt x="1" y="1098"/>
                      <a:pt x="1" y="1517"/>
                    </a:cubicBezTo>
                    <a:cubicBezTo>
                      <a:pt x="1" y="1863"/>
                      <a:pt x="257" y="2036"/>
                      <a:pt x="513" y="2036"/>
                    </a:cubicBezTo>
                    <a:cubicBezTo>
                      <a:pt x="770" y="2036"/>
                      <a:pt x="1026" y="1863"/>
                      <a:pt x="1026" y="1517"/>
                    </a:cubicBezTo>
                    <a:cubicBezTo>
                      <a:pt x="1026" y="1236"/>
                      <a:pt x="1270" y="1011"/>
                      <a:pt x="1549" y="1011"/>
                    </a:cubicBezTo>
                    <a:cubicBezTo>
                      <a:pt x="1557" y="1011"/>
                      <a:pt x="1566" y="1011"/>
                      <a:pt x="1574" y="1011"/>
                    </a:cubicBezTo>
                    <a:cubicBezTo>
                      <a:pt x="1820" y="1040"/>
                      <a:pt x="2022" y="1242"/>
                      <a:pt x="2051" y="1488"/>
                    </a:cubicBezTo>
                    <a:cubicBezTo>
                      <a:pt x="2051" y="1704"/>
                      <a:pt x="1935" y="1892"/>
                      <a:pt x="1748" y="1979"/>
                    </a:cubicBezTo>
                    <a:cubicBezTo>
                      <a:pt x="1300" y="2181"/>
                      <a:pt x="1011" y="2628"/>
                      <a:pt x="1026" y="3119"/>
                    </a:cubicBezTo>
                    <a:cubicBezTo>
                      <a:pt x="1026" y="3408"/>
                      <a:pt x="1257" y="3639"/>
                      <a:pt x="1531" y="3639"/>
                    </a:cubicBezTo>
                    <a:cubicBezTo>
                      <a:pt x="1820" y="3639"/>
                      <a:pt x="2051" y="3422"/>
                      <a:pt x="2051" y="3133"/>
                    </a:cubicBezTo>
                    <a:cubicBezTo>
                      <a:pt x="2051" y="3047"/>
                      <a:pt x="2108" y="2960"/>
                      <a:pt x="2181" y="2931"/>
                    </a:cubicBezTo>
                    <a:cubicBezTo>
                      <a:pt x="3032" y="2527"/>
                      <a:pt x="3335" y="1459"/>
                      <a:pt x="2801" y="679"/>
                    </a:cubicBezTo>
                    <a:cubicBezTo>
                      <a:pt x="2505" y="234"/>
                      <a:pt x="2020" y="1"/>
                      <a:pt x="1529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38;p57">
                <a:extLst>
                  <a:ext uri="{FF2B5EF4-FFF2-40B4-BE49-F238E27FC236}">
                    <a16:creationId xmlns:a16="http://schemas.microsoft.com/office/drawing/2014/main" id="{DC7D7AD8-39F7-DBDC-3BAC-F922CDC0DAC8}"/>
                  </a:ext>
                </a:extLst>
              </p:cNvPr>
              <p:cNvSpPr/>
              <p:nvPr/>
            </p:nvSpPr>
            <p:spPr>
              <a:xfrm>
                <a:off x="4762972" y="3064279"/>
                <a:ext cx="26897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70" extrusionOk="0">
                    <a:moveTo>
                      <a:pt x="513" y="1"/>
                    </a:moveTo>
                    <a:cubicBezTo>
                      <a:pt x="257" y="1"/>
                      <a:pt x="1" y="174"/>
                      <a:pt x="1" y="520"/>
                    </a:cubicBezTo>
                    <a:lnTo>
                      <a:pt x="1" y="549"/>
                    </a:lnTo>
                    <a:cubicBezTo>
                      <a:pt x="1" y="838"/>
                      <a:pt x="232" y="1069"/>
                      <a:pt x="506" y="1069"/>
                    </a:cubicBezTo>
                    <a:cubicBezTo>
                      <a:pt x="795" y="1069"/>
                      <a:pt x="1026" y="838"/>
                      <a:pt x="1026" y="549"/>
                    </a:cubicBezTo>
                    <a:lnTo>
                      <a:pt x="1026" y="520"/>
                    </a:lnTo>
                    <a:cubicBezTo>
                      <a:pt x="1026" y="174"/>
                      <a:pt x="769" y="1"/>
                      <a:pt x="513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744;p58">
            <a:extLst>
              <a:ext uri="{FF2B5EF4-FFF2-40B4-BE49-F238E27FC236}">
                <a16:creationId xmlns:a16="http://schemas.microsoft.com/office/drawing/2014/main" id="{BDC1F26C-CBB5-D59A-3106-419C1B64F0DD}"/>
              </a:ext>
            </a:extLst>
          </p:cNvPr>
          <p:cNvSpPr txBox="1">
            <a:spLocks/>
          </p:cNvSpPr>
          <p:nvPr/>
        </p:nvSpPr>
        <p:spPr>
          <a:xfrm>
            <a:off x="2037416" y="3764947"/>
            <a:ext cx="23958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IE" dirty="0"/>
              <a:t>URLs</a:t>
            </a:r>
          </a:p>
        </p:txBody>
      </p:sp>
      <p:sp>
        <p:nvSpPr>
          <p:cNvPr id="20" name="Google Shape;857;p62">
            <a:extLst>
              <a:ext uri="{FF2B5EF4-FFF2-40B4-BE49-F238E27FC236}">
                <a16:creationId xmlns:a16="http://schemas.microsoft.com/office/drawing/2014/main" id="{75FEFA83-9122-B8E8-29FD-B6E4096F0C98}"/>
              </a:ext>
            </a:extLst>
          </p:cNvPr>
          <p:cNvSpPr/>
          <p:nvPr/>
        </p:nvSpPr>
        <p:spPr>
          <a:xfrm>
            <a:off x="7602407" y="2926741"/>
            <a:ext cx="702300" cy="70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877;p62">
            <a:extLst>
              <a:ext uri="{FF2B5EF4-FFF2-40B4-BE49-F238E27FC236}">
                <a16:creationId xmlns:a16="http://schemas.microsoft.com/office/drawing/2014/main" id="{ADB8BF90-E0E8-3F75-4B1F-7115A5EB7733}"/>
              </a:ext>
            </a:extLst>
          </p:cNvPr>
          <p:cNvGrpSpPr/>
          <p:nvPr/>
        </p:nvGrpSpPr>
        <p:grpSpPr>
          <a:xfrm>
            <a:off x="7755572" y="3101293"/>
            <a:ext cx="395970" cy="396127"/>
            <a:chOff x="5374727" y="1816807"/>
            <a:chExt cx="431481" cy="431652"/>
          </a:xfrm>
        </p:grpSpPr>
        <p:sp>
          <p:nvSpPr>
            <p:cNvPr id="22" name="Google Shape;878;p62">
              <a:extLst>
                <a:ext uri="{FF2B5EF4-FFF2-40B4-BE49-F238E27FC236}">
                  <a16:creationId xmlns:a16="http://schemas.microsoft.com/office/drawing/2014/main" id="{C938D197-AE40-7EA4-53E5-2D924B3692A9}"/>
                </a:ext>
              </a:extLst>
            </p:cNvPr>
            <p:cNvSpPr/>
            <p:nvPr/>
          </p:nvSpPr>
          <p:spPr>
            <a:xfrm>
              <a:off x="5577814" y="2158101"/>
              <a:ext cx="25308" cy="90358"/>
            </a:xfrm>
            <a:custGeom>
              <a:avLst/>
              <a:gdLst/>
              <a:ahLst/>
              <a:cxnLst/>
              <a:rect l="l" t="t" r="r" b="b"/>
              <a:pathLst>
                <a:path w="1180" h="4213" extrusionOk="0">
                  <a:moveTo>
                    <a:pt x="0" y="0"/>
                  </a:moveTo>
                  <a:lnTo>
                    <a:pt x="0" y="4213"/>
                  </a:lnTo>
                  <a:lnTo>
                    <a:pt x="1180" y="4213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79;p62">
              <a:extLst>
                <a:ext uri="{FF2B5EF4-FFF2-40B4-BE49-F238E27FC236}">
                  <a16:creationId xmlns:a16="http://schemas.microsoft.com/office/drawing/2014/main" id="{3C9737FC-BE5B-B124-617A-6715A8155669}"/>
                </a:ext>
              </a:extLst>
            </p:cNvPr>
            <p:cNvSpPr/>
            <p:nvPr/>
          </p:nvSpPr>
          <p:spPr>
            <a:xfrm>
              <a:off x="5590446" y="2158101"/>
              <a:ext cx="12675" cy="90358"/>
            </a:xfrm>
            <a:custGeom>
              <a:avLst/>
              <a:gdLst/>
              <a:ahLst/>
              <a:cxnLst/>
              <a:rect l="l" t="t" r="r" b="b"/>
              <a:pathLst>
                <a:path w="591" h="4213" extrusionOk="0">
                  <a:moveTo>
                    <a:pt x="1" y="0"/>
                  </a:moveTo>
                  <a:lnTo>
                    <a:pt x="1" y="4213"/>
                  </a:lnTo>
                  <a:lnTo>
                    <a:pt x="591" y="4213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80;p62">
              <a:extLst>
                <a:ext uri="{FF2B5EF4-FFF2-40B4-BE49-F238E27FC236}">
                  <a16:creationId xmlns:a16="http://schemas.microsoft.com/office/drawing/2014/main" id="{364E18A3-85F8-0BF1-58A8-CC5A96493288}"/>
                </a:ext>
              </a:extLst>
            </p:cNvPr>
            <p:cNvSpPr/>
            <p:nvPr/>
          </p:nvSpPr>
          <p:spPr>
            <a:xfrm>
              <a:off x="5605631" y="2125222"/>
              <a:ext cx="96149" cy="116374"/>
            </a:xfrm>
            <a:custGeom>
              <a:avLst/>
              <a:gdLst/>
              <a:ahLst/>
              <a:cxnLst/>
              <a:rect l="l" t="t" r="r" b="b"/>
              <a:pathLst>
                <a:path w="4483" h="5426" extrusionOk="0">
                  <a:moveTo>
                    <a:pt x="944" y="0"/>
                  </a:moveTo>
                  <a:lnTo>
                    <a:pt x="0" y="708"/>
                  </a:lnTo>
                  <a:lnTo>
                    <a:pt x="3522" y="5425"/>
                  </a:lnTo>
                  <a:lnTo>
                    <a:pt x="4482" y="4718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81;p62">
              <a:extLst>
                <a:ext uri="{FF2B5EF4-FFF2-40B4-BE49-F238E27FC236}">
                  <a16:creationId xmlns:a16="http://schemas.microsoft.com/office/drawing/2014/main" id="{4C67B1EB-56B8-AD57-DA27-65D40490720F}"/>
                </a:ext>
              </a:extLst>
            </p:cNvPr>
            <p:cNvSpPr/>
            <p:nvPr/>
          </p:nvSpPr>
          <p:spPr>
            <a:xfrm>
              <a:off x="5479155" y="2124857"/>
              <a:ext cx="96149" cy="116739"/>
            </a:xfrm>
            <a:custGeom>
              <a:avLst/>
              <a:gdLst/>
              <a:ahLst/>
              <a:cxnLst/>
              <a:rect l="l" t="t" r="r" b="b"/>
              <a:pathLst>
                <a:path w="4483" h="5443" extrusionOk="0">
                  <a:moveTo>
                    <a:pt x="3539" y="0"/>
                  </a:moveTo>
                  <a:lnTo>
                    <a:pt x="1" y="4735"/>
                  </a:lnTo>
                  <a:lnTo>
                    <a:pt x="961" y="5442"/>
                  </a:lnTo>
                  <a:lnTo>
                    <a:pt x="4482" y="70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82;p62">
              <a:extLst>
                <a:ext uri="{FF2B5EF4-FFF2-40B4-BE49-F238E27FC236}">
                  <a16:creationId xmlns:a16="http://schemas.microsoft.com/office/drawing/2014/main" id="{6D9422B0-92B7-0802-9C6A-8A3CDD9C55AD}"/>
                </a:ext>
              </a:extLst>
            </p:cNvPr>
            <p:cNvSpPr/>
            <p:nvPr/>
          </p:nvSpPr>
          <p:spPr>
            <a:xfrm>
              <a:off x="5400743" y="1867573"/>
              <a:ext cx="379085" cy="303203"/>
            </a:xfrm>
            <a:custGeom>
              <a:avLst/>
              <a:gdLst/>
              <a:ahLst/>
              <a:cxnLst/>
              <a:rect l="l" t="t" r="r" b="b"/>
              <a:pathLst>
                <a:path w="17675" h="14137" extrusionOk="0">
                  <a:moveTo>
                    <a:pt x="0" y="0"/>
                  </a:moveTo>
                  <a:lnTo>
                    <a:pt x="0" y="14136"/>
                  </a:lnTo>
                  <a:lnTo>
                    <a:pt x="17674" y="14136"/>
                  </a:lnTo>
                  <a:lnTo>
                    <a:pt x="176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83;p62">
              <a:extLst>
                <a:ext uri="{FF2B5EF4-FFF2-40B4-BE49-F238E27FC236}">
                  <a16:creationId xmlns:a16="http://schemas.microsoft.com/office/drawing/2014/main" id="{BD02A664-BE4D-1FD8-3E00-FCD67C1F0C6B}"/>
                </a:ext>
              </a:extLst>
            </p:cNvPr>
            <p:cNvSpPr/>
            <p:nvPr/>
          </p:nvSpPr>
          <p:spPr>
            <a:xfrm>
              <a:off x="5590446" y="1867573"/>
              <a:ext cx="189381" cy="303203"/>
            </a:xfrm>
            <a:custGeom>
              <a:avLst/>
              <a:gdLst/>
              <a:ahLst/>
              <a:cxnLst/>
              <a:rect l="l" t="t" r="r" b="b"/>
              <a:pathLst>
                <a:path w="8830" h="14137" extrusionOk="0">
                  <a:moveTo>
                    <a:pt x="1" y="0"/>
                  </a:moveTo>
                  <a:lnTo>
                    <a:pt x="1" y="14136"/>
                  </a:lnTo>
                  <a:lnTo>
                    <a:pt x="8829" y="14136"/>
                  </a:lnTo>
                  <a:lnTo>
                    <a:pt x="88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84;p62">
              <a:extLst>
                <a:ext uri="{FF2B5EF4-FFF2-40B4-BE49-F238E27FC236}">
                  <a16:creationId xmlns:a16="http://schemas.microsoft.com/office/drawing/2014/main" id="{822CDC59-AD3F-83F5-4809-FB35F4021210}"/>
                </a:ext>
              </a:extLst>
            </p:cNvPr>
            <p:cNvSpPr/>
            <p:nvPr/>
          </p:nvSpPr>
          <p:spPr>
            <a:xfrm>
              <a:off x="5480249" y="1943454"/>
              <a:ext cx="224062" cy="148181"/>
            </a:xfrm>
            <a:custGeom>
              <a:avLst/>
              <a:gdLst/>
              <a:ahLst/>
              <a:cxnLst/>
              <a:rect l="l" t="t" r="r" b="b"/>
              <a:pathLst>
                <a:path w="10447" h="6909" extrusionOk="0">
                  <a:moveTo>
                    <a:pt x="6891" y="0"/>
                  </a:moveTo>
                  <a:lnTo>
                    <a:pt x="6891" y="1180"/>
                  </a:lnTo>
                  <a:lnTo>
                    <a:pt x="8424" y="1180"/>
                  </a:lnTo>
                  <a:lnTo>
                    <a:pt x="5139" y="4465"/>
                  </a:lnTo>
                  <a:lnTo>
                    <a:pt x="3370" y="2696"/>
                  </a:lnTo>
                  <a:lnTo>
                    <a:pt x="0" y="6066"/>
                  </a:lnTo>
                  <a:lnTo>
                    <a:pt x="842" y="6908"/>
                  </a:lnTo>
                  <a:lnTo>
                    <a:pt x="3370" y="4381"/>
                  </a:lnTo>
                  <a:lnTo>
                    <a:pt x="5139" y="6150"/>
                  </a:lnTo>
                  <a:lnTo>
                    <a:pt x="9250" y="2022"/>
                  </a:lnTo>
                  <a:lnTo>
                    <a:pt x="9267" y="3539"/>
                  </a:lnTo>
                  <a:lnTo>
                    <a:pt x="10446" y="3539"/>
                  </a:lnTo>
                  <a:lnTo>
                    <a:pt x="10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85;p62">
              <a:extLst>
                <a:ext uri="{FF2B5EF4-FFF2-40B4-BE49-F238E27FC236}">
                  <a16:creationId xmlns:a16="http://schemas.microsoft.com/office/drawing/2014/main" id="{0E7B9C58-3DE3-C186-6F37-940A7F40C103}"/>
                </a:ext>
              </a:extLst>
            </p:cNvPr>
            <p:cNvSpPr/>
            <p:nvPr/>
          </p:nvSpPr>
          <p:spPr>
            <a:xfrm>
              <a:off x="5451338" y="1943454"/>
              <a:ext cx="75903" cy="25308"/>
            </a:xfrm>
            <a:custGeom>
              <a:avLst/>
              <a:gdLst/>
              <a:ahLst/>
              <a:cxnLst/>
              <a:rect l="l" t="t" r="r" b="b"/>
              <a:pathLst>
                <a:path w="3539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3538" y="1180"/>
                  </a:lnTo>
                  <a:lnTo>
                    <a:pt x="35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86;p62">
              <a:extLst>
                <a:ext uri="{FF2B5EF4-FFF2-40B4-BE49-F238E27FC236}">
                  <a16:creationId xmlns:a16="http://schemas.microsoft.com/office/drawing/2014/main" id="{88656B7D-CA36-99AE-BA18-D3C47E407651}"/>
                </a:ext>
              </a:extLst>
            </p:cNvPr>
            <p:cNvSpPr/>
            <p:nvPr/>
          </p:nvSpPr>
          <p:spPr>
            <a:xfrm>
              <a:off x="5653330" y="2069930"/>
              <a:ext cx="75903" cy="25308"/>
            </a:xfrm>
            <a:custGeom>
              <a:avLst/>
              <a:gdLst/>
              <a:ahLst/>
              <a:cxnLst/>
              <a:rect l="l" t="t" r="r" b="b"/>
              <a:pathLst>
                <a:path w="3539" h="1180" extrusionOk="0">
                  <a:moveTo>
                    <a:pt x="0" y="0"/>
                  </a:moveTo>
                  <a:lnTo>
                    <a:pt x="0" y="1180"/>
                  </a:lnTo>
                  <a:lnTo>
                    <a:pt x="3539" y="1180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87;p62">
              <a:extLst>
                <a:ext uri="{FF2B5EF4-FFF2-40B4-BE49-F238E27FC236}">
                  <a16:creationId xmlns:a16="http://schemas.microsoft.com/office/drawing/2014/main" id="{267038BA-8F96-FF4A-B93B-77B67CADFFFB}"/>
                </a:ext>
              </a:extLst>
            </p:cNvPr>
            <p:cNvSpPr/>
            <p:nvPr/>
          </p:nvSpPr>
          <p:spPr>
            <a:xfrm>
              <a:off x="5590446" y="1943454"/>
              <a:ext cx="113865" cy="131559"/>
            </a:xfrm>
            <a:custGeom>
              <a:avLst/>
              <a:gdLst/>
              <a:ahLst/>
              <a:cxnLst/>
              <a:rect l="l" t="t" r="r" b="b"/>
              <a:pathLst>
                <a:path w="5309" h="6134" extrusionOk="0">
                  <a:moveTo>
                    <a:pt x="1753" y="0"/>
                  </a:moveTo>
                  <a:lnTo>
                    <a:pt x="1753" y="1180"/>
                  </a:lnTo>
                  <a:lnTo>
                    <a:pt x="3286" y="1180"/>
                  </a:lnTo>
                  <a:lnTo>
                    <a:pt x="1" y="4465"/>
                  </a:lnTo>
                  <a:lnTo>
                    <a:pt x="1" y="6133"/>
                  </a:lnTo>
                  <a:lnTo>
                    <a:pt x="4129" y="2005"/>
                  </a:lnTo>
                  <a:lnTo>
                    <a:pt x="4129" y="3522"/>
                  </a:lnTo>
                  <a:lnTo>
                    <a:pt x="5308" y="3522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88;p62">
              <a:extLst>
                <a:ext uri="{FF2B5EF4-FFF2-40B4-BE49-F238E27FC236}">
                  <a16:creationId xmlns:a16="http://schemas.microsoft.com/office/drawing/2014/main" id="{B186D19D-ECDF-7565-8C96-6B7E8B60E1D2}"/>
                </a:ext>
              </a:extLst>
            </p:cNvPr>
            <p:cNvSpPr/>
            <p:nvPr/>
          </p:nvSpPr>
          <p:spPr>
            <a:xfrm>
              <a:off x="5374727" y="1816807"/>
              <a:ext cx="431481" cy="76074"/>
            </a:xfrm>
            <a:custGeom>
              <a:avLst/>
              <a:gdLst/>
              <a:ahLst/>
              <a:cxnLst/>
              <a:rect l="l" t="t" r="r" b="b"/>
              <a:pathLst>
                <a:path w="20118" h="3547" extrusionOk="0">
                  <a:moveTo>
                    <a:pt x="10059" y="0"/>
                  </a:moveTo>
                  <a:cubicBezTo>
                    <a:pt x="9364" y="0"/>
                    <a:pt x="8669" y="396"/>
                    <a:pt x="8391" y="1188"/>
                  </a:cubicBezTo>
                  <a:lnTo>
                    <a:pt x="0" y="1188"/>
                  </a:lnTo>
                  <a:lnTo>
                    <a:pt x="0" y="3547"/>
                  </a:lnTo>
                  <a:lnTo>
                    <a:pt x="20117" y="3547"/>
                  </a:lnTo>
                  <a:lnTo>
                    <a:pt x="20117" y="1188"/>
                  </a:lnTo>
                  <a:lnTo>
                    <a:pt x="11727" y="1188"/>
                  </a:lnTo>
                  <a:cubicBezTo>
                    <a:pt x="11449" y="396"/>
                    <a:pt x="10754" y="0"/>
                    <a:pt x="10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89;p62">
              <a:extLst>
                <a:ext uri="{FF2B5EF4-FFF2-40B4-BE49-F238E27FC236}">
                  <a16:creationId xmlns:a16="http://schemas.microsoft.com/office/drawing/2014/main" id="{77CAE78E-D135-D0EA-8E73-BDFC18578AD2}"/>
                </a:ext>
              </a:extLst>
            </p:cNvPr>
            <p:cNvSpPr/>
            <p:nvPr/>
          </p:nvSpPr>
          <p:spPr>
            <a:xfrm>
              <a:off x="5590446" y="1816978"/>
              <a:ext cx="215762" cy="75903"/>
            </a:xfrm>
            <a:custGeom>
              <a:avLst/>
              <a:gdLst/>
              <a:ahLst/>
              <a:cxnLst/>
              <a:rect l="l" t="t" r="r" b="b"/>
              <a:pathLst>
                <a:path w="10060" h="3539" extrusionOk="0">
                  <a:moveTo>
                    <a:pt x="1" y="1"/>
                  </a:moveTo>
                  <a:lnTo>
                    <a:pt x="1" y="3539"/>
                  </a:lnTo>
                  <a:lnTo>
                    <a:pt x="10059" y="3539"/>
                  </a:lnTo>
                  <a:lnTo>
                    <a:pt x="10059" y="1180"/>
                  </a:lnTo>
                  <a:lnTo>
                    <a:pt x="1669" y="1180"/>
                  </a:lnTo>
                  <a:cubicBezTo>
                    <a:pt x="1416" y="472"/>
                    <a:pt x="742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746;p58">
            <a:extLst>
              <a:ext uri="{FF2B5EF4-FFF2-40B4-BE49-F238E27FC236}">
                <a16:creationId xmlns:a16="http://schemas.microsoft.com/office/drawing/2014/main" id="{BFC68208-7A61-2D8A-8478-6EC1352900F3}"/>
              </a:ext>
            </a:extLst>
          </p:cNvPr>
          <p:cNvSpPr txBox="1">
            <a:spLocks/>
          </p:cNvSpPr>
          <p:nvPr/>
        </p:nvSpPr>
        <p:spPr>
          <a:xfrm>
            <a:off x="6741742" y="3769069"/>
            <a:ext cx="23958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Overpass ExtraBold"/>
                <a:ea typeface="Overpass ExtraBold"/>
                <a:cs typeface="Overpass ExtraBold"/>
                <a:sym typeface="Overpass ExtraBol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urce Sans Pro"/>
              <a:buNone/>
              <a:defRPr sz="2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IE" dirty="0"/>
              <a:t>ALT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>
          <a:extLst>
            <a:ext uri="{FF2B5EF4-FFF2-40B4-BE49-F238E27FC236}">
              <a16:creationId xmlns:a16="http://schemas.microsoft.com/office/drawing/2014/main" id="{CE1DAFD7-5504-53CD-1878-2B30C1B98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83">
            <a:extLst>
              <a:ext uri="{FF2B5EF4-FFF2-40B4-BE49-F238E27FC236}">
                <a16:creationId xmlns:a16="http://schemas.microsoft.com/office/drawing/2014/main" id="{A36A231B-B01B-F013-FB0D-05AABF1E80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760" y="2142450"/>
            <a:ext cx="4949280" cy="13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CONCLUSION </a:t>
            </a:r>
            <a:r>
              <a:rPr lang="en" sz="5000" dirty="0">
                <a:solidFill>
                  <a:schemeClr val="accent1"/>
                </a:solidFill>
                <a:latin typeface="Overpass SemiBold"/>
                <a:sym typeface="Overpass SemiBold"/>
              </a:rPr>
              <a:t>STRENGTHS &amp; WEAKNESSES</a:t>
            </a:r>
            <a:endParaRPr sz="5000"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  <p:grpSp>
        <p:nvGrpSpPr>
          <p:cNvPr id="2395" name="Google Shape;2395;p83">
            <a:extLst>
              <a:ext uri="{FF2B5EF4-FFF2-40B4-BE49-F238E27FC236}">
                <a16:creationId xmlns:a16="http://schemas.microsoft.com/office/drawing/2014/main" id="{D13931EF-66BE-3B90-9B9D-BD8C27997957}"/>
              </a:ext>
            </a:extLst>
          </p:cNvPr>
          <p:cNvGrpSpPr/>
          <p:nvPr/>
        </p:nvGrpSpPr>
        <p:grpSpPr>
          <a:xfrm>
            <a:off x="4706037" y="1289665"/>
            <a:ext cx="3869413" cy="3223627"/>
            <a:chOff x="4917367" y="1691724"/>
            <a:chExt cx="3211398" cy="2675431"/>
          </a:xfrm>
        </p:grpSpPr>
        <p:sp>
          <p:nvSpPr>
            <p:cNvPr id="2396" name="Google Shape;2396;p83">
              <a:extLst>
                <a:ext uri="{FF2B5EF4-FFF2-40B4-BE49-F238E27FC236}">
                  <a16:creationId xmlns:a16="http://schemas.microsoft.com/office/drawing/2014/main" id="{CCC23019-A37D-7906-1B87-B1502998789A}"/>
                </a:ext>
              </a:extLst>
            </p:cNvPr>
            <p:cNvSpPr/>
            <p:nvPr/>
          </p:nvSpPr>
          <p:spPr>
            <a:xfrm>
              <a:off x="6136947" y="1745673"/>
              <a:ext cx="188242" cy="1193994"/>
            </a:xfrm>
            <a:custGeom>
              <a:avLst/>
              <a:gdLst/>
              <a:ahLst/>
              <a:cxnLst/>
              <a:rect l="l" t="t" r="r" b="b"/>
              <a:pathLst>
                <a:path w="10911" h="69207" extrusionOk="0">
                  <a:moveTo>
                    <a:pt x="10888" y="0"/>
                  </a:moveTo>
                  <a:lnTo>
                    <a:pt x="0" y="6231"/>
                  </a:lnTo>
                  <a:lnTo>
                    <a:pt x="0" y="69206"/>
                  </a:lnTo>
                  <a:lnTo>
                    <a:pt x="10911" y="62861"/>
                  </a:lnTo>
                  <a:lnTo>
                    <a:pt x="108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83">
              <a:extLst>
                <a:ext uri="{FF2B5EF4-FFF2-40B4-BE49-F238E27FC236}">
                  <a16:creationId xmlns:a16="http://schemas.microsoft.com/office/drawing/2014/main" id="{E4A04DBB-8D31-7C9C-5293-4600E79B9ED6}"/>
                </a:ext>
              </a:extLst>
            </p:cNvPr>
            <p:cNvSpPr/>
            <p:nvPr/>
          </p:nvSpPr>
          <p:spPr>
            <a:xfrm>
              <a:off x="6136947" y="2056770"/>
              <a:ext cx="188242" cy="882500"/>
            </a:xfrm>
            <a:custGeom>
              <a:avLst/>
              <a:gdLst/>
              <a:ahLst/>
              <a:cxnLst/>
              <a:rect l="l" t="t" r="r" b="b"/>
              <a:pathLst>
                <a:path w="10911" h="51152" extrusionOk="0">
                  <a:moveTo>
                    <a:pt x="10911" y="0"/>
                  </a:moveTo>
                  <a:lnTo>
                    <a:pt x="0" y="11573"/>
                  </a:lnTo>
                  <a:lnTo>
                    <a:pt x="0" y="51152"/>
                  </a:lnTo>
                  <a:lnTo>
                    <a:pt x="10911" y="44829"/>
                  </a:lnTo>
                  <a:lnTo>
                    <a:pt x="109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83">
              <a:extLst>
                <a:ext uri="{FF2B5EF4-FFF2-40B4-BE49-F238E27FC236}">
                  <a16:creationId xmlns:a16="http://schemas.microsoft.com/office/drawing/2014/main" id="{15CDED05-847C-D018-EFCB-86DEB451ED05}"/>
                </a:ext>
              </a:extLst>
            </p:cNvPr>
            <p:cNvSpPr/>
            <p:nvPr/>
          </p:nvSpPr>
          <p:spPr>
            <a:xfrm>
              <a:off x="6044404" y="1802382"/>
              <a:ext cx="92560" cy="1137285"/>
            </a:xfrm>
            <a:custGeom>
              <a:avLst/>
              <a:gdLst/>
              <a:ahLst/>
              <a:cxnLst/>
              <a:rect l="l" t="t" r="r" b="b"/>
              <a:pathLst>
                <a:path w="5365" h="65920" extrusionOk="0">
                  <a:moveTo>
                    <a:pt x="0" y="0"/>
                  </a:moveTo>
                  <a:lnTo>
                    <a:pt x="23" y="62815"/>
                  </a:lnTo>
                  <a:lnTo>
                    <a:pt x="5364" y="65919"/>
                  </a:lnTo>
                  <a:lnTo>
                    <a:pt x="5364" y="2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83">
              <a:extLst>
                <a:ext uri="{FF2B5EF4-FFF2-40B4-BE49-F238E27FC236}">
                  <a16:creationId xmlns:a16="http://schemas.microsoft.com/office/drawing/2014/main" id="{E28941D0-23D1-A9FB-C74C-C7CA6D5A235C}"/>
                </a:ext>
              </a:extLst>
            </p:cNvPr>
            <p:cNvSpPr/>
            <p:nvPr/>
          </p:nvSpPr>
          <p:spPr>
            <a:xfrm>
              <a:off x="6044404" y="1691724"/>
              <a:ext cx="280405" cy="161466"/>
            </a:xfrm>
            <a:custGeom>
              <a:avLst/>
              <a:gdLst/>
              <a:ahLst/>
              <a:cxnLst/>
              <a:rect l="l" t="t" r="r" b="b"/>
              <a:pathLst>
                <a:path w="16253" h="9359" extrusionOk="0">
                  <a:moveTo>
                    <a:pt x="10820" y="0"/>
                  </a:moveTo>
                  <a:lnTo>
                    <a:pt x="0" y="6414"/>
                  </a:lnTo>
                  <a:lnTo>
                    <a:pt x="5364" y="9358"/>
                  </a:lnTo>
                  <a:lnTo>
                    <a:pt x="16252" y="3127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83">
              <a:extLst>
                <a:ext uri="{FF2B5EF4-FFF2-40B4-BE49-F238E27FC236}">
                  <a16:creationId xmlns:a16="http://schemas.microsoft.com/office/drawing/2014/main" id="{A6E4A880-792E-105E-6D28-AF0AE27F353F}"/>
                </a:ext>
              </a:extLst>
            </p:cNvPr>
            <p:cNvSpPr/>
            <p:nvPr/>
          </p:nvSpPr>
          <p:spPr>
            <a:xfrm>
              <a:off x="5762447" y="2288316"/>
              <a:ext cx="187069" cy="868336"/>
            </a:xfrm>
            <a:custGeom>
              <a:avLst/>
              <a:gdLst/>
              <a:ahLst/>
              <a:cxnLst/>
              <a:rect l="l" t="t" r="r" b="b"/>
              <a:pathLst>
                <a:path w="10843" h="50331" extrusionOk="0">
                  <a:moveTo>
                    <a:pt x="10820" y="0"/>
                  </a:moveTo>
                  <a:lnTo>
                    <a:pt x="0" y="6232"/>
                  </a:lnTo>
                  <a:lnTo>
                    <a:pt x="0" y="50330"/>
                  </a:lnTo>
                  <a:lnTo>
                    <a:pt x="10843" y="43985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83">
              <a:extLst>
                <a:ext uri="{FF2B5EF4-FFF2-40B4-BE49-F238E27FC236}">
                  <a16:creationId xmlns:a16="http://schemas.microsoft.com/office/drawing/2014/main" id="{46E4005E-68E6-76E5-EE10-805443586610}"/>
                </a:ext>
              </a:extLst>
            </p:cNvPr>
            <p:cNvSpPr/>
            <p:nvPr/>
          </p:nvSpPr>
          <p:spPr>
            <a:xfrm>
              <a:off x="5762447" y="2455285"/>
              <a:ext cx="187069" cy="700572"/>
            </a:xfrm>
            <a:custGeom>
              <a:avLst/>
              <a:gdLst/>
              <a:ahLst/>
              <a:cxnLst/>
              <a:rect l="l" t="t" r="r" b="b"/>
              <a:pathLst>
                <a:path w="10843" h="40607" extrusionOk="0">
                  <a:moveTo>
                    <a:pt x="10820" y="0"/>
                  </a:moveTo>
                  <a:lnTo>
                    <a:pt x="0" y="11481"/>
                  </a:lnTo>
                  <a:lnTo>
                    <a:pt x="0" y="40606"/>
                  </a:lnTo>
                  <a:lnTo>
                    <a:pt x="7008" y="36544"/>
                  </a:lnTo>
                  <a:lnTo>
                    <a:pt x="10843" y="34307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83">
              <a:extLst>
                <a:ext uri="{FF2B5EF4-FFF2-40B4-BE49-F238E27FC236}">
                  <a16:creationId xmlns:a16="http://schemas.microsoft.com/office/drawing/2014/main" id="{D8E54AC3-C834-3985-5C6B-F3DCA436A5E6}"/>
                </a:ext>
              </a:extLst>
            </p:cNvPr>
            <p:cNvSpPr/>
            <p:nvPr/>
          </p:nvSpPr>
          <p:spPr>
            <a:xfrm>
              <a:off x="5667541" y="2342661"/>
              <a:ext cx="94923" cy="813990"/>
            </a:xfrm>
            <a:custGeom>
              <a:avLst/>
              <a:gdLst/>
              <a:ahLst/>
              <a:cxnLst/>
              <a:rect l="l" t="t" r="r" b="b"/>
              <a:pathLst>
                <a:path w="5502" h="47181" extrusionOk="0">
                  <a:moveTo>
                    <a:pt x="1" y="0"/>
                  </a:moveTo>
                  <a:lnTo>
                    <a:pt x="1" y="43985"/>
                  </a:lnTo>
                  <a:lnTo>
                    <a:pt x="5501" y="47180"/>
                  </a:lnTo>
                  <a:lnTo>
                    <a:pt x="5501" y="30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83">
              <a:extLst>
                <a:ext uri="{FF2B5EF4-FFF2-40B4-BE49-F238E27FC236}">
                  <a16:creationId xmlns:a16="http://schemas.microsoft.com/office/drawing/2014/main" id="{9E954269-AA55-2FC5-3492-F16B6DD0E161}"/>
                </a:ext>
              </a:extLst>
            </p:cNvPr>
            <p:cNvSpPr/>
            <p:nvPr/>
          </p:nvSpPr>
          <p:spPr>
            <a:xfrm>
              <a:off x="5667541" y="2234367"/>
              <a:ext cx="281578" cy="161466"/>
            </a:xfrm>
            <a:custGeom>
              <a:avLst/>
              <a:gdLst/>
              <a:ahLst/>
              <a:cxnLst/>
              <a:rect l="l" t="t" r="r" b="b"/>
              <a:pathLst>
                <a:path w="16321" h="9359" extrusionOk="0">
                  <a:moveTo>
                    <a:pt x="10683" y="0"/>
                  </a:moveTo>
                  <a:lnTo>
                    <a:pt x="1" y="6277"/>
                  </a:lnTo>
                  <a:lnTo>
                    <a:pt x="5501" y="9359"/>
                  </a:lnTo>
                  <a:lnTo>
                    <a:pt x="16321" y="3127"/>
                  </a:lnTo>
                  <a:lnTo>
                    <a:pt x="106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3">
              <a:extLst>
                <a:ext uri="{FF2B5EF4-FFF2-40B4-BE49-F238E27FC236}">
                  <a16:creationId xmlns:a16="http://schemas.microsoft.com/office/drawing/2014/main" id="{B080B9A1-069E-390E-6409-189B8E80D678}"/>
                </a:ext>
              </a:extLst>
            </p:cNvPr>
            <p:cNvSpPr/>
            <p:nvPr/>
          </p:nvSpPr>
          <p:spPr>
            <a:xfrm>
              <a:off x="5387947" y="2722664"/>
              <a:ext cx="187466" cy="650557"/>
            </a:xfrm>
            <a:custGeom>
              <a:avLst/>
              <a:gdLst/>
              <a:ahLst/>
              <a:cxnLst/>
              <a:rect l="l" t="t" r="r" b="b"/>
              <a:pathLst>
                <a:path w="10866" h="37708" extrusionOk="0">
                  <a:moveTo>
                    <a:pt x="10797" y="1"/>
                  </a:moveTo>
                  <a:lnTo>
                    <a:pt x="1" y="6186"/>
                  </a:lnTo>
                  <a:lnTo>
                    <a:pt x="1" y="37708"/>
                  </a:lnTo>
                  <a:lnTo>
                    <a:pt x="10865" y="31363"/>
                  </a:lnTo>
                  <a:lnTo>
                    <a:pt x="10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3">
              <a:extLst>
                <a:ext uri="{FF2B5EF4-FFF2-40B4-BE49-F238E27FC236}">
                  <a16:creationId xmlns:a16="http://schemas.microsoft.com/office/drawing/2014/main" id="{8663EE83-C66A-A590-EF1A-EC309575F65D}"/>
                </a:ext>
              </a:extLst>
            </p:cNvPr>
            <p:cNvSpPr/>
            <p:nvPr/>
          </p:nvSpPr>
          <p:spPr>
            <a:xfrm>
              <a:off x="5387947" y="2852231"/>
              <a:ext cx="187466" cy="520215"/>
            </a:xfrm>
            <a:custGeom>
              <a:avLst/>
              <a:gdLst/>
              <a:ahLst/>
              <a:cxnLst/>
              <a:rect l="l" t="t" r="r" b="b"/>
              <a:pathLst>
                <a:path w="10866" h="30153" extrusionOk="0">
                  <a:moveTo>
                    <a:pt x="10820" y="0"/>
                  </a:moveTo>
                  <a:lnTo>
                    <a:pt x="1" y="11481"/>
                  </a:lnTo>
                  <a:lnTo>
                    <a:pt x="1" y="30152"/>
                  </a:lnTo>
                  <a:lnTo>
                    <a:pt x="8720" y="25108"/>
                  </a:lnTo>
                  <a:lnTo>
                    <a:pt x="10865" y="23853"/>
                  </a:lnTo>
                  <a:lnTo>
                    <a:pt x="108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3">
              <a:extLst>
                <a:ext uri="{FF2B5EF4-FFF2-40B4-BE49-F238E27FC236}">
                  <a16:creationId xmlns:a16="http://schemas.microsoft.com/office/drawing/2014/main" id="{62BDDB3A-3F91-3EDB-14FA-2FE4F956319B}"/>
                </a:ext>
              </a:extLst>
            </p:cNvPr>
            <p:cNvSpPr/>
            <p:nvPr/>
          </p:nvSpPr>
          <p:spPr>
            <a:xfrm>
              <a:off x="5291867" y="2776216"/>
              <a:ext cx="96096" cy="597006"/>
            </a:xfrm>
            <a:custGeom>
              <a:avLst/>
              <a:gdLst/>
              <a:ahLst/>
              <a:cxnLst/>
              <a:rect l="l" t="t" r="r" b="b"/>
              <a:pathLst>
                <a:path w="5570" h="34604" extrusionOk="0">
                  <a:moveTo>
                    <a:pt x="0" y="1"/>
                  </a:moveTo>
                  <a:lnTo>
                    <a:pt x="0" y="31477"/>
                  </a:lnTo>
                  <a:lnTo>
                    <a:pt x="5570" y="34604"/>
                  </a:lnTo>
                  <a:lnTo>
                    <a:pt x="5570" y="30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3">
              <a:extLst>
                <a:ext uri="{FF2B5EF4-FFF2-40B4-BE49-F238E27FC236}">
                  <a16:creationId xmlns:a16="http://schemas.microsoft.com/office/drawing/2014/main" id="{FC00B7F8-38F8-A26D-CDB1-4A6E3066557D}"/>
                </a:ext>
              </a:extLst>
            </p:cNvPr>
            <p:cNvSpPr/>
            <p:nvPr/>
          </p:nvSpPr>
          <p:spPr>
            <a:xfrm>
              <a:off x="5291867" y="2667922"/>
              <a:ext cx="282354" cy="161483"/>
            </a:xfrm>
            <a:custGeom>
              <a:avLst/>
              <a:gdLst/>
              <a:ahLst/>
              <a:cxnLst/>
              <a:rect l="l" t="t" r="r" b="b"/>
              <a:pathLst>
                <a:path w="16366" h="9360" extrusionOk="0">
                  <a:moveTo>
                    <a:pt x="11002" y="1"/>
                  </a:moveTo>
                  <a:lnTo>
                    <a:pt x="0" y="6278"/>
                  </a:lnTo>
                  <a:lnTo>
                    <a:pt x="5570" y="9359"/>
                  </a:lnTo>
                  <a:lnTo>
                    <a:pt x="16366" y="3174"/>
                  </a:lnTo>
                  <a:lnTo>
                    <a:pt x="110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3">
              <a:extLst>
                <a:ext uri="{FF2B5EF4-FFF2-40B4-BE49-F238E27FC236}">
                  <a16:creationId xmlns:a16="http://schemas.microsoft.com/office/drawing/2014/main" id="{96BC597D-77A0-2639-D938-11DBF1F69AEF}"/>
                </a:ext>
              </a:extLst>
            </p:cNvPr>
            <p:cNvSpPr/>
            <p:nvPr/>
          </p:nvSpPr>
          <p:spPr>
            <a:xfrm>
              <a:off x="5011083" y="3156634"/>
              <a:ext cx="187862" cy="433573"/>
            </a:xfrm>
            <a:custGeom>
              <a:avLst/>
              <a:gdLst/>
              <a:ahLst/>
              <a:cxnLst/>
              <a:rect l="l" t="t" r="r" b="b"/>
              <a:pathLst>
                <a:path w="10889" h="25131" extrusionOk="0">
                  <a:moveTo>
                    <a:pt x="10888" y="0"/>
                  </a:moveTo>
                  <a:lnTo>
                    <a:pt x="1" y="6277"/>
                  </a:lnTo>
                  <a:lnTo>
                    <a:pt x="24" y="25131"/>
                  </a:lnTo>
                  <a:lnTo>
                    <a:pt x="10888" y="18785"/>
                  </a:lnTo>
                  <a:lnTo>
                    <a:pt x="108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3">
              <a:extLst>
                <a:ext uri="{FF2B5EF4-FFF2-40B4-BE49-F238E27FC236}">
                  <a16:creationId xmlns:a16="http://schemas.microsoft.com/office/drawing/2014/main" id="{BBAAB071-D03C-6B5C-DF91-3C3AE3E6F4F2}"/>
                </a:ext>
              </a:extLst>
            </p:cNvPr>
            <p:cNvSpPr/>
            <p:nvPr/>
          </p:nvSpPr>
          <p:spPr>
            <a:xfrm>
              <a:off x="5011480" y="3250746"/>
              <a:ext cx="187466" cy="339460"/>
            </a:xfrm>
            <a:custGeom>
              <a:avLst/>
              <a:gdLst/>
              <a:ahLst/>
              <a:cxnLst/>
              <a:rect l="l" t="t" r="r" b="b"/>
              <a:pathLst>
                <a:path w="10866" h="19676" extrusionOk="0">
                  <a:moveTo>
                    <a:pt x="10865" y="0"/>
                  </a:moveTo>
                  <a:lnTo>
                    <a:pt x="1" y="11504"/>
                  </a:lnTo>
                  <a:lnTo>
                    <a:pt x="1" y="19676"/>
                  </a:lnTo>
                  <a:lnTo>
                    <a:pt x="10865" y="13330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3">
              <a:extLst>
                <a:ext uri="{FF2B5EF4-FFF2-40B4-BE49-F238E27FC236}">
                  <a16:creationId xmlns:a16="http://schemas.microsoft.com/office/drawing/2014/main" id="{D6A6916D-0FE2-5A14-2B75-D4B1D7AC5C9F}"/>
                </a:ext>
              </a:extLst>
            </p:cNvPr>
            <p:cNvSpPr/>
            <p:nvPr/>
          </p:nvSpPr>
          <p:spPr>
            <a:xfrm>
              <a:off x="4917367" y="3210962"/>
              <a:ext cx="94130" cy="379244"/>
            </a:xfrm>
            <a:custGeom>
              <a:avLst/>
              <a:gdLst/>
              <a:ahLst/>
              <a:cxnLst/>
              <a:rect l="l" t="t" r="r" b="b"/>
              <a:pathLst>
                <a:path w="5456" h="21982" extrusionOk="0">
                  <a:moveTo>
                    <a:pt x="0" y="1"/>
                  </a:moveTo>
                  <a:lnTo>
                    <a:pt x="0" y="18946"/>
                  </a:lnTo>
                  <a:lnTo>
                    <a:pt x="5456" y="21982"/>
                  </a:lnTo>
                  <a:lnTo>
                    <a:pt x="5433" y="3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3">
              <a:extLst>
                <a:ext uri="{FF2B5EF4-FFF2-40B4-BE49-F238E27FC236}">
                  <a16:creationId xmlns:a16="http://schemas.microsoft.com/office/drawing/2014/main" id="{F5EB033B-C00D-9D70-98F8-4D6B37BA7AB7}"/>
                </a:ext>
              </a:extLst>
            </p:cNvPr>
            <p:cNvSpPr/>
            <p:nvPr/>
          </p:nvSpPr>
          <p:spPr>
            <a:xfrm>
              <a:off x="4917367" y="3101892"/>
              <a:ext cx="281578" cy="163053"/>
            </a:xfrm>
            <a:custGeom>
              <a:avLst/>
              <a:gdLst/>
              <a:ahLst/>
              <a:cxnLst/>
              <a:rect l="l" t="t" r="r" b="b"/>
              <a:pathLst>
                <a:path w="16321" h="9451" extrusionOk="0">
                  <a:moveTo>
                    <a:pt x="10865" y="0"/>
                  </a:moveTo>
                  <a:lnTo>
                    <a:pt x="0" y="6323"/>
                  </a:lnTo>
                  <a:lnTo>
                    <a:pt x="5433" y="9450"/>
                  </a:lnTo>
                  <a:lnTo>
                    <a:pt x="16320" y="3173"/>
                  </a:lnTo>
                  <a:lnTo>
                    <a:pt x="108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3">
              <a:extLst>
                <a:ext uri="{FF2B5EF4-FFF2-40B4-BE49-F238E27FC236}">
                  <a16:creationId xmlns:a16="http://schemas.microsoft.com/office/drawing/2014/main" id="{303CD33F-E053-80DA-7D9A-2D00A0A1DD6D}"/>
                </a:ext>
              </a:extLst>
            </p:cNvPr>
            <p:cNvSpPr/>
            <p:nvPr/>
          </p:nvSpPr>
          <p:spPr>
            <a:xfrm>
              <a:off x="7237984" y="2483234"/>
              <a:ext cx="28777" cy="569850"/>
            </a:xfrm>
            <a:custGeom>
              <a:avLst/>
              <a:gdLst/>
              <a:ahLst/>
              <a:cxnLst/>
              <a:rect l="l" t="t" r="r" b="b"/>
              <a:pathLst>
                <a:path w="1668" h="33030" extrusionOk="0">
                  <a:moveTo>
                    <a:pt x="1" y="1"/>
                  </a:moveTo>
                  <a:lnTo>
                    <a:pt x="1" y="32002"/>
                  </a:lnTo>
                  <a:lnTo>
                    <a:pt x="1644" y="33029"/>
                  </a:lnTo>
                  <a:lnTo>
                    <a:pt x="1667" y="9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3">
              <a:extLst>
                <a:ext uri="{FF2B5EF4-FFF2-40B4-BE49-F238E27FC236}">
                  <a16:creationId xmlns:a16="http://schemas.microsoft.com/office/drawing/2014/main" id="{EFAE1838-8AB8-6299-84DA-2E4692A1C468}"/>
                </a:ext>
              </a:extLst>
            </p:cNvPr>
            <p:cNvSpPr/>
            <p:nvPr/>
          </p:nvSpPr>
          <p:spPr>
            <a:xfrm>
              <a:off x="7266347" y="2508440"/>
              <a:ext cx="10248" cy="543057"/>
            </a:xfrm>
            <a:custGeom>
              <a:avLst/>
              <a:gdLst/>
              <a:ahLst/>
              <a:cxnLst/>
              <a:rect l="l" t="t" r="r" b="b"/>
              <a:pathLst>
                <a:path w="594" h="31477" extrusionOk="0">
                  <a:moveTo>
                    <a:pt x="0" y="1"/>
                  </a:moveTo>
                  <a:lnTo>
                    <a:pt x="0" y="31477"/>
                  </a:lnTo>
                  <a:lnTo>
                    <a:pt x="594" y="31157"/>
                  </a:lnTo>
                  <a:lnTo>
                    <a:pt x="594" y="3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A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3">
              <a:extLst>
                <a:ext uri="{FF2B5EF4-FFF2-40B4-BE49-F238E27FC236}">
                  <a16:creationId xmlns:a16="http://schemas.microsoft.com/office/drawing/2014/main" id="{64EA69CF-86E8-A6E8-E7E0-B58871AE2450}"/>
                </a:ext>
              </a:extLst>
            </p:cNvPr>
            <p:cNvSpPr/>
            <p:nvPr/>
          </p:nvSpPr>
          <p:spPr>
            <a:xfrm>
              <a:off x="7982257" y="2912080"/>
              <a:ext cx="28380" cy="569833"/>
            </a:xfrm>
            <a:custGeom>
              <a:avLst/>
              <a:gdLst/>
              <a:ahLst/>
              <a:cxnLst/>
              <a:rect l="l" t="t" r="r" b="b"/>
              <a:pathLst>
                <a:path w="1645" h="33029" extrusionOk="0">
                  <a:moveTo>
                    <a:pt x="1" y="1"/>
                  </a:moveTo>
                  <a:lnTo>
                    <a:pt x="1" y="32002"/>
                  </a:lnTo>
                  <a:lnTo>
                    <a:pt x="1621" y="33029"/>
                  </a:lnTo>
                  <a:lnTo>
                    <a:pt x="1644" y="93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3">
              <a:extLst>
                <a:ext uri="{FF2B5EF4-FFF2-40B4-BE49-F238E27FC236}">
                  <a16:creationId xmlns:a16="http://schemas.microsoft.com/office/drawing/2014/main" id="{C783F45B-52B6-F7B0-2AF0-46DD9642DF12}"/>
                </a:ext>
              </a:extLst>
            </p:cNvPr>
            <p:cNvSpPr/>
            <p:nvPr/>
          </p:nvSpPr>
          <p:spPr>
            <a:xfrm>
              <a:off x="8010223" y="2938459"/>
              <a:ext cx="10248" cy="543454"/>
            </a:xfrm>
            <a:custGeom>
              <a:avLst/>
              <a:gdLst/>
              <a:ahLst/>
              <a:cxnLst/>
              <a:rect l="l" t="t" r="r" b="b"/>
              <a:pathLst>
                <a:path w="594" h="31500" extrusionOk="0">
                  <a:moveTo>
                    <a:pt x="0" y="1"/>
                  </a:moveTo>
                  <a:lnTo>
                    <a:pt x="0" y="31500"/>
                  </a:lnTo>
                  <a:lnTo>
                    <a:pt x="594" y="31180"/>
                  </a:lnTo>
                  <a:lnTo>
                    <a:pt x="594" y="3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3">
              <a:extLst>
                <a:ext uri="{FF2B5EF4-FFF2-40B4-BE49-F238E27FC236}">
                  <a16:creationId xmlns:a16="http://schemas.microsoft.com/office/drawing/2014/main" id="{4D761FD4-ABB3-34B1-1024-32E74EFAE131}"/>
                </a:ext>
              </a:extLst>
            </p:cNvPr>
            <p:cNvSpPr/>
            <p:nvPr/>
          </p:nvSpPr>
          <p:spPr>
            <a:xfrm>
              <a:off x="7147426" y="1792134"/>
              <a:ext cx="938812" cy="1193994"/>
            </a:xfrm>
            <a:custGeom>
              <a:avLst/>
              <a:gdLst/>
              <a:ahLst/>
              <a:cxnLst/>
              <a:rect l="l" t="t" r="r" b="b"/>
              <a:pathLst>
                <a:path w="54416" h="69207" extrusionOk="0">
                  <a:moveTo>
                    <a:pt x="0" y="1"/>
                  </a:moveTo>
                  <a:lnTo>
                    <a:pt x="0" y="37708"/>
                  </a:lnTo>
                  <a:lnTo>
                    <a:pt x="54416" y="69207"/>
                  </a:lnTo>
                  <a:lnTo>
                    <a:pt x="54416" y="314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3">
              <a:extLst>
                <a:ext uri="{FF2B5EF4-FFF2-40B4-BE49-F238E27FC236}">
                  <a16:creationId xmlns:a16="http://schemas.microsoft.com/office/drawing/2014/main" id="{67780E53-58EC-A044-B655-D625A617DA41}"/>
                </a:ext>
              </a:extLst>
            </p:cNvPr>
            <p:cNvSpPr/>
            <p:nvPr/>
          </p:nvSpPr>
          <p:spPr>
            <a:xfrm>
              <a:off x="7147426" y="1792134"/>
              <a:ext cx="938812" cy="1193994"/>
            </a:xfrm>
            <a:custGeom>
              <a:avLst/>
              <a:gdLst/>
              <a:ahLst/>
              <a:cxnLst/>
              <a:rect l="l" t="t" r="r" b="b"/>
              <a:pathLst>
                <a:path w="54416" h="69207" extrusionOk="0">
                  <a:moveTo>
                    <a:pt x="0" y="1"/>
                  </a:moveTo>
                  <a:lnTo>
                    <a:pt x="0" y="37708"/>
                  </a:lnTo>
                  <a:lnTo>
                    <a:pt x="54416" y="69207"/>
                  </a:lnTo>
                  <a:lnTo>
                    <a:pt x="24446" y="331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3">
              <a:extLst>
                <a:ext uri="{FF2B5EF4-FFF2-40B4-BE49-F238E27FC236}">
                  <a16:creationId xmlns:a16="http://schemas.microsoft.com/office/drawing/2014/main" id="{AB442A5B-280C-386B-1267-75152BD381DD}"/>
                </a:ext>
              </a:extLst>
            </p:cNvPr>
            <p:cNvSpPr/>
            <p:nvPr/>
          </p:nvSpPr>
          <p:spPr>
            <a:xfrm>
              <a:off x="7138368" y="1771241"/>
              <a:ext cx="959291" cy="570644"/>
            </a:xfrm>
            <a:custGeom>
              <a:avLst/>
              <a:gdLst/>
              <a:ahLst/>
              <a:cxnLst/>
              <a:rect l="l" t="t" r="r" b="b"/>
              <a:pathLst>
                <a:path w="55603" h="33076" extrusionOk="0">
                  <a:moveTo>
                    <a:pt x="148" y="0"/>
                  </a:moveTo>
                  <a:cubicBezTo>
                    <a:pt x="63" y="0"/>
                    <a:pt x="0" y="242"/>
                    <a:pt x="0" y="504"/>
                  </a:cubicBezTo>
                  <a:cubicBezTo>
                    <a:pt x="0" y="778"/>
                    <a:pt x="69" y="983"/>
                    <a:pt x="160" y="1006"/>
                  </a:cubicBezTo>
                  <a:lnTo>
                    <a:pt x="55580" y="33076"/>
                  </a:lnTo>
                  <a:lnTo>
                    <a:pt x="55603" y="31866"/>
                  </a:lnTo>
                  <a:lnTo>
                    <a:pt x="160" y="2"/>
                  </a:lnTo>
                  <a:cubicBezTo>
                    <a:pt x="156" y="1"/>
                    <a:pt x="152" y="0"/>
                    <a:pt x="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3">
              <a:extLst>
                <a:ext uri="{FF2B5EF4-FFF2-40B4-BE49-F238E27FC236}">
                  <a16:creationId xmlns:a16="http://schemas.microsoft.com/office/drawing/2014/main" id="{A1C573F4-4D61-23E7-ED14-EBDFB0BC0EA1}"/>
                </a:ext>
              </a:extLst>
            </p:cNvPr>
            <p:cNvSpPr/>
            <p:nvPr/>
          </p:nvSpPr>
          <p:spPr>
            <a:xfrm>
              <a:off x="8094881" y="2320992"/>
              <a:ext cx="5538" cy="20893"/>
            </a:xfrm>
            <a:custGeom>
              <a:avLst/>
              <a:gdLst/>
              <a:ahLst/>
              <a:cxnLst/>
              <a:rect l="l" t="t" r="r" b="b"/>
              <a:pathLst>
                <a:path w="321" h="1211" extrusionOk="0">
                  <a:moveTo>
                    <a:pt x="161" y="1"/>
                  </a:moveTo>
                  <a:cubicBezTo>
                    <a:pt x="69" y="1"/>
                    <a:pt x="1" y="275"/>
                    <a:pt x="1" y="617"/>
                  </a:cubicBezTo>
                  <a:cubicBezTo>
                    <a:pt x="1" y="937"/>
                    <a:pt x="69" y="1211"/>
                    <a:pt x="161" y="1211"/>
                  </a:cubicBezTo>
                  <a:cubicBezTo>
                    <a:pt x="252" y="1211"/>
                    <a:pt x="320" y="937"/>
                    <a:pt x="320" y="617"/>
                  </a:cubicBezTo>
                  <a:cubicBezTo>
                    <a:pt x="320" y="275"/>
                    <a:pt x="252" y="1"/>
                    <a:pt x="161" y="1"/>
                  </a:cubicBezTo>
                  <a:close/>
                </a:path>
              </a:pathLst>
            </a:custGeom>
            <a:solidFill>
              <a:srgbClr val="DBA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3">
              <a:extLst>
                <a:ext uri="{FF2B5EF4-FFF2-40B4-BE49-F238E27FC236}">
                  <a16:creationId xmlns:a16="http://schemas.microsoft.com/office/drawing/2014/main" id="{E7BBAABA-6F65-F21B-3E17-C1DEA78E2958}"/>
                </a:ext>
              </a:extLst>
            </p:cNvPr>
            <p:cNvSpPr/>
            <p:nvPr/>
          </p:nvSpPr>
          <p:spPr>
            <a:xfrm>
              <a:off x="7110799" y="2055096"/>
              <a:ext cx="1014827" cy="618761"/>
            </a:xfrm>
            <a:custGeom>
              <a:avLst/>
              <a:gdLst/>
              <a:ahLst/>
              <a:cxnLst/>
              <a:rect l="l" t="t" r="r" b="b"/>
              <a:pathLst>
                <a:path w="58822" h="35865" extrusionOk="0">
                  <a:moveTo>
                    <a:pt x="18329" y="0"/>
                  </a:moveTo>
                  <a:cubicBezTo>
                    <a:pt x="18217" y="0"/>
                    <a:pt x="18112" y="48"/>
                    <a:pt x="18055" y="143"/>
                  </a:cubicBezTo>
                  <a:lnTo>
                    <a:pt x="8491" y="12993"/>
                  </a:lnTo>
                  <a:lnTo>
                    <a:pt x="571" y="8269"/>
                  </a:lnTo>
                  <a:cubicBezTo>
                    <a:pt x="518" y="8238"/>
                    <a:pt x="459" y="8223"/>
                    <a:pt x="402" y="8223"/>
                  </a:cubicBezTo>
                  <a:cubicBezTo>
                    <a:pt x="287" y="8223"/>
                    <a:pt x="175" y="8284"/>
                    <a:pt x="114" y="8406"/>
                  </a:cubicBezTo>
                  <a:cubicBezTo>
                    <a:pt x="0" y="8565"/>
                    <a:pt x="69" y="8771"/>
                    <a:pt x="229" y="8862"/>
                  </a:cubicBezTo>
                  <a:lnTo>
                    <a:pt x="8423" y="13747"/>
                  </a:lnTo>
                  <a:cubicBezTo>
                    <a:pt x="8471" y="13779"/>
                    <a:pt x="8529" y="13794"/>
                    <a:pt x="8586" y="13794"/>
                  </a:cubicBezTo>
                  <a:cubicBezTo>
                    <a:pt x="8691" y="13794"/>
                    <a:pt x="8798" y="13744"/>
                    <a:pt x="8857" y="13655"/>
                  </a:cubicBezTo>
                  <a:lnTo>
                    <a:pt x="18124" y="1193"/>
                  </a:lnTo>
                  <a:lnTo>
                    <a:pt x="21570" y="21370"/>
                  </a:lnTo>
                  <a:cubicBezTo>
                    <a:pt x="21593" y="21484"/>
                    <a:pt x="21684" y="21599"/>
                    <a:pt x="21821" y="21644"/>
                  </a:cubicBezTo>
                  <a:cubicBezTo>
                    <a:pt x="21848" y="21650"/>
                    <a:pt x="21876" y="21652"/>
                    <a:pt x="21905" y="21652"/>
                  </a:cubicBezTo>
                  <a:cubicBezTo>
                    <a:pt x="21998" y="21652"/>
                    <a:pt x="22094" y="21623"/>
                    <a:pt x="22164" y="21553"/>
                  </a:cubicBezTo>
                  <a:lnTo>
                    <a:pt x="27573" y="15938"/>
                  </a:lnTo>
                  <a:lnTo>
                    <a:pt x="29993" y="32395"/>
                  </a:lnTo>
                  <a:cubicBezTo>
                    <a:pt x="30016" y="32532"/>
                    <a:pt x="30107" y="32646"/>
                    <a:pt x="30221" y="32669"/>
                  </a:cubicBezTo>
                  <a:cubicBezTo>
                    <a:pt x="30258" y="32681"/>
                    <a:pt x="30294" y="32687"/>
                    <a:pt x="30330" y="32687"/>
                  </a:cubicBezTo>
                  <a:cubicBezTo>
                    <a:pt x="30428" y="32687"/>
                    <a:pt x="30519" y="32644"/>
                    <a:pt x="30586" y="32577"/>
                  </a:cubicBezTo>
                  <a:lnTo>
                    <a:pt x="34101" y="28652"/>
                  </a:lnTo>
                  <a:lnTo>
                    <a:pt x="41132" y="32646"/>
                  </a:lnTo>
                  <a:cubicBezTo>
                    <a:pt x="41186" y="32673"/>
                    <a:pt x="41243" y="32686"/>
                    <a:pt x="41299" y="32686"/>
                  </a:cubicBezTo>
                  <a:cubicBezTo>
                    <a:pt x="41384" y="32686"/>
                    <a:pt x="41464" y="32656"/>
                    <a:pt x="41520" y="32600"/>
                  </a:cubicBezTo>
                  <a:lnTo>
                    <a:pt x="45057" y="29359"/>
                  </a:lnTo>
                  <a:lnTo>
                    <a:pt x="46541" y="35613"/>
                  </a:lnTo>
                  <a:cubicBezTo>
                    <a:pt x="46564" y="35705"/>
                    <a:pt x="46655" y="35796"/>
                    <a:pt x="46747" y="35842"/>
                  </a:cubicBezTo>
                  <a:cubicBezTo>
                    <a:pt x="46792" y="35864"/>
                    <a:pt x="46838" y="35864"/>
                    <a:pt x="46884" y="35864"/>
                  </a:cubicBezTo>
                  <a:cubicBezTo>
                    <a:pt x="46929" y="35864"/>
                    <a:pt x="46998" y="35864"/>
                    <a:pt x="47043" y="35819"/>
                  </a:cubicBezTo>
                  <a:lnTo>
                    <a:pt x="58593" y="29085"/>
                  </a:lnTo>
                  <a:cubicBezTo>
                    <a:pt x="58776" y="28994"/>
                    <a:pt x="58821" y="28789"/>
                    <a:pt x="58730" y="28606"/>
                  </a:cubicBezTo>
                  <a:cubicBezTo>
                    <a:pt x="58670" y="28501"/>
                    <a:pt x="58551" y="28445"/>
                    <a:pt x="58431" y="28445"/>
                  </a:cubicBezTo>
                  <a:cubicBezTo>
                    <a:pt x="58368" y="28445"/>
                    <a:pt x="58305" y="28460"/>
                    <a:pt x="58251" y="28492"/>
                  </a:cubicBezTo>
                  <a:lnTo>
                    <a:pt x="47112" y="34997"/>
                  </a:lnTo>
                  <a:lnTo>
                    <a:pt x="45582" y="28629"/>
                  </a:lnTo>
                  <a:cubicBezTo>
                    <a:pt x="45560" y="28515"/>
                    <a:pt x="45468" y="28423"/>
                    <a:pt x="45354" y="28378"/>
                  </a:cubicBezTo>
                  <a:cubicBezTo>
                    <a:pt x="45322" y="28365"/>
                    <a:pt x="45289" y="28359"/>
                    <a:pt x="45255" y="28359"/>
                  </a:cubicBezTo>
                  <a:cubicBezTo>
                    <a:pt x="45167" y="28359"/>
                    <a:pt x="45078" y="28397"/>
                    <a:pt x="45012" y="28446"/>
                  </a:cubicBezTo>
                  <a:lnTo>
                    <a:pt x="41246" y="31916"/>
                  </a:lnTo>
                  <a:lnTo>
                    <a:pt x="34215" y="27898"/>
                  </a:lnTo>
                  <a:cubicBezTo>
                    <a:pt x="34156" y="27873"/>
                    <a:pt x="34096" y="27860"/>
                    <a:pt x="34038" y="27860"/>
                  </a:cubicBezTo>
                  <a:cubicBezTo>
                    <a:pt x="33942" y="27860"/>
                    <a:pt x="33853" y="27895"/>
                    <a:pt x="33782" y="27967"/>
                  </a:cubicBezTo>
                  <a:lnTo>
                    <a:pt x="30563" y="31573"/>
                  </a:lnTo>
                  <a:lnTo>
                    <a:pt x="28144" y="15162"/>
                  </a:lnTo>
                  <a:cubicBezTo>
                    <a:pt x="28121" y="15025"/>
                    <a:pt x="28030" y="14911"/>
                    <a:pt x="27916" y="14888"/>
                  </a:cubicBezTo>
                  <a:cubicBezTo>
                    <a:pt x="27870" y="14873"/>
                    <a:pt x="27824" y="14865"/>
                    <a:pt x="27781" y="14865"/>
                  </a:cubicBezTo>
                  <a:cubicBezTo>
                    <a:pt x="27695" y="14865"/>
                    <a:pt x="27619" y="14896"/>
                    <a:pt x="27573" y="14956"/>
                  </a:cubicBezTo>
                  <a:lnTo>
                    <a:pt x="22141" y="20594"/>
                  </a:lnTo>
                  <a:lnTo>
                    <a:pt x="18671" y="280"/>
                  </a:lnTo>
                  <a:cubicBezTo>
                    <a:pt x="18649" y="143"/>
                    <a:pt x="18534" y="29"/>
                    <a:pt x="18398" y="6"/>
                  </a:cubicBezTo>
                  <a:cubicBezTo>
                    <a:pt x="18375" y="2"/>
                    <a:pt x="18352" y="0"/>
                    <a:pt x="18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3">
              <a:extLst>
                <a:ext uri="{FF2B5EF4-FFF2-40B4-BE49-F238E27FC236}">
                  <a16:creationId xmlns:a16="http://schemas.microsoft.com/office/drawing/2014/main" id="{5663CDF6-62DE-339D-183C-B04C21A36FD4}"/>
                </a:ext>
              </a:extLst>
            </p:cNvPr>
            <p:cNvSpPr/>
            <p:nvPr/>
          </p:nvSpPr>
          <p:spPr>
            <a:xfrm>
              <a:off x="8112220" y="2536010"/>
              <a:ext cx="16545" cy="28363"/>
            </a:xfrm>
            <a:custGeom>
              <a:avLst/>
              <a:gdLst/>
              <a:ahLst/>
              <a:cxnLst/>
              <a:rect l="l" t="t" r="r" b="b"/>
              <a:pathLst>
                <a:path w="959" h="1644" extrusionOk="0">
                  <a:moveTo>
                    <a:pt x="479" y="0"/>
                  </a:moveTo>
                  <a:cubicBezTo>
                    <a:pt x="206" y="0"/>
                    <a:pt x="0" y="366"/>
                    <a:pt x="0" y="822"/>
                  </a:cubicBezTo>
                  <a:cubicBezTo>
                    <a:pt x="0" y="1279"/>
                    <a:pt x="206" y="1644"/>
                    <a:pt x="479" y="1644"/>
                  </a:cubicBezTo>
                  <a:cubicBezTo>
                    <a:pt x="731" y="1644"/>
                    <a:pt x="959" y="1279"/>
                    <a:pt x="959" y="822"/>
                  </a:cubicBezTo>
                  <a:cubicBezTo>
                    <a:pt x="959" y="366"/>
                    <a:pt x="731" y="0"/>
                    <a:pt x="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3">
              <a:extLst>
                <a:ext uri="{FF2B5EF4-FFF2-40B4-BE49-F238E27FC236}">
                  <a16:creationId xmlns:a16="http://schemas.microsoft.com/office/drawing/2014/main" id="{EDFB777E-A546-8364-E218-2496F94E8AA2}"/>
                </a:ext>
              </a:extLst>
            </p:cNvPr>
            <p:cNvSpPr/>
            <p:nvPr/>
          </p:nvSpPr>
          <p:spPr>
            <a:xfrm>
              <a:off x="7109608" y="2188682"/>
              <a:ext cx="16166" cy="28380"/>
            </a:xfrm>
            <a:custGeom>
              <a:avLst/>
              <a:gdLst/>
              <a:ahLst/>
              <a:cxnLst/>
              <a:rect l="l" t="t" r="r" b="b"/>
              <a:pathLst>
                <a:path w="937" h="1645" extrusionOk="0">
                  <a:moveTo>
                    <a:pt x="480" y="1"/>
                  </a:moveTo>
                  <a:cubicBezTo>
                    <a:pt x="206" y="1"/>
                    <a:pt x="1" y="366"/>
                    <a:pt x="1" y="822"/>
                  </a:cubicBezTo>
                  <a:cubicBezTo>
                    <a:pt x="1" y="1279"/>
                    <a:pt x="206" y="1644"/>
                    <a:pt x="480" y="1644"/>
                  </a:cubicBezTo>
                  <a:cubicBezTo>
                    <a:pt x="731" y="1644"/>
                    <a:pt x="937" y="1279"/>
                    <a:pt x="937" y="822"/>
                  </a:cubicBezTo>
                  <a:cubicBezTo>
                    <a:pt x="937" y="366"/>
                    <a:pt x="731" y="1"/>
                    <a:pt x="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3">
              <a:extLst>
                <a:ext uri="{FF2B5EF4-FFF2-40B4-BE49-F238E27FC236}">
                  <a16:creationId xmlns:a16="http://schemas.microsoft.com/office/drawing/2014/main" id="{4F46097C-E7E0-A7AC-F81D-71751FB9BAF2}"/>
                </a:ext>
              </a:extLst>
            </p:cNvPr>
            <p:cNvSpPr/>
            <p:nvPr/>
          </p:nvSpPr>
          <p:spPr>
            <a:xfrm>
              <a:off x="6703605" y="2056011"/>
              <a:ext cx="107138" cy="142954"/>
            </a:xfrm>
            <a:custGeom>
              <a:avLst/>
              <a:gdLst/>
              <a:ahLst/>
              <a:cxnLst/>
              <a:rect l="l" t="t" r="r" b="b"/>
              <a:pathLst>
                <a:path w="6210" h="8286" extrusionOk="0">
                  <a:moveTo>
                    <a:pt x="2413" y="0"/>
                  </a:moveTo>
                  <a:cubicBezTo>
                    <a:pt x="1892" y="0"/>
                    <a:pt x="947" y="1986"/>
                    <a:pt x="800" y="2281"/>
                  </a:cubicBezTo>
                  <a:cubicBezTo>
                    <a:pt x="526" y="2852"/>
                    <a:pt x="229" y="3445"/>
                    <a:pt x="115" y="4084"/>
                  </a:cubicBezTo>
                  <a:cubicBezTo>
                    <a:pt x="1" y="4723"/>
                    <a:pt x="47" y="5385"/>
                    <a:pt x="92" y="6024"/>
                  </a:cubicBezTo>
                  <a:cubicBezTo>
                    <a:pt x="115" y="6390"/>
                    <a:pt x="161" y="6800"/>
                    <a:pt x="343" y="7120"/>
                  </a:cubicBezTo>
                  <a:cubicBezTo>
                    <a:pt x="526" y="7485"/>
                    <a:pt x="868" y="7759"/>
                    <a:pt x="1256" y="7942"/>
                  </a:cubicBezTo>
                  <a:cubicBezTo>
                    <a:pt x="1738" y="8171"/>
                    <a:pt x="2271" y="8285"/>
                    <a:pt x="2804" y="8285"/>
                  </a:cubicBezTo>
                  <a:cubicBezTo>
                    <a:pt x="3281" y="8285"/>
                    <a:pt x="3759" y="8193"/>
                    <a:pt x="4201" y="8010"/>
                  </a:cubicBezTo>
                  <a:cubicBezTo>
                    <a:pt x="4817" y="7782"/>
                    <a:pt x="5365" y="7348"/>
                    <a:pt x="5730" y="6800"/>
                  </a:cubicBezTo>
                  <a:cubicBezTo>
                    <a:pt x="6073" y="6230"/>
                    <a:pt x="6209" y="5522"/>
                    <a:pt x="6027" y="4883"/>
                  </a:cubicBezTo>
                  <a:cubicBezTo>
                    <a:pt x="5730" y="3947"/>
                    <a:pt x="4840" y="3331"/>
                    <a:pt x="4110" y="2692"/>
                  </a:cubicBezTo>
                  <a:cubicBezTo>
                    <a:pt x="3676" y="2327"/>
                    <a:pt x="3288" y="1916"/>
                    <a:pt x="3014" y="1436"/>
                  </a:cubicBezTo>
                  <a:cubicBezTo>
                    <a:pt x="2877" y="1208"/>
                    <a:pt x="2763" y="980"/>
                    <a:pt x="2672" y="729"/>
                  </a:cubicBezTo>
                  <a:cubicBezTo>
                    <a:pt x="2626" y="592"/>
                    <a:pt x="2626" y="135"/>
                    <a:pt x="2535" y="44"/>
                  </a:cubicBezTo>
                  <a:cubicBezTo>
                    <a:pt x="2498" y="14"/>
                    <a:pt x="2457" y="0"/>
                    <a:pt x="2413" y="0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3">
              <a:extLst>
                <a:ext uri="{FF2B5EF4-FFF2-40B4-BE49-F238E27FC236}">
                  <a16:creationId xmlns:a16="http://schemas.microsoft.com/office/drawing/2014/main" id="{075E28C7-DB34-990E-907C-101AA7CF9E86}"/>
                </a:ext>
              </a:extLst>
            </p:cNvPr>
            <p:cNvSpPr/>
            <p:nvPr/>
          </p:nvSpPr>
          <p:spPr>
            <a:xfrm>
              <a:off x="6757174" y="2163597"/>
              <a:ext cx="191399" cy="257839"/>
            </a:xfrm>
            <a:custGeom>
              <a:avLst/>
              <a:gdLst/>
              <a:ahLst/>
              <a:cxnLst/>
              <a:rect l="l" t="t" r="r" b="b"/>
              <a:pathLst>
                <a:path w="11094" h="14945" extrusionOk="0">
                  <a:moveTo>
                    <a:pt x="1510" y="0"/>
                  </a:moveTo>
                  <a:cubicBezTo>
                    <a:pt x="1478" y="0"/>
                    <a:pt x="1447" y="5"/>
                    <a:pt x="1415" y="17"/>
                  </a:cubicBezTo>
                  <a:cubicBezTo>
                    <a:pt x="0" y="519"/>
                    <a:pt x="2557" y="12160"/>
                    <a:pt x="2557" y="12160"/>
                  </a:cubicBezTo>
                  <a:lnTo>
                    <a:pt x="10180" y="14944"/>
                  </a:lnTo>
                  <a:lnTo>
                    <a:pt x="11093" y="13712"/>
                  </a:lnTo>
                  <a:lnTo>
                    <a:pt x="4771" y="10585"/>
                  </a:lnTo>
                  <a:cubicBezTo>
                    <a:pt x="4771" y="10585"/>
                    <a:pt x="2916" y="0"/>
                    <a:pt x="1510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3">
              <a:extLst>
                <a:ext uri="{FF2B5EF4-FFF2-40B4-BE49-F238E27FC236}">
                  <a16:creationId xmlns:a16="http://schemas.microsoft.com/office/drawing/2014/main" id="{4F84CE5C-5197-1625-07EB-4871D134F973}"/>
                </a:ext>
              </a:extLst>
            </p:cNvPr>
            <p:cNvSpPr/>
            <p:nvPr/>
          </p:nvSpPr>
          <p:spPr>
            <a:xfrm>
              <a:off x="6853253" y="2331240"/>
              <a:ext cx="161466" cy="191796"/>
            </a:xfrm>
            <a:custGeom>
              <a:avLst/>
              <a:gdLst/>
              <a:ahLst/>
              <a:cxnLst/>
              <a:rect l="l" t="t" r="r" b="b"/>
              <a:pathLst>
                <a:path w="9359" h="11117" extrusionOk="0">
                  <a:moveTo>
                    <a:pt x="9131" y="0"/>
                  </a:moveTo>
                  <a:lnTo>
                    <a:pt x="6004" y="3242"/>
                  </a:lnTo>
                  <a:lnTo>
                    <a:pt x="1" y="10934"/>
                  </a:lnTo>
                  <a:lnTo>
                    <a:pt x="229" y="11116"/>
                  </a:lnTo>
                  <a:lnTo>
                    <a:pt x="6278" y="3401"/>
                  </a:lnTo>
                  <a:lnTo>
                    <a:pt x="9359" y="206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3">
              <a:extLst>
                <a:ext uri="{FF2B5EF4-FFF2-40B4-BE49-F238E27FC236}">
                  <a16:creationId xmlns:a16="http://schemas.microsoft.com/office/drawing/2014/main" id="{48EBDBAF-D238-9158-B83D-D8104AF03DB1}"/>
                </a:ext>
              </a:extLst>
            </p:cNvPr>
            <p:cNvSpPr/>
            <p:nvPr/>
          </p:nvSpPr>
          <p:spPr>
            <a:xfrm>
              <a:off x="6857187" y="2334777"/>
              <a:ext cx="157533" cy="188259"/>
            </a:xfrm>
            <a:custGeom>
              <a:avLst/>
              <a:gdLst/>
              <a:ahLst/>
              <a:cxnLst/>
              <a:rect l="l" t="t" r="r" b="b"/>
              <a:pathLst>
                <a:path w="9131" h="10912" extrusionOk="0">
                  <a:moveTo>
                    <a:pt x="9131" y="1"/>
                  </a:moveTo>
                  <a:lnTo>
                    <a:pt x="6050" y="3196"/>
                  </a:lnTo>
                  <a:lnTo>
                    <a:pt x="1" y="10911"/>
                  </a:lnTo>
                  <a:lnTo>
                    <a:pt x="4863" y="6072"/>
                  </a:lnTo>
                  <a:lnTo>
                    <a:pt x="9131" y="1"/>
                  </a:lnTo>
                  <a:close/>
                </a:path>
              </a:pathLst>
            </a:custGeom>
            <a:solidFill>
              <a:srgbClr val="434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3">
              <a:extLst>
                <a:ext uri="{FF2B5EF4-FFF2-40B4-BE49-F238E27FC236}">
                  <a16:creationId xmlns:a16="http://schemas.microsoft.com/office/drawing/2014/main" id="{D0872AE5-A18D-E220-6BBE-DBC5EFAAD2F6}"/>
                </a:ext>
              </a:extLst>
            </p:cNvPr>
            <p:cNvSpPr/>
            <p:nvPr/>
          </p:nvSpPr>
          <p:spPr>
            <a:xfrm>
              <a:off x="6950126" y="2394194"/>
              <a:ext cx="28760" cy="24723"/>
            </a:xfrm>
            <a:custGeom>
              <a:avLst/>
              <a:gdLst/>
              <a:ahLst/>
              <a:cxnLst/>
              <a:rect l="l" t="t" r="r" b="b"/>
              <a:pathLst>
                <a:path w="1667" h="1433" extrusionOk="0">
                  <a:moveTo>
                    <a:pt x="927" y="1"/>
                  </a:moveTo>
                  <a:cubicBezTo>
                    <a:pt x="698" y="1"/>
                    <a:pt x="489" y="131"/>
                    <a:pt x="320" y="300"/>
                  </a:cubicBezTo>
                  <a:cubicBezTo>
                    <a:pt x="160" y="483"/>
                    <a:pt x="1" y="711"/>
                    <a:pt x="23" y="962"/>
                  </a:cubicBezTo>
                  <a:cubicBezTo>
                    <a:pt x="46" y="1167"/>
                    <a:pt x="229" y="1350"/>
                    <a:pt x="434" y="1419"/>
                  </a:cubicBezTo>
                  <a:cubicBezTo>
                    <a:pt x="476" y="1428"/>
                    <a:pt x="520" y="1432"/>
                    <a:pt x="564" y="1432"/>
                  </a:cubicBezTo>
                  <a:cubicBezTo>
                    <a:pt x="737" y="1432"/>
                    <a:pt x="919" y="1363"/>
                    <a:pt x="1028" y="1236"/>
                  </a:cubicBezTo>
                  <a:cubicBezTo>
                    <a:pt x="1347" y="894"/>
                    <a:pt x="1667" y="95"/>
                    <a:pt x="982" y="3"/>
                  </a:cubicBezTo>
                  <a:cubicBezTo>
                    <a:pt x="964" y="2"/>
                    <a:pt x="945" y="1"/>
                    <a:pt x="927" y="1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3">
              <a:extLst>
                <a:ext uri="{FF2B5EF4-FFF2-40B4-BE49-F238E27FC236}">
                  <a16:creationId xmlns:a16="http://schemas.microsoft.com/office/drawing/2014/main" id="{2492A160-87AE-6774-349A-E94838139D32}"/>
                </a:ext>
              </a:extLst>
            </p:cNvPr>
            <p:cNvSpPr/>
            <p:nvPr/>
          </p:nvSpPr>
          <p:spPr>
            <a:xfrm>
              <a:off x="6607129" y="2163476"/>
              <a:ext cx="225266" cy="315358"/>
            </a:xfrm>
            <a:custGeom>
              <a:avLst/>
              <a:gdLst/>
              <a:ahLst/>
              <a:cxnLst/>
              <a:rect l="l" t="t" r="r" b="b"/>
              <a:pathLst>
                <a:path w="13057" h="18279" extrusionOk="0">
                  <a:moveTo>
                    <a:pt x="6940" y="1"/>
                  </a:moveTo>
                  <a:lnTo>
                    <a:pt x="3219" y="617"/>
                  </a:lnTo>
                  <a:lnTo>
                    <a:pt x="1" y="2922"/>
                  </a:lnTo>
                  <a:lnTo>
                    <a:pt x="3493" y="12053"/>
                  </a:lnTo>
                  <a:lnTo>
                    <a:pt x="2192" y="17051"/>
                  </a:lnTo>
                  <a:cubicBezTo>
                    <a:pt x="2192" y="17051"/>
                    <a:pt x="4079" y="18279"/>
                    <a:pt x="6940" y="18279"/>
                  </a:cubicBezTo>
                  <a:cubicBezTo>
                    <a:pt x="8370" y="18279"/>
                    <a:pt x="10044" y="17972"/>
                    <a:pt x="11847" y="17051"/>
                  </a:cubicBezTo>
                  <a:lnTo>
                    <a:pt x="11117" y="10386"/>
                  </a:lnTo>
                  <a:lnTo>
                    <a:pt x="12098" y="9382"/>
                  </a:lnTo>
                  <a:cubicBezTo>
                    <a:pt x="13057" y="8172"/>
                    <a:pt x="12851" y="6940"/>
                    <a:pt x="12212" y="5525"/>
                  </a:cubicBezTo>
                  <a:lnTo>
                    <a:pt x="10067" y="138"/>
                  </a:lnTo>
                  <a:lnTo>
                    <a:pt x="6940" y="1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3">
              <a:extLst>
                <a:ext uri="{FF2B5EF4-FFF2-40B4-BE49-F238E27FC236}">
                  <a16:creationId xmlns:a16="http://schemas.microsoft.com/office/drawing/2014/main" id="{15374CD9-0A41-A3EC-5A9F-844CE555C57E}"/>
                </a:ext>
              </a:extLst>
            </p:cNvPr>
            <p:cNvSpPr/>
            <p:nvPr/>
          </p:nvSpPr>
          <p:spPr>
            <a:xfrm>
              <a:off x="6607129" y="2206797"/>
              <a:ext cx="73271" cy="257166"/>
            </a:xfrm>
            <a:custGeom>
              <a:avLst/>
              <a:gdLst/>
              <a:ahLst/>
              <a:cxnLst/>
              <a:rect l="l" t="t" r="r" b="b"/>
              <a:pathLst>
                <a:path w="4247" h="14906" extrusionOk="0">
                  <a:moveTo>
                    <a:pt x="571" y="1"/>
                  </a:moveTo>
                  <a:lnTo>
                    <a:pt x="1" y="411"/>
                  </a:lnTo>
                  <a:lnTo>
                    <a:pt x="3493" y="9542"/>
                  </a:lnTo>
                  <a:lnTo>
                    <a:pt x="2192" y="14540"/>
                  </a:lnTo>
                  <a:cubicBezTo>
                    <a:pt x="2192" y="14540"/>
                    <a:pt x="2443" y="14700"/>
                    <a:pt x="2877" y="14905"/>
                  </a:cubicBezTo>
                  <a:cubicBezTo>
                    <a:pt x="2877" y="14905"/>
                    <a:pt x="2877" y="14883"/>
                    <a:pt x="2877" y="14883"/>
                  </a:cubicBezTo>
                  <a:lnTo>
                    <a:pt x="4246" y="9656"/>
                  </a:lnTo>
                  <a:lnTo>
                    <a:pt x="571" y="46"/>
                  </a:lnTo>
                  <a:lnTo>
                    <a:pt x="594" y="23"/>
                  </a:lnTo>
                  <a:cubicBezTo>
                    <a:pt x="594" y="23"/>
                    <a:pt x="571" y="23"/>
                    <a:pt x="571" y="1"/>
                  </a:cubicBezTo>
                  <a:close/>
                </a:path>
              </a:pathLst>
            </a:custGeom>
            <a:solidFill>
              <a:srgbClr val="5353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3">
              <a:extLst>
                <a:ext uri="{FF2B5EF4-FFF2-40B4-BE49-F238E27FC236}">
                  <a16:creationId xmlns:a16="http://schemas.microsoft.com/office/drawing/2014/main" id="{92484867-BB01-F3D0-CEA0-DE8378321FD2}"/>
                </a:ext>
              </a:extLst>
            </p:cNvPr>
            <p:cNvSpPr/>
            <p:nvPr/>
          </p:nvSpPr>
          <p:spPr>
            <a:xfrm>
              <a:off x="6650450" y="2163476"/>
              <a:ext cx="118162" cy="94147"/>
            </a:xfrm>
            <a:custGeom>
              <a:avLst/>
              <a:gdLst/>
              <a:ahLst/>
              <a:cxnLst/>
              <a:rect l="l" t="t" r="r" b="b"/>
              <a:pathLst>
                <a:path w="6849" h="5457" extrusionOk="0">
                  <a:moveTo>
                    <a:pt x="4429" y="1"/>
                  </a:moveTo>
                  <a:lnTo>
                    <a:pt x="526" y="731"/>
                  </a:lnTo>
                  <a:lnTo>
                    <a:pt x="1" y="1142"/>
                  </a:lnTo>
                  <a:cubicBezTo>
                    <a:pt x="1" y="1142"/>
                    <a:pt x="2420" y="5365"/>
                    <a:pt x="5524" y="5456"/>
                  </a:cubicBezTo>
                  <a:cubicBezTo>
                    <a:pt x="6848" y="3835"/>
                    <a:pt x="5867" y="69"/>
                    <a:pt x="5867" y="69"/>
                  </a:cubicBezTo>
                  <a:lnTo>
                    <a:pt x="5342" y="46"/>
                  </a:lnTo>
                  <a:lnTo>
                    <a:pt x="4429" y="1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3">
              <a:extLst>
                <a:ext uri="{FF2B5EF4-FFF2-40B4-BE49-F238E27FC236}">
                  <a16:creationId xmlns:a16="http://schemas.microsoft.com/office/drawing/2014/main" id="{B7C9230D-194F-E971-81BF-BF5C14D2A21B}"/>
                </a:ext>
              </a:extLst>
            </p:cNvPr>
            <p:cNvSpPr/>
            <p:nvPr/>
          </p:nvSpPr>
          <p:spPr>
            <a:xfrm>
              <a:off x="6659508" y="2090636"/>
              <a:ext cx="67354" cy="119870"/>
            </a:xfrm>
            <a:custGeom>
              <a:avLst/>
              <a:gdLst/>
              <a:ahLst/>
              <a:cxnLst/>
              <a:rect l="l" t="t" r="r" b="b"/>
              <a:pathLst>
                <a:path w="3904" h="6948" extrusionOk="0">
                  <a:moveTo>
                    <a:pt x="1" y="0"/>
                  </a:moveTo>
                  <a:lnTo>
                    <a:pt x="1" y="4953"/>
                  </a:lnTo>
                  <a:cubicBezTo>
                    <a:pt x="530" y="6567"/>
                    <a:pt x="1587" y="6948"/>
                    <a:pt x="2468" y="6948"/>
                  </a:cubicBezTo>
                  <a:cubicBezTo>
                    <a:pt x="3257" y="6948"/>
                    <a:pt x="3904" y="6642"/>
                    <a:pt x="3904" y="6642"/>
                  </a:cubicBezTo>
                  <a:lnTo>
                    <a:pt x="3904" y="16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3">
              <a:extLst>
                <a:ext uri="{FF2B5EF4-FFF2-40B4-BE49-F238E27FC236}">
                  <a16:creationId xmlns:a16="http://schemas.microsoft.com/office/drawing/2014/main" id="{3A13E170-DD73-11D9-9F38-D50EE50AB87A}"/>
                </a:ext>
              </a:extLst>
            </p:cNvPr>
            <p:cNvSpPr/>
            <p:nvPr/>
          </p:nvSpPr>
          <p:spPr>
            <a:xfrm>
              <a:off x="6659508" y="2090636"/>
              <a:ext cx="67354" cy="76808"/>
            </a:xfrm>
            <a:custGeom>
              <a:avLst/>
              <a:gdLst/>
              <a:ahLst/>
              <a:cxnLst/>
              <a:rect l="l" t="t" r="r" b="b"/>
              <a:pathLst>
                <a:path w="3904" h="4452" extrusionOk="0">
                  <a:moveTo>
                    <a:pt x="1" y="0"/>
                  </a:moveTo>
                  <a:lnTo>
                    <a:pt x="1" y="1004"/>
                  </a:lnTo>
                  <a:cubicBezTo>
                    <a:pt x="457" y="2808"/>
                    <a:pt x="2100" y="3949"/>
                    <a:pt x="3904" y="4451"/>
                  </a:cubicBezTo>
                  <a:lnTo>
                    <a:pt x="3904" y="16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3">
              <a:extLst>
                <a:ext uri="{FF2B5EF4-FFF2-40B4-BE49-F238E27FC236}">
                  <a16:creationId xmlns:a16="http://schemas.microsoft.com/office/drawing/2014/main" id="{305B93BC-9789-96D0-F368-E07F46A6B60F}"/>
                </a:ext>
              </a:extLst>
            </p:cNvPr>
            <p:cNvSpPr/>
            <p:nvPr/>
          </p:nvSpPr>
          <p:spPr>
            <a:xfrm>
              <a:off x="6617377" y="1937451"/>
              <a:ext cx="171714" cy="207151"/>
            </a:xfrm>
            <a:custGeom>
              <a:avLst/>
              <a:gdLst/>
              <a:ahLst/>
              <a:cxnLst/>
              <a:rect l="l" t="t" r="r" b="b"/>
              <a:pathLst>
                <a:path w="9953" h="12007" extrusionOk="0">
                  <a:moveTo>
                    <a:pt x="4520" y="0"/>
                  </a:moveTo>
                  <a:cubicBezTo>
                    <a:pt x="2009" y="0"/>
                    <a:pt x="0" y="2009"/>
                    <a:pt x="0" y="4519"/>
                  </a:cubicBezTo>
                  <a:cubicBezTo>
                    <a:pt x="0" y="5067"/>
                    <a:pt x="114" y="5592"/>
                    <a:pt x="297" y="6094"/>
                  </a:cubicBezTo>
                  <a:cubicBezTo>
                    <a:pt x="388" y="6368"/>
                    <a:pt x="525" y="6619"/>
                    <a:pt x="685" y="6871"/>
                  </a:cubicBezTo>
                  <a:cubicBezTo>
                    <a:pt x="1530" y="8445"/>
                    <a:pt x="3812" y="11824"/>
                    <a:pt x="7806" y="12006"/>
                  </a:cubicBezTo>
                  <a:cubicBezTo>
                    <a:pt x="7806" y="12006"/>
                    <a:pt x="9952" y="7555"/>
                    <a:pt x="8925" y="3606"/>
                  </a:cubicBezTo>
                  <a:cubicBezTo>
                    <a:pt x="8925" y="3538"/>
                    <a:pt x="8902" y="3470"/>
                    <a:pt x="8879" y="3424"/>
                  </a:cubicBezTo>
                  <a:cubicBezTo>
                    <a:pt x="8811" y="3173"/>
                    <a:pt x="8742" y="2922"/>
                    <a:pt x="8628" y="2693"/>
                  </a:cubicBezTo>
                  <a:cubicBezTo>
                    <a:pt x="8628" y="2693"/>
                    <a:pt x="8628" y="2693"/>
                    <a:pt x="8628" y="2671"/>
                  </a:cubicBezTo>
                  <a:cubicBezTo>
                    <a:pt x="7943" y="1096"/>
                    <a:pt x="6346" y="0"/>
                    <a:pt x="4520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3">
              <a:extLst>
                <a:ext uri="{FF2B5EF4-FFF2-40B4-BE49-F238E27FC236}">
                  <a16:creationId xmlns:a16="http://schemas.microsoft.com/office/drawing/2014/main" id="{43662D55-9EB6-4262-1BE0-4F0DDFD511D4}"/>
                </a:ext>
              </a:extLst>
            </p:cNvPr>
            <p:cNvSpPr/>
            <p:nvPr/>
          </p:nvSpPr>
          <p:spPr>
            <a:xfrm>
              <a:off x="6726447" y="2154022"/>
              <a:ext cx="811" cy="27984"/>
            </a:xfrm>
            <a:custGeom>
              <a:avLst/>
              <a:gdLst/>
              <a:ahLst/>
              <a:cxnLst/>
              <a:rect l="l" t="t" r="r" b="b"/>
              <a:pathLst>
                <a:path w="47" h="1622" extrusionOk="0">
                  <a:moveTo>
                    <a:pt x="24" y="1"/>
                  </a:moveTo>
                  <a:cubicBezTo>
                    <a:pt x="1" y="275"/>
                    <a:pt x="1" y="549"/>
                    <a:pt x="1" y="823"/>
                  </a:cubicBezTo>
                  <a:cubicBezTo>
                    <a:pt x="1" y="1074"/>
                    <a:pt x="1" y="1348"/>
                    <a:pt x="24" y="1622"/>
                  </a:cubicBezTo>
                  <a:cubicBezTo>
                    <a:pt x="46" y="1348"/>
                    <a:pt x="46" y="1074"/>
                    <a:pt x="46" y="823"/>
                  </a:cubicBezTo>
                  <a:cubicBezTo>
                    <a:pt x="46" y="549"/>
                    <a:pt x="46" y="275"/>
                    <a:pt x="24" y="1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3">
              <a:extLst>
                <a:ext uri="{FF2B5EF4-FFF2-40B4-BE49-F238E27FC236}">
                  <a16:creationId xmlns:a16="http://schemas.microsoft.com/office/drawing/2014/main" id="{6FF752B4-DAF1-8558-1E9C-794BE2E5224E}"/>
                </a:ext>
              </a:extLst>
            </p:cNvPr>
            <p:cNvSpPr/>
            <p:nvPr/>
          </p:nvSpPr>
          <p:spPr>
            <a:xfrm>
              <a:off x="6569726" y="2213474"/>
              <a:ext cx="313875" cy="223920"/>
            </a:xfrm>
            <a:custGeom>
              <a:avLst/>
              <a:gdLst/>
              <a:ahLst/>
              <a:cxnLst/>
              <a:rect l="l" t="t" r="r" b="b"/>
              <a:pathLst>
                <a:path w="18193" h="12979" extrusionOk="0">
                  <a:moveTo>
                    <a:pt x="2388" y="1"/>
                  </a:moveTo>
                  <a:cubicBezTo>
                    <a:pt x="2376" y="1"/>
                    <a:pt x="2364" y="1"/>
                    <a:pt x="2351" y="2"/>
                  </a:cubicBezTo>
                  <a:cubicBezTo>
                    <a:pt x="0" y="116"/>
                    <a:pt x="2922" y="11597"/>
                    <a:pt x="4497" y="12966"/>
                  </a:cubicBezTo>
                  <a:cubicBezTo>
                    <a:pt x="4497" y="12966"/>
                    <a:pt x="4550" y="12978"/>
                    <a:pt x="4665" y="12978"/>
                  </a:cubicBezTo>
                  <a:cubicBezTo>
                    <a:pt x="5295" y="12978"/>
                    <a:pt x="7773" y="12619"/>
                    <a:pt x="13467" y="7968"/>
                  </a:cubicBezTo>
                  <a:lnTo>
                    <a:pt x="13467" y="7990"/>
                  </a:lnTo>
                  <a:cubicBezTo>
                    <a:pt x="13467" y="7990"/>
                    <a:pt x="13962" y="7441"/>
                    <a:pt x="14573" y="7441"/>
                  </a:cubicBezTo>
                  <a:cubicBezTo>
                    <a:pt x="14644" y="7441"/>
                    <a:pt x="14717" y="7449"/>
                    <a:pt x="14791" y="7465"/>
                  </a:cubicBezTo>
                  <a:cubicBezTo>
                    <a:pt x="15069" y="7521"/>
                    <a:pt x="15368" y="7550"/>
                    <a:pt x="15648" y="7550"/>
                  </a:cubicBezTo>
                  <a:cubicBezTo>
                    <a:pt x="16059" y="7550"/>
                    <a:pt x="16427" y="7487"/>
                    <a:pt x="16617" y="7351"/>
                  </a:cubicBezTo>
                  <a:cubicBezTo>
                    <a:pt x="16708" y="7283"/>
                    <a:pt x="16891" y="7123"/>
                    <a:pt x="17097" y="6918"/>
                  </a:cubicBezTo>
                  <a:cubicBezTo>
                    <a:pt x="17188" y="6826"/>
                    <a:pt x="17302" y="6735"/>
                    <a:pt x="17393" y="6621"/>
                  </a:cubicBezTo>
                  <a:cubicBezTo>
                    <a:pt x="17416" y="6598"/>
                    <a:pt x="17416" y="6598"/>
                    <a:pt x="17439" y="6575"/>
                  </a:cubicBezTo>
                  <a:cubicBezTo>
                    <a:pt x="17462" y="6552"/>
                    <a:pt x="17485" y="6530"/>
                    <a:pt x="17507" y="6507"/>
                  </a:cubicBezTo>
                  <a:cubicBezTo>
                    <a:pt x="17530" y="6484"/>
                    <a:pt x="17553" y="6461"/>
                    <a:pt x="17576" y="6438"/>
                  </a:cubicBezTo>
                  <a:cubicBezTo>
                    <a:pt x="17599" y="6416"/>
                    <a:pt x="17622" y="6393"/>
                    <a:pt x="17644" y="6370"/>
                  </a:cubicBezTo>
                  <a:cubicBezTo>
                    <a:pt x="17667" y="6347"/>
                    <a:pt x="17690" y="6301"/>
                    <a:pt x="17736" y="6279"/>
                  </a:cubicBezTo>
                  <a:cubicBezTo>
                    <a:pt x="17736" y="6256"/>
                    <a:pt x="17758" y="6256"/>
                    <a:pt x="17758" y="6233"/>
                  </a:cubicBezTo>
                  <a:cubicBezTo>
                    <a:pt x="17804" y="6187"/>
                    <a:pt x="17850" y="6142"/>
                    <a:pt x="17873" y="6096"/>
                  </a:cubicBezTo>
                  <a:cubicBezTo>
                    <a:pt x="17895" y="6096"/>
                    <a:pt x="17895" y="6073"/>
                    <a:pt x="17918" y="6073"/>
                  </a:cubicBezTo>
                  <a:cubicBezTo>
                    <a:pt x="17941" y="6027"/>
                    <a:pt x="17964" y="6005"/>
                    <a:pt x="17987" y="5982"/>
                  </a:cubicBezTo>
                  <a:cubicBezTo>
                    <a:pt x="17987" y="5959"/>
                    <a:pt x="17987" y="5959"/>
                    <a:pt x="18010" y="5936"/>
                  </a:cubicBezTo>
                  <a:cubicBezTo>
                    <a:pt x="18032" y="5913"/>
                    <a:pt x="18055" y="5891"/>
                    <a:pt x="18078" y="5845"/>
                  </a:cubicBezTo>
                  <a:cubicBezTo>
                    <a:pt x="18078" y="5845"/>
                    <a:pt x="18078" y="5845"/>
                    <a:pt x="18078" y="5822"/>
                  </a:cubicBezTo>
                  <a:cubicBezTo>
                    <a:pt x="18101" y="5799"/>
                    <a:pt x="18124" y="5754"/>
                    <a:pt x="18146" y="5731"/>
                  </a:cubicBezTo>
                  <a:cubicBezTo>
                    <a:pt x="18146" y="5731"/>
                    <a:pt x="18146" y="5731"/>
                    <a:pt x="18146" y="5708"/>
                  </a:cubicBezTo>
                  <a:cubicBezTo>
                    <a:pt x="18169" y="5685"/>
                    <a:pt x="18169" y="5662"/>
                    <a:pt x="18169" y="5662"/>
                  </a:cubicBezTo>
                  <a:cubicBezTo>
                    <a:pt x="18169" y="5639"/>
                    <a:pt x="18169" y="5639"/>
                    <a:pt x="18169" y="5639"/>
                  </a:cubicBezTo>
                  <a:cubicBezTo>
                    <a:pt x="18192" y="5617"/>
                    <a:pt x="18192" y="5594"/>
                    <a:pt x="18169" y="5594"/>
                  </a:cubicBezTo>
                  <a:cubicBezTo>
                    <a:pt x="18169" y="5594"/>
                    <a:pt x="18169" y="5594"/>
                    <a:pt x="18169" y="5571"/>
                  </a:cubicBezTo>
                  <a:cubicBezTo>
                    <a:pt x="18169" y="5571"/>
                    <a:pt x="18146" y="5548"/>
                    <a:pt x="18146" y="5548"/>
                  </a:cubicBezTo>
                  <a:cubicBezTo>
                    <a:pt x="18124" y="5548"/>
                    <a:pt x="18078" y="5548"/>
                    <a:pt x="18032" y="5594"/>
                  </a:cubicBezTo>
                  <a:cubicBezTo>
                    <a:pt x="18032" y="5594"/>
                    <a:pt x="18010" y="5617"/>
                    <a:pt x="17964" y="5639"/>
                  </a:cubicBezTo>
                  <a:cubicBezTo>
                    <a:pt x="17918" y="5662"/>
                    <a:pt x="17873" y="5708"/>
                    <a:pt x="17804" y="5776"/>
                  </a:cubicBezTo>
                  <a:cubicBezTo>
                    <a:pt x="17781" y="5799"/>
                    <a:pt x="17736" y="5822"/>
                    <a:pt x="17713" y="5868"/>
                  </a:cubicBezTo>
                  <a:cubicBezTo>
                    <a:pt x="17576" y="5982"/>
                    <a:pt x="17462" y="6096"/>
                    <a:pt x="17325" y="6210"/>
                  </a:cubicBezTo>
                  <a:cubicBezTo>
                    <a:pt x="17188" y="6324"/>
                    <a:pt x="17051" y="6438"/>
                    <a:pt x="16937" y="6484"/>
                  </a:cubicBezTo>
                  <a:cubicBezTo>
                    <a:pt x="17325" y="5913"/>
                    <a:pt x="17736" y="5229"/>
                    <a:pt x="17507" y="5229"/>
                  </a:cubicBezTo>
                  <a:cubicBezTo>
                    <a:pt x="17506" y="5228"/>
                    <a:pt x="17504" y="5228"/>
                    <a:pt x="17502" y="5228"/>
                  </a:cubicBezTo>
                  <a:cubicBezTo>
                    <a:pt x="17358" y="5228"/>
                    <a:pt x="16886" y="6077"/>
                    <a:pt x="16526" y="6370"/>
                  </a:cubicBezTo>
                  <a:cubicBezTo>
                    <a:pt x="16914" y="5799"/>
                    <a:pt x="17279" y="5160"/>
                    <a:pt x="17074" y="5160"/>
                  </a:cubicBezTo>
                  <a:cubicBezTo>
                    <a:pt x="17072" y="5160"/>
                    <a:pt x="17070" y="5160"/>
                    <a:pt x="17069" y="5160"/>
                  </a:cubicBezTo>
                  <a:cubicBezTo>
                    <a:pt x="16901" y="5160"/>
                    <a:pt x="16294" y="6235"/>
                    <a:pt x="15955" y="6393"/>
                  </a:cubicBezTo>
                  <a:cubicBezTo>
                    <a:pt x="15750" y="6370"/>
                    <a:pt x="15499" y="6347"/>
                    <a:pt x="15248" y="6347"/>
                  </a:cubicBezTo>
                  <a:cubicBezTo>
                    <a:pt x="15704" y="5982"/>
                    <a:pt x="16229" y="5502"/>
                    <a:pt x="16252" y="4955"/>
                  </a:cubicBezTo>
                  <a:lnTo>
                    <a:pt x="16252" y="4955"/>
                  </a:lnTo>
                  <a:cubicBezTo>
                    <a:pt x="16115" y="5000"/>
                    <a:pt x="16047" y="5137"/>
                    <a:pt x="15932" y="5229"/>
                  </a:cubicBezTo>
                  <a:cubicBezTo>
                    <a:pt x="15567" y="5662"/>
                    <a:pt x="14974" y="5822"/>
                    <a:pt x="14426" y="5982"/>
                  </a:cubicBezTo>
                  <a:cubicBezTo>
                    <a:pt x="13901" y="6164"/>
                    <a:pt x="13239" y="6507"/>
                    <a:pt x="12942" y="6963"/>
                  </a:cubicBezTo>
                  <a:lnTo>
                    <a:pt x="5730" y="10889"/>
                  </a:lnTo>
                  <a:cubicBezTo>
                    <a:pt x="5730" y="10889"/>
                    <a:pt x="4713" y="1"/>
                    <a:pt x="2388" y="1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3">
              <a:extLst>
                <a:ext uri="{FF2B5EF4-FFF2-40B4-BE49-F238E27FC236}">
                  <a16:creationId xmlns:a16="http://schemas.microsoft.com/office/drawing/2014/main" id="{99B25B44-F3DA-C6BF-D47A-B289E270202D}"/>
                </a:ext>
              </a:extLst>
            </p:cNvPr>
            <p:cNvSpPr/>
            <p:nvPr/>
          </p:nvSpPr>
          <p:spPr>
            <a:xfrm>
              <a:off x="6781190" y="2298546"/>
              <a:ext cx="102790" cy="68941"/>
            </a:xfrm>
            <a:custGeom>
              <a:avLst/>
              <a:gdLst/>
              <a:ahLst/>
              <a:cxnLst/>
              <a:rect l="l" t="t" r="r" b="b"/>
              <a:pathLst>
                <a:path w="5958" h="3996" extrusionOk="0">
                  <a:moveTo>
                    <a:pt x="1416" y="1393"/>
                  </a:moveTo>
                  <a:cubicBezTo>
                    <a:pt x="1119" y="1553"/>
                    <a:pt x="868" y="1758"/>
                    <a:pt x="685" y="2032"/>
                  </a:cubicBezTo>
                  <a:cubicBezTo>
                    <a:pt x="868" y="1758"/>
                    <a:pt x="1142" y="1553"/>
                    <a:pt x="1416" y="1393"/>
                  </a:cubicBezTo>
                  <a:close/>
                  <a:moveTo>
                    <a:pt x="3995" y="1"/>
                  </a:moveTo>
                  <a:cubicBezTo>
                    <a:pt x="3835" y="69"/>
                    <a:pt x="3744" y="229"/>
                    <a:pt x="3630" y="343"/>
                  </a:cubicBezTo>
                  <a:cubicBezTo>
                    <a:pt x="3516" y="457"/>
                    <a:pt x="3379" y="549"/>
                    <a:pt x="3242" y="640"/>
                  </a:cubicBezTo>
                  <a:cubicBezTo>
                    <a:pt x="2945" y="800"/>
                    <a:pt x="2625" y="891"/>
                    <a:pt x="2329" y="1005"/>
                  </a:cubicBezTo>
                  <a:cubicBezTo>
                    <a:pt x="2009" y="1096"/>
                    <a:pt x="1690" y="1211"/>
                    <a:pt x="1416" y="1393"/>
                  </a:cubicBezTo>
                  <a:cubicBezTo>
                    <a:pt x="1712" y="1233"/>
                    <a:pt x="2009" y="1119"/>
                    <a:pt x="2329" y="1028"/>
                  </a:cubicBezTo>
                  <a:cubicBezTo>
                    <a:pt x="2648" y="937"/>
                    <a:pt x="2968" y="845"/>
                    <a:pt x="3242" y="663"/>
                  </a:cubicBezTo>
                  <a:cubicBezTo>
                    <a:pt x="3402" y="594"/>
                    <a:pt x="3538" y="503"/>
                    <a:pt x="3653" y="366"/>
                  </a:cubicBezTo>
                  <a:cubicBezTo>
                    <a:pt x="3754" y="265"/>
                    <a:pt x="3838" y="145"/>
                    <a:pt x="3967" y="72"/>
                  </a:cubicBezTo>
                  <a:lnTo>
                    <a:pt x="3967" y="72"/>
                  </a:lnTo>
                  <a:cubicBezTo>
                    <a:pt x="3932" y="348"/>
                    <a:pt x="3780" y="584"/>
                    <a:pt x="3607" y="800"/>
                  </a:cubicBezTo>
                  <a:cubicBezTo>
                    <a:pt x="3424" y="1028"/>
                    <a:pt x="3196" y="1211"/>
                    <a:pt x="2968" y="1393"/>
                  </a:cubicBezTo>
                  <a:cubicBezTo>
                    <a:pt x="2968" y="1393"/>
                    <a:pt x="2945" y="1416"/>
                    <a:pt x="2945" y="1416"/>
                  </a:cubicBezTo>
                  <a:cubicBezTo>
                    <a:pt x="2945" y="1439"/>
                    <a:pt x="2968" y="1439"/>
                    <a:pt x="2991" y="1439"/>
                  </a:cubicBezTo>
                  <a:cubicBezTo>
                    <a:pt x="3219" y="1439"/>
                    <a:pt x="3447" y="1462"/>
                    <a:pt x="3698" y="1485"/>
                  </a:cubicBezTo>
                  <a:cubicBezTo>
                    <a:pt x="3949" y="1348"/>
                    <a:pt x="4086" y="1142"/>
                    <a:pt x="4246" y="937"/>
                  </a:cubicBezTo>
                  <a:cubicBezTo>
                    <a:pt x="4406" y="731"/>
                    <a:pt x="4543" y="503"/>
                    <a:pt x="4725" y="320"/>
                  </a:cubicBezTo>
                  <a:cubicBezTo>
                    <a:pt x="4758" y="288"/>
                    <a:pt x="4790" y="256"/>
                    <a:pt x="4814" y="256"/>
                  </a:cubicBezTo>
                  <a:cubicBezTo>
                    <a:pt x="4824" y="256"/>
                    <a:pt x="4833" y="261"/>
                    <a:pt x="4840" y="275"/>
                  </a:cubicBezTo>
                  <a:cubicBezTo>
                    <a:pt x="4840" y="298"/>
                    <a:pt x="4840" y="366"/>
                    <a:pt x="4817" y="435"/>
                  </a:cubicBezTo>
                  <a:cubicBezTo>
                    <a:pt x="4771" y="549"/>
                    <a:pt x="4703" y="663"/>
                    <a:pt x="4657" y="777"/>
                  </a:cubicBezTo>
                  <a:cubicBezTo>
                    <a:pt x="4520" y="982"/>
                    <a:pt x="4383" y="1211"/>
                    <a:pt x="4246" y="1416"/>
                  </a:cubicBezTo>
                  <a:cubicBezTo>
                    <a:pt x="4246" y="1439"/>
                    <a:pt x="4246" y="1462"/>
                    <a:pt x="4246" y="1462"/>
                  </a:cubicBezTo>
                  <a:cubicBezTo>
                    <a:pt x="4257" y="1473"/>
                    <a:pt x="4269" y="1479"/>
                    <a:pt x="4277" y="1479"/>
                  </a:cubicBezTo>
                  <a:cubicBezTo>
                    <a:pt x="4286" y="1479"/>
                    <a:pt x="4292" y="1473"/>
                    <a:pt x="4292" y="1462"/>
                  </a:cubicBezTo>
                  <a:cubicBezTo>
                    <a:pt x="4295" y="1459"/>
                    <a:pt x="4299" y="1456"/>
                    <a:pt x="4302" y="1453"/>
                  </a:cubicBezTo>
                  <a:lnTo>
                    <a:pt x="4302" y="1453"/>
                  </a:lnTo>
                  <a:lnTo>
                    <a:pt x="4315" y="1462"/>
                  </a:lnTo>
                  <a:cubicBezTo>
                    <a:pt x="4322" y="1449"/>
                    <a:pt x="4329" y="1437"/>
                    <a:pt x="4337" y="1425"/>
                  </a:cubicBezTo>
                  <a:lnTo>
                    <a:pt x="4337" y="1425"/>
                  </a:lnTo>
                  <a:cubicBezTo>
                    <a:pt x="4518" y="1271"/>
                    <a:pt x="4646" y="1081"/>
                    <a:pt x="4794" y="891"/>
                  </a:cubicBezTo>
                  <a:cubicBezTo>
                    <a:pt x="4931" y="708"/>
                    <a:pt x="5068" y="457"/>
                    <a:pt x="5250" y="343"/>
                  </a:cubicBezTo>
                  <a:cubicBezTo>
                    <a:pt x="5256" y="338"/>
                    <a:pt x="5262" y="335"/>
                    <a:pt x="5267" y="335"/>
                  </a:cubicBezTo>
                  <a:cubicBezTo>
                    <a:pt x="5282" y="335"/>
                    <a:pt x="5290" y="360"/>
                    <a:pt x="5273" y="412"/>
                  </a:cubicBezTo>
                  <a:cubicBezTo>
                    <a:pt x="5273" y="480"/>
                    <a:pt x="5250" y="526"/>
                    <a:pt x="5228" y="594"/>
                  </a:cubicBezTo>
                  <a:cubicBezTo>
                    <a:pt x="5159" y="686"/>
                    <a:pt x="5113" y="800"/>
                    <a:pt x="5045" y="914"/>
                  </a:cubicBezTo>
                  <a:cubicBezTo>
                    <a:pt x="4931" y="1119"/>
                    <a:pt x="4794" y="1348"/>
                    <a:pt x="4657" y="1553"/>
                  </a:cubicBezTo>
                  <a:cubicBezTo>
                    <a:pt x="4657" y="1553"/>
                    <a:pt x="4657" y="1576"/>
                    <a:pt x="4657" y="1576"/>
                  </a:cubicBezTo>
                  <a:cubicBezTo>
                    <a:pt x="4657" y="1599"/>
                    <a:pt x="4680" y="1599"/>
                    <a:pt x="4703" y="1599"/>
                  </a:cubicBezTo>
                  <a:cubicBezTo>
                    <a:pt x="4976" y="1439"/>
                    <a:pt x="5182" y="1211"/>
                    <a:pt x="5410" y="1005"/>
                  </a:cubicBezTo>
                  <a:cubicBezTo>
                    <a:pt x="5524" y="891"/>
                    <a:pt x="5638" y="800"/>
                    <a:pt x="5753" y="708"/>
                  </a:cubicBezTo>
                  <a:cubicBezTo>
                    <a:pt x="5801" y="676"/>
                    <a:pt x="5849" y="644"/>
                    <a:pt x="5874" y="644"/>
                  </a:cubicBezTo>
                  <a:cubicBezTo>
                    <a:pt x="5884" y="644"/>
                    <a:pt x="5889" y="649"/>
                    <a:pt x="5889" y="663"/>
                  </a:cubicBezTo>
                  <a:cubicBezTo>
                    <a:pt x="5889" y="731"/>
                    <a:pt x="5844" y="800"/>
                    <a:pt x="5821" y="868"/>
                  </a:cubicBezTo>
                  <a:cubicBezTo>
                    <a:pt x="5479" y="1348"/>
                    <a:pt x="5022" y="1781"/>
                    <a:pt x="4588" y="2192"/>
                  </a:cubicBezTo>
                  <a:cubicBezTo>
                    <a:pt x="4474" y="2306"/>
                    <a:pt x="4360" y="2398"/>
                    <a:pt x="4223" y="2466"/>
                  </a:cubicBezTo>
                  <a:cubicBezTo>
                    <a:pt x="4086" y="2534"/>
                    <a:pt x="3927" y="2557"/>
                    <a:pt x="3790" y="2580"/>
                  </a:cubicBezTo>
                  <a:cubicBezTo>
                    <a:pt x="3667" y="2590"/>
                    <a:pt x="3540" y="2595"/>
                    <a:pt x="3412" y="2595"/>
                  </a:cubicBezTo>
                  <a:cubicBezTo>
                    <a:pt x="3232" y="2595"/>
                    <a:pt x="3050" y="2584"/>
                    <a:pt x="2877" y="2557"/>
                  </a:cubicBezTo>
                  <a:cubicBezTo>
                    <a:pt x="2717" y="2557"/>
                    <a:pt x="2580" y="2512"/>
                    <a:pt x="2420" y="2489"/>
                  </a:cubicBezTo>
                  <a:cubicBezTo>
                    <a:pt x="2383" y="2483"/>
                    <a:pt x="2345" y="2480"/>
                    <a:pt x="2305" y="2480"/>
                  </a:cubicBezTo>
                  <a:cubicBezTo>
                    <a:pt x="2197" y="2480"/>
                    <a:pt x="2081" y="2501"/>
                    <a:pt x="1964" y="2534"/>
                  </a:cubicBezTo>
                  <a:cubicBezTo>
                    <a:pt x="1667" y="2649"/>
                    <a:pt x="1416" y="2831"/>
                    <a:pt x="1210" y="3037"/>
                  </a:cubicBezTo>
                  <a:cubicBezTo>
                    <a:pt x="1005" y="3196"/>
                    <a:pt x="799" y="3356"/>
                    <a:pt x="594" y="3516"/>
                  </a:cubicBezTo>
                  <a:lnTo>
                    <a:pt x="1" y="3995"/>
                  </a:lnTo>
                  <a:lnTo>
                    <a:pt x="617" y="3539"/>
                  </a:lnTo>
                  <a:cubicBezTo>
                    <a:pt x="799" y="3379"/>
                    <a:pt x="1028" y="3219"/>
                    <a:pt x="1210" y="3059"/>
                  </a:cubicBezTo>
                  <a:cubicBezTo>
                    <a:pt x="1439" y="2854"/>
                    <a:pt x="1690" y="2671"/>
                    <a:pt x="1986" y="2580"/>
                  </a:cubicBezTo>
                  <a:cubicBezTo>
                    <a:pt x="2087" y="2547"/>
                    <a:pt x="2199" y="2526"/>
                    <a:pt x="2306" y="2526"/>
                  </a:cubicBezTo>
                  <a:cubicBezTo>
                    <a:pt x="2345" y="2526"/>
                    <a:pt x="2383" y="2528"/>
                    <a:pt x="2420" y="2534"/>
                  </a:cubicBezTo>
                  <a:cubicBezTo>
                    <a:pt x="2580" y="2557"/>
                    <a:pt x="2717" y="2580"/>
                    <a:pt x="2877" y="2603"/>
                  </a:cubicBezTo>
                  <a:cubicBezTo>
                    <a:pt x="3050" y="2630"/>
                    <a:pt x="3232" y="2641"/>
                    <a:pt x="3412" y="2641"/>
                  </a:cubicBezTo>
                  <a:cubicBezTo>
                    <a:pt x="3540" y="2641"/>
                    <a:pt x="3667" y="2635"/>
                    <a:pt x="3790" y="2626"/>
                  </a:cubicBezTo>
                  <a:cubicBezTo>
                    <a:pt x="3949" y="2603"/>
                    <a:pt x="4109" y="2580"/>
                    <a:pt x="4246" y="2512"/>
                  </a:cubicBezTo>
                  <a:cubicBezTo>
                    <a:pt x="4383" y="2443"/>
                    <a:pt x="4497" y="2329"/>
                    <a:pt x="4611" y="2238"/>
                  </a:cubicBezTo>
                  <a:cubicBezTo>
                    <a:pt x="5068" y="1804"/>
                    <a:pt x="5501" y="1393"/>
                    <a:pt x="5867" y="891"/>
                  </a:cubicBezTo>
                  <a:cubicBezTo>
                    <a:pt x="5912" y="823"/>
                    <a:pt x="5958" y="777"/>
                    <a:pt x="5958" y="663"/>
                  </a:cubicBezTo>
                  <a:cubicBezTo>
                    <a:pt x="5958" y="611"/>
                    <a:pt x="5907" y="586"/>
                    <a:pt x="5862" y="586"/>
                  </a:cubicBezTo>
                  <a:cubicBezTo>
                    <a:pt x="5847" y="586"/>
                    <a:pt x="5832" y="589"/>
                    <a:pt x="5821" y="594"/>
                  </a:cubicBezTo>
                  <a:cubicBezTo>
                    <a:pt x="5775" y="617"/>
                    <a:pt x="5753" y="640"/>
                    <a:pt x="5730" y="663"/>
                  </a:cubicBezTo>
                  <a:cubicBezTo>
                    <a:pt x="5593" y="754"/>
                    <a:pt x="5479" y="845"/>
                    <a:pt x="5365" y="960"/>
                  </a:cubicBezTo>
                  <a:cubicBezTo>
                    <a:pt x="5177" y="1129"/>
                    <a:pt x="5004" y="1313"/>
                    <a:pt x="4809" y="1449"/>
                  </a:cubicBezTo>
                  <a:lnTo>
                    <a:pt x="4809" y="1449"/>
                  </a:lnTo>
                  <a:cubicBezTo>
                    <a:pt x="4918" y="1285"/>
                    <a:pt x="5023" y="1118"/>
                    <a:pt x="5113" y="937"/>
                  </a:cubicBezTo>
                  <a:cubicBezTo>
                    <a:pt x="5182" y="845"/>
                    <a:pt x="5228" y="731"/>
                    <a:pt x="5296" y="617"/>
                  </a:cubicBezTo>
                  <a:cubicBezTo>
                    <a:pt x="5319" y="549"/>
                    <a:pt x="5342" y="503"/>
                    <a:pt x="5342" y="435"/>
                  </a:cubicBezTo>
                  <a:cubicBezTo>
                    <a:pt x="5342" y="389"/>
                    <a:pt x="5365" y="366"/>
                    <a:pt x="5342" y="320"/>
                  </a:cubicBezTo>
                  <a:cubicBezTo>
                    <a:pt x="5325" y="287"/>
                    <a:pt x="5296" y="266"/>
                    <a:pt x="5264" y="266"/>
                  </a:cubicBezTo>
                  <a:cubicBezTo>
                    <a:pt x="5252" y="266"/>
                    <a:pt x="5240" y="269"/>
                    <a:pt x="5228" y="275"/>
                  </a:cubicBezTo>
                  <a:cubicBezTo>
                    <a:pt x="5091" y="343"/>
                    <a:pt x="5022" y="457"/>
                    <a:pt x="4954" y="549"/>
                  </a:cubicBezTo>
                  <a:lnTo>
                    <a:pt x="4725" y="845"/>
                  </a:lnTo>
                  <a:cubicBezTo>
                    <a:pt x="4661" y="942"/>
                    <a:pt x="4592" y="1038"/>
                    <a:pt x="4518" y="1129"/>
                  </a:cubicBezTo>
                  <a:lnTo>
                    <a:pt x="4518" y="1129"/>
                  </a:lnTo>
                  <a:cubicBezTo>
                    <a:pt x="4583" y="1021"/>
                    <a:pt x="4646" y="913"/>
                    <a:pt x="4703" y="800"/>
                  </a:cubicBezTo>
                  <a:cubicBezTo>
                    <a:pt x="4771" y="686"/>
                    <a:pt x="4840" y="571"/>
                    <a:pt x="4862" y="435"/>
                  </a:cubicBezTo>
                  <a:cubicBezTo>
                    <a:pt x="4885" y="389"/>
                    <a:pt x="4931" y="320"/>
                    <a:pt x="4885" y="229"/>
                  </a:cubicBezTo>
                  <a:cubicBezTo>
                    <a:pt x="4872" y="202"/>
                    <a:pt x="4835" y="191"/>
                    <a:pt x="4802" y="191"/>
                  </a:cubicBezTo>
                  <a:cubicBezTo>
                    <a:pt x="4779" y="191"/>
                    <a:pt x="4758" y="197"/>
                    <a:pt x="4748" y="206"/>
                  </a:cubicBezTo>
                  <a:cubicBezTo>
                    <a:pt x="4725" y="229"/>
                    <a:pt x="4703" y="252"/>
                    <a:pt x="4680" y="275"/>
                  </a:cubicBezTo>
                  <a:cubicBezTo>
                    <a:pt x="4497" y="480"/>
                    <a:pt x="4360" y="686"/>
                    <a:pt x="4200" y="891"/>
                  </a:cubicBezTo>
                  <a:cubicBezTo>
                    <a:pt x="4042" y="1095"/>
                    <a:pt x="3906" y="1320"/>
                    <a:pt x="3682" y="1436"/>
                  </a:cubicBezTo>
                  <a:lnTo>
                    <a:pt x="3682" y="1436"/>
                  </a:lnTo>
                  <a:cubicBezTo>
                    <a:pt x="3477" y="1397"/>
                    <a:pt x="3254" y="1394"/>
                    <a:pt x="3047" y="1393"/>
                  </a:cubicBezTo>
                  <a:lnTo>
                    <a:pt x="3047" y="1393"/>
                  </a:lnTo>
                  <a:cubicBezTo>
                    <a:pt x="3256" y="1222"/>
                    <a:pt x="3464" y="1032"/>
                    <a:pt x="3653" y="823"/>
                  </a:cubicBezTo>
                  <a:cubicBezTo>
                    <a:pt x="3831" y="622"/>
                    <a:pt x="3987" y="357"/>
                    <a:pt x="4016" y="47"/>
                  </a:cubicBezTo>
                  <a:lnTo>
                    <a:pt x="4016" y="47"/>
                  </a:lnTo>
                  <a:cubicBezTo>
                    <a:pt x="4017" y="47"/>
                    <a:pt x="4017" y="47"/>
                    <a:pt x="4018" y="47"/>
                  </a:cubicBezTo>
                  <a:lnTo>
                    <a:pt x="4016" y="46"/>
                  </a:lnTo>
                  <a:lnTo>
                    <a:pt x="4016" y="46"/>
                  </a:lnTo>
                  <a:cubicBezTo>
                    <a:pt x="4017" y="38"/>
                    <a:pt x="4017" y="31"/>
                    <a:pt x="4018" y="24"/>
                  </a:cubicBezTo>
                  <a:cubicBezTo>
                    <a:pt x="4018" y="24"/>
                    <a:pt x="3995" y="1"/>
                    <a:pt x="3995" y="1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3">
              <a:extLst>
                <a:ext uri="{FF2B5EF4-FFF2-40B4-BE49-F238E27FC236}">
                  <a16:creationId xmlns:a16="http://schemas.microsoft.com/office/drawing/2014/main" id="{30882403-F5B2-FC2F-986C-146E7F991D44}"/>
                </a:ext>
              </a:extLst>
            </p:cNvPr>
            <p:cNvSpPr/>
            <p:nvPr/>
          </p:nvSpPr>
          <p:spPr>
            <a:xfrm>
              <a:off x="6651640" y="2172534"/>
              <a:ext cx="10645" cy="11042"/>
            </a:xfrm>
            <a:custGeom>
              <a:avLst/>
              <a:gdLst/>
              <a:ahLst/>
              <a:cxnLst/>
              <a:rect l="l" t="t" r="r" b="b"/>
              <a:pathLst>
                <a:path w="617" h="640" extrusionOk="0">
                  <a:moveTo>
                    <a:pt x="297" y="1"/>
                  </a:moveTo>
                  <a:cubicBezTo>
                    <a:pt x="137" y="1"/>
                    <a:pt x="0" y="138"/>
                    <a:pt x="0" y="320"/>
                  </a:cubicBezTo>
                  <a:cubicBezTo>
                    <a:pt x="0" y="480"/>
                    <a:pt x="137" y="640"/>
                    <a:pt x="297" y="640"/>
                  </a:cubicBezTo>
                  <a:cubicBezTo>
                    <a:pt x="479" y="640"/>
                    <a:pt x="616" y="480"/>
                    <a:pt x="616" y="320"/>
                  </a:cubicBezTo>
                  <a:cubicBezTo>
                    <a:pt x="616" y="138"/>
                    <a:pt x="479" y="1"/>
                    <a:pt x="297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3">
              <a:extLst>
                <a:ext uri="{FF2B5EF4-FFF2-40B4-BE49-F238E27FC236}">
                  <a16:creationId xmlns:a16="http://schemas.microsoft.com/office/drawing/2014/main" id="{E80741EF-3B7B-B02D-4865-F6793282AD91}"/>
                </a:ext>
              </a:extLst>
            </p:cNvPr>
            <p:cNvSpPr/>
            <p:nvPr/>
          </p:nvSpPr>
          <p:spPr>
            <a:xfrm>
              <a:off x="6659508" y="2181988"/>
              <a:ext cx="11042" cy="11042"/>
            </a:xfrm>
            <a:custGeom>
              <a:avLst/>
              <a:gdLst/>
              <a:ahLst/>
              <a:cxnLst/>
              <a:rect l="l" t="t" r="r" b="b"/>
              <a:pathLst>
                <a:path w="640" h="640" extrusionOk="0">
                  <a:moveTo>
                    <a:pt x="320" y="1"/>
                  </a:moveTo>
                  <a:cubicBezTo>
                    <a:pt x="137" y="1"/>
                    <a:pt x="1" y="138"/>
                    <a:pt x="1" y="320"/>
                  </a:cubicBezTo>
                  <a:cubicBezTo>
                    <a:pt x="1" y="503"/>
                    <a:pt x="137" y="640"/>
                    <a:pt x="320" y="640"/>
                  </a:cubicBezTo>
                  <a:cubicBezTo>
                    <a:pt x="480" y="640"/>
                    <a:pt x="640" y="503"/>
                    <a:pt x="640" y="320"/>
                  </a:cubicBezTo>
                  <a:cubicBezTo>
                    <a:pt x="640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3">
              <a:extLst>
                <a:ext uri="{FF2B5EF4-FFF2-40B4-BE49-F238E27FC236}">
                  <a16:creationId xmlns:a16="http://schemas.microsoft.com/office/drawing/2014/main" id="{272BCFCE-0ECA-4DD5-FECD-745831B095DD}"/>
                </a:ext>
              </a:extLst>
            </p:cNvPr>
            <p:cNvSpPr/>
            <p:nvPr/>
          </p:nvSpPr>
          <p:spPr>
            <a:xfrm>
              <a:off x="6668565" y="2191046"/>
              <a:ext cx="11042" cy="10645"/>
            </a:xfrm>
            <a:custGeom>
              <a:avLst/>
              <a:gdLst/>
              <a:ahLst/>
              <a:cxnLst/>
              <a:rect l="l" t="t" r="r" b="b"/>
              <a:pathLst>
                <a:path w="640" h="617" extrusionOk="0">
                  <a:moveTo>
                    <a:pt x="320" y="1"/>
                  </a:moveTo>
                  <a:cubicBezTo>
                    <a:pt x="137" y="1"/>
                    <a:pt x="1" y="138"/>
                    <a:pt x="1" y="297"/>
                  </a:cubicBezTo>
                  <a:cubicBezTo>
                    <a:pt x="1" y="480"/>
                    <a:pt x="137" y="617"/>
                    <a:pt x="320" y="617"/>
                  </a:cubicBezTo>
                  <a:cubicBezTo>
                    <a:pt x="480" y="617"/>
                    <a:pt x="640" y="480"/>
                    <a:pt x="640" y="297"/>
                  </a:cubicBezTo>
                  <a:cubicBezTo>
                    <a:pt x="640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3">
              <a:extLst>
                <a:ext uri="{FF2B5EF4-FFF2-40B4-BE49-F238E27FC236}">
                  <a16:creationId xmlns:a16="http://schemas.microsoft.com/office/drawing/2014/main" id="{125E7081-A213-D09F-634E-0EDF90B597FD}"/>
                </a:ext>
              </a:extLst>
            </p:cNvPr>
            <p:cNvSpPr/>
            <p:nvPr/>
          </p:nvSpPr>
          <p:spPr>
            <a:xfrm>
              <a:off x="6679193" y="2197740"/>
              <a:ext cx="10662" cy="10645"/>
            </a:xfrm>
            <a:custGeom>
              <a:avLst/>
              <a:gdLst/>
              <a:ahLst/>
              <a:cxnLst/>
              <a:rect l="l" t="t" r="r" b="b"/>
              <a:pathLst>
                <a:path w="618" h="617" extrusionOk="0">
                  <a:moveTo>
                    <a:pt x="320" y="1"/>
                  </a:moveTo>
                  <a:cubicBezTo>
                    <a:pt x="138" y="1"/>
                    <a:pt x="1" y="138"/>
                    <a:pt x="1" y="320"/>
                  </a:cubicBezTo>
                  <a:cubicBezTo>
                    <a:pt x="1" y="480"/>
                    <a:pt x="138" y="617"/>
                    <a:pt x="320" y="617"/>
                  </a:cubicBezTo>
                  <a:cubicBezTo>
                    <a:pt x="480" y="617"/>
                    <a:pt x="617" y="480"/>
                    <a:pt x="617" y="320"/>
                  </a:cubicBezTo>
                  <a:cubicBezTo>
                    <a:pt x="617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3">
              <a:extLst>
                <a:ext uri="{FF2B5EF4-FFF2-40B4-BE49-F238E27FC236}">
                  <a16:creationId xmlns:a16="http://schemas.microsoft.com/office/drawing/2014/main" id="{8919ACEF-66EC-F3D2-A981-D021AED0F05F}"/>
                </a:ext>
              </a:extLst>
            </p:cNvPr>
            <p:cNvSpPr/>
            <p:nvPr/>
          </p:nvSpPr>
          <p:spPr>
            <a:xfrm>
              <a:off x="6690217" y="2203261"/>
              <a:ext cx="11059" cy="10645"/>
            </a:xfrm>
            <a:custGeom>
              <a:avLst/>
              <a:gdLst/>
              <a:ahLst/>
              <a:cxnLst/>
              <a:rect l="l" t="t" r="r" b="b"/>
              <a:pathLst>
                <a:path w="641" h="617" extrusionOk="0">
                  <a:moveTo>
                    <a:pt x="320" y="0"/>
                  </a:moveTo>
                  <a:cubicBezTo>
                    <a:pt x="138" y="0"/>
                    <a:pt x="1" y="137"/>
                    <a:pt x="1" y="297"/>
                  </a:cubicBezTo>
                  <a:cubicBezTo>
                    <a:pt x="1" y="479"/>
                    <a:pt x="138" y="616"/>
                    <a:pt x="320" y="616"/>
                  </a:cubicBezTo>
                  <a:cubicBezTo>
                    <a:pt x="503" y="616"/>
                    <a:pt x="640" y="479"/>
                    <a:pt x="640" y="297"/>
                  </a:cubicBezTo>
                  <a:cubicBezTo>
                    <a:pt x="640" y="137"/>
                    <a:pt x="503" y="0"/>
                    <a:pt x="320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3">
              <a:extLst>
                <a:ext uri="{FF2B5EF4-FFF2-40B4-BE49-F238E27FC236}">
                  <a16:creationId xmlns:a16="http://schemas.microsoft.com/office/drawing/2014/main" id="{43B586BC-A2AC-C987-6AE9-156446C56335}"/>
                </a:ext>
              </a:extLst>
            </p:cNvPr>
            <p:cNvSpPr/>
            <p:nvPr/>
          </p:nvSpPr>
          <p:spPr>
            <a:xfrm>
              <a:off x="6702829" y="2206401"/>
              <a:ext cx="11042" cy="10662"/>
            </a:xfrm>
            <a:custGeom>
              <a:avLst/>
              <a:gdLst/>
              <a:ahLst/>
              <a:cxnLst/>
              <a:rect l="l" t="t" r="r" b="b"/>
              <a:pathLst>
                <a:path w="640" h="618" extrusionOk="0">
                  <a:moveTo>
                    <a:pt x="320" y="1"/>
                  </a:moveTo>
                  <a:cubicBezTo>
                    <a:pt x="137" y="1"/>
                    <a:pt x="0" y="138"/>
                    <a:pt x="0" y="320"/>
                  </a:cubicBezTo>
                  <a:cubicBezTo>
                    <a:pt x="0" y="480"/>
                    <a:pt x="137" y="617"/>
                    <a:pt x="320" y="617"/>
                  </a:cubicBezTo>
                  <a:cubicBezTo>
                    <a:pt x="480" y="617"/>
                    <a:pt x="639" y="480"/>
                    <a:pt x="639" y="320"/>
                  </a:cubicBezTo>
                  <a:cubicBezTo>
                    <a:pt x="639" y="138"/>
                    <a:pt x="480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3">
              <a:extLst>
                <a:ext uri="{FF2B5EF4-FFF2-40B4-BE49-F238E27FC236}">
                  <a16:creationId xmlns:a16="http://schemas.microsoft.com/office/drawing/2014/main" id="{DD55CD86-BB7E-2AB8-BF08-E0151325019B}"/>
                </a:ext>
              </a:extLst>
            </p:cNvPr>
            <p:cNvSpPr/>
            <p:nvPr/>
          </p:nvSpPr>
          <p:spPr>
            <a:xfrm>
              <a:off x="6715026" y="2202070"/>
              <a:ext cx="11059" cy="11042"/>
            </a:xfrm>
            <a:custGeom>
              <a:avLst/>
              <a:gdLst/>
              <a:ahLst/>
              <a:cxnLst/>
              <a:rect l="l" t="t" r="r" b="b"/>
              <a:pathLst>
                <a:path w="641" h="640" extrusionOk="0">
                  <a:moveTo>
                    <a:pt x="320" y="1"/>
                  </a:moveTo>
                  <a:cubicBezTo>
                    <a:pt x="138" y="1"/>
                    <a:pt x="1" y="138"/>
                    <a:pt x="1" y="320"/>
                  </a:cubicBezTo>
                  <a:cubicBezTo>
                    <a:pt x="1" y="503"/>
                    <a:pt x="138" y="640"/>
                    <a:pt x="320" y="640"/>
                  </a:cubicBezTo>
                  <a:cubicBezTo>
                    <a:pt x="503" y="640"/>
                    <a:pt x="640" y="503"/>
                    <a:pt x="640" y="320"/>
                  </a:cubicBezTo>
                  <a:cubicBezTo>
                    <a:pt x="640" y="138"/>
                    <a:pt x="503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3">
              <a:extLst>
                <a:ext uri="{FF2B5EF4-FFF2-40B4-BE49-F238E27FC236}">
                  <a16:creationId xmlns:a16="http://schemas.microsoft.com/office/drawing/2014/main" id="{932ED50E-3BE0-33FA-C761-849121861F19}"/>
                </a:ext>
              </a:extLst>
            </p:cNvPr>
            <p:cNvSpPr/>
            <p:nvPr/>
          </p:nvSpPr>
          <p:spPr>
            <a:xfrm>
              <a:off x="6724481" y="2192236"/>
              <a:ext cx="10645" cy="11042"/>
            </a:xfrm>
            <a:custGeom>
              <a:avLst/>
              <a:gdLst/>
              <a:ahLst/>
              <a:cxnLst/>
              <a:rect l="l" t="t" r="r" b="b"/>
              <a:pathLst>
                <a:path w="617" h="640" extrusionOk="0">
                  <a:moveTo>
                    <a:pt x="320" y="0"/>
                  </a:moveTo>
                  <a:cubicBezTo>
                    <a:pt x="138" y="0"/>
                    <a:pt x="1" y="137"/>
                    <a:pt x="1" y="320"/>
                  </a:cubicBezTo>
                  <a:cubicBezTo>
                    <a:pt x="1" y="479"/>
                    <a:pt x="138" y="639"/>
                    <a:pt x="320" y="639"/>
                  </a:cubicBezTo>
                  <a:cubicBezTo>
                    <a:pt x="480" y="639"/>
                    <a:pt x="617" y="479"/>
                    <a:pt x="617" y="320"/>
                  </a:cubicBezTo>
                  <a:cubicBezTo>
                    <a:pt x="617" y="137"/>
                    <a:pt x="480" y="0"/>
                    <a:pt x="320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3">
              <a:extLst>
                <a:ext uri="{FF2B5EF4-FFF2-40B4-BE49-F238E27FC236}">
                  <a16:creationId xmlns:a16="http://schemas.microsoft.com/office/drawing/2014/main" id="{AE69EE9E-EAFD-4FC8-CB8A-1A484EA591D6}"/>
                </a:ext>
              </a:extLst>
            </p:cNvPr>
            <p:cNvSpPr/>
            <p:nvPr/>
          </p:nvSpPr>
          <p:spPr>
            <a:xfrm>
              <a:off x="6730001" y="2180815"/>
              <a:ext cx="10645" cy="11042"/>
            </a:xfrm>
            <a:custGeom>
              <a:avLst/>
              <a:gdLst/>
              <a:ahLst/>
              <a:cxnLst/>
              <a:rect l="l" t="t" r="r" b="b"/>
              <a:pathLst>
                <a:path w="617" h="640" extrusionOk="0">
                  <a:moveTo>
                    <a:pt x="297" y="0"/>
                  </a:moveTo>
                  <a:cubicBezTo>
                    <a:pt x="137" y="0"/>
                    <a:pt x="0" y="137"/>
                    <a:pt x="0" y="320"/>
                  </a:cubicBezTo>
                  <a:cubicBezTo>
                    <a:pt x="0" y="502"/>
                    <a:pt x="137" y="639"/>
                    <a:pt x="297" y="639"/>
                  </a:cubicBezTo>
                  <a:cubicBezTo>
                    <a:pt x="480" y="639"/>
                    <a:pt x="617" y="502"/>
                    <a:pt x="617" y="320"/>
                  </a:cubicBezTo>
                  <a:cubicBezTo>
                    <a:pt x="617" y="137"/>
                    <a:pt x="480" y="0"/>
                    <a:pt x="297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3">
              <a:extLst>
                <a:ext uri="{FF2B5EF4-FFF2-40B4-BE49-F238E27FC236}">
                  <a16:creationId xmlns:a16="http://schemas.microsoft.com/office/drawing/2014/main" id="{3B86569B-98FE-F7C5-27FF-AD1579ED0005}"/>
                </a:ext>
              </a:extLst>
            </p:cNvPr>
            <p:cNvSpPr/>
            <p:nvPr/>
          </p:nvSpPr>
          <p:spPr>
            <a:xfrm>
              <a:off x="6731571" y="2168600"/>
              <a:ext cx="11042" cy="10645"/>
            </a:xfrm>
            <a:custGeom>
              <a:avLst/>
              <a:gdLst/>
              <a:ahLst/>
              <a:cxnLst/>
              <a:rect l="l" t="t" r="r" b="b"/>
              <a:pathLst>
                <a:path w="640" h="617" extrusionOk="0">
                  <a:moveTo>
                    <a:pt x="320" y="1"/>
                  </a:moveTo>
                  <a:cubicBezTo>
                    <a:pt x="160" y="1"/>
                    <a:pt x="1" y="137"/>
                    <a:pt x="1" y="320"/>
                  </a:cubicBezTo>
                  <a:cubicBezTo>
                    <a:pt x="1" y="480"/>
                    <a:pt x="160" y="617"/>
                    <a:pt x="320" y="617"/>
                  </a:cubicBezTo>
                  <a:cubicBezTo>
                    <a:pt x="503" y="617"/>
                    <a:pt x="640" y="480"/>
                    <a:pt x="640" y="320"/>
                  </a:cubicBezTo>
                  <a:cubicBezTo>
                    <a:pt x="640" y="137"/>
                    <a:pt x="503" y="1"/>
                    <a:pt x="320" y="1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3">
              <a:extLst>
                <a:ext uri="{FF2B5EF4-FFF2-40B4-BE49-F238E27FC236}">
                  <a16:creationId xmlns:a16="http://schemas.microsoft.com/office/drawing/2014/main" id="{C0BC75EF-7C92-F8B5-E0C0-DFF9DB654B7F}"/>
                </a:ext>
              </a:extLst>
            </p:cNvPr>
            <p:cNvSpPr/>
            <p:nvPr/>
          </p:nvSpPr>
          <p:spPr>
            <a:xfrm>
              <a:off x="6732762" y="2157973"/>
              <a:ext cx="8678" cy="8678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4" y="0"/>
                    <a:pt x="0" y="114"/>
                    <a:pt x="0" y="251"/>
                  </a:cubicBezTo>
                  <a:cubicBezTo>
                    <a:pt x="0" y="388"/>
                    <a:pt x="114" y="502"/>
                    <a:pt x="251" y="502"/>
                  </a:cubicBezTo>
                  <a:cubicBezTo>
                    <a:pt x="388" y="502"/>
                    <a:pt x="502" y="388"/>
                    <a:pt x="502" y="251"/>
                  </a:cubicBezTo>
                  <a:cubicBezTo>
                    <a:pt x="502" y="114"/>
                    <a:pt x="388" y="0"/>
                    <a:pt x="251" y="0"/>
                  </a:cubicBezTo>
                  <a:close/>
                </a:path>
              </a:pathLst>
            </a:custGeom>
            <a:solidFill>
              <a:srgbClr val="F2B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3">
              <a:extLst>
                <a:ext uri="{FF2B5EF4-FFF2-40B4-BE49-F238E27FC236}">
                  <a16:creationId xmlns:a16="http://schemas.microsoft.com/office/drawing/2014/main" id="{ED9CF36B-EF59-CDCA-D3D4-8F8E9C30B406}"/>
                </a:ext>
              </a:extLst>
            </p:cNvPr>
            <p:cNvSpPr/>
            <p:nvPr/>
          </p:nvSpPr>
          <p:spPr>
            <a:xfrm>
              <a:off x="6587047" y="1932621"/>
              <a:ext cx="173681" cy="300314"/>
            </a:xfrm>
            <a:custGeom>
              <a:avLst/>
              <a:gdLst/>
              <a:ahLst/>
              <a:cxnLst/>
              <a:rect l="l" t="t" r="r" b="b"/>
              <a:pathLst>
                <a:path w="10067" h="17407" extrusionOk="0">
                  <a:moveTo>
                    <a:pt x="6187" y="1"/>
                  </a:moveTo>
                  <a:cubicBezTo>
                    <a:pt x="5295" y="1"/>
                    <a:pt x="4280" y="331"/>
                    <a:pt x="3173" y="1239"/>
                  </a:cubicBezTo>
                  <a:cubicBezTo>
                    <a:pt x="845" y="3179"/>
                    <a:pt x="1553" y="5667"/>
                    <a:pt x="2489" y="7333"/>
                  </a:cubicBezTo>
                  <a:cubicBezTo>
                    <a:pt x="2489" y="7584"/>
                    <a:pt x="2466" y="7835"/>
                    <a:pt x="2443" y="8086"/>
                  </a:cubicBezTo>
                  <a:cubicBezTo>
                    <a:pt x="2238" y="9387"/>
                    <a:pt x="1370" y="10437"/>
                    <a:pt x="754" y="11601"/>
                  </a:cubicBezTo>
                  <a:cubicBezTo>
                    <a:pt x="297" y="12492"/>
                    <a:pt x="1" y="13473"/>
                    <a:pt x="46" y="14477"/>
                  </a:cubicBezTo>
                  <a:cubicBezTo>
                    <a:pt x="115" y="15459"/>
                    <a:pt x="571" y="16463"/>
                    <a:pt x="1416" y="17011"/>
                  </a:cubicBezTo>
                  <a:cubicBezTo>
                    <a:pt x="1804" y="17270"/>
                    <a:pt x="2278" y="17406"/>
                    <a:pt x="2748" y="17406"/>
                  </a:cubicBezTo>
                  <a:cubicBezTo>
                    <a:pt x="3273" y="17406"/>
                    <a:pt x="3792" y="17236"/>
                    <a:pt x="4178" y="16874"/>
                  </a:cubicBezTo>
                  <a:cubicBezTo>
                    <a:pt x="4862" y="16235"/>
                    <a:pt x="4999" y="15208"/>
                    <a:pt x="5091" y="14249"/>
                  </a:cubicBezTo>
                  <a:cubicBezTo>
                    <a:pt x="5273" y="12377"/>
                    <a:pt x="5433" y="10460"/>
                    <a:pt x="5296" y="8588"/>
                  </a:cubicBezTo>
                  <a:cubicBezTo>
                    <a:pt x="5296" y="8566"/>
                    <a:pt x="5296" y="8543"/>
                    <a:pt x="5296" y="8543"/>
                  </a:cubicBezTo>
                  <a:cubicBezTo>
                    <a:pt x="8743" y="6648"/>
                    <a:pt x="10067" y="2357"/>
                    <a:pt x="10067" y="2357"/>
                  </a:cubicBezTo>
                  <a:cubicBezTo>
                    <a:pt x="10067" y="2357"/>
                    <a:pt x="8568" y="1"/>
                    <a:pt x="6187" y="1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3">
              <a:extLst>
                <a:ext uri="{FF2B5EF4-FFF2-40B4-BE49-F238E27FC236}">
                  <a16:creationId xmlns:a16="http://schemas.microsoft.com/office/drawing/2014/main" id="{8709A548-A081-C943-0C82-CE848F86E7C3}"/>
                </a:ext>
              </a:extLst>
            </p:cNvPr>
            <p:cNvSpPr/>
            <p:nvPr/>
          </p:nvSpPr>
          <p:spPr>
            <a:xfrm>
              <a:off x="6550817" y="2457649"/>
              <a:ext cx="104378" cy="518645"/>
            </a:xfrm>
            <a:custGeom>
              <a:avLst/>
              <a:gdLst/>
              <a:ahLst/>
              <a:cxnLst/>
              <a:rect l="l" t="t" r="r" b="b"/>
              <a:pathLst>
                <a:path w="6050" h="30062" extrusionOk="0">
                  <a:moveTo>
                    <a:pt x="5456" y="0"/>
                  </a:moveTo>
                  <a:cubicBezTo>
                    <a:pt x="1" y="14905"/>
                    <a:pt x="4086" y="29947"/>
                    <a:pt x="4086" y="29947"/>
                  </a:cubicBezTo>
                  <a:cubicBezTo>
                    <a:pt x="4292" y="29993"/>
                    <a:pt x="4520" y="30015"/>
                    <a:pt x="4771" y="30061"/>
                  </a:cubicBezTo>
                  <a:cubicBezTo>
                    <a:pt x="4406" y="28623"/>
                    <a:pt x="982" y="14380"/>
                    <a:pt x="6049" y="114"/>
                  </a:cubicBezTo>
                  <a:cubicBezTo>
                    <a:pt x="5684" y="46"/>
                    <a:pt x="5456" y="0"/>
                    <a:pt x="5456" y="0"/>
                  </a:cubicBezTo>
                  <a:close/>
                </a:path>
              </a:pathLst>
            </a:custGeom>
            <a:solidFill>
              <a:srgbClr val="C9A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3">
              <a:extLst>
                <a:ext uri="{FF2B5EF4-FFF2-40B4-BE49-F238E27FC236}">
                  <a16:creationId xmlns:a16="http://schemas.microsoft.com/office/drawing/2014/main" id="{B6E685F2-1116-8038-A8A3-7091C07F3216}"/>
                </a:ext>
              </a:extLst>
            </p:cNvPr>
            <p:cNvSpPr/>
            <p:nvPr/>
          </p:nvSpPr>
          <p:spPr>
            <a:xfrm>
              <a:off x="6693771" y="2518688"/>
              <a:ext cx="153996" cy="1039618"/>
            </a:xfrm>
            <a:custGeom>
              <a:avLst/>
              <a:gdLst/>
              <a:ahLst/>
              <a:cxnLst/>
              <a:rect l="l" t="t" r="r" b="b"/>
              <a:pathLst>
                <a:path w="8926" h="60259" extrusionOk="0">
                  <a:moveTo>
                    <a:pt x="7396" y="0"/>
                  </a:moveTo>
                  <a:lnTo>
                    <a:pt x="2602" y="343"/>
                  </a:lnTo>
                  <a:lnTo>
                    <a:pt x="0" y="9998"/>
                  </a:lnTo>
                  <a:lnTo>
                    <a:pt x="2465" y="31933"/>
                  </a:lnTo>
                  <a:cubicBezTo>
                    <a:pt x="2100" y="42524"/>
                    <a:pt x="2831" y="50855"/>
                    <a:pt x="2831" y="50855"/>
                  </a:cubicBezTo>
                  <a:lnTo>
                    <a:pt x="2831" y="52544"/>
                  </a:lnTo>
                  <a:cubicBezTo>
                    <a:pt x="2831" y="52544"/>
                    <a:pt x="2785" y="53548"/>
                    <a:pt x="3242" y="55671"/>
                  </a:cubicBezTo>
                  <a:cubicBezTo>
                    <a:pt x="3310" y="56059"/>
                    <a:pt x="3378" y="56493"/>
                    <a:pt x="3424" y="56949"/>
                  </a:cubicBezTo>
                  <a:cubicBezTo>
                    <a:pt x="3721" y="58273"/>
                    <a:pt x="4474" y="60145"/>
                    <a:pt x="6277" y="60259"/>
                  </a:cubicBezTo>
                  <a:lnTo>
                    <a:pt x="7966" y="60259"/>
                  </a:lnTo>
                  <a:cubicBezTo>
                    <a:pt x="7966" y="60259"/>
                    <a:pt x="8332" y="59209"/>
                    <a:pt x="6962" y="58090"/>
                  </a:cubicBezTo>
                  <a:cubicBezTo>
                    <a:pt x="6962" y="58090"/>
                    <a:pt x="4885" y="55466"/>
                    <a:pt x="5022" y="50786"/>
                  </a:cubicBezTo>
                  <a:cubicBezTo>
                    <a:pt x="5205" y="49052"/>
                    <a:pt x="8240" y="20474"/>
                    <a:pt x="8583" y="13102"/>
                  </a:cubicBezTo>
                  <a:cubicBezTo>
                    <a:pt x="8925" y="5501"/>
                    <a:pt x="7396" y="0"/>
                    <a:pt x="7396" y="0"/>
                  </a:cubicBez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3">
              <a:extLst>
                <a:ext uri="{FF2B5EF4-FFF2-40B4-BE49-F238E27FC236}">
                  <a16:creationId xmlns:a16="http://schemas.microsoft.com/office/drawing/2014/main" id="{E563CDF8-BB17-5675-125F-FE0EF4A63A02}"/>
                </a:ext>
              </a:extLst>
            </p:cNvPr>
            <p:cNvSpPr/>
            <p:nvPr/>
          </p:nvSpPr>
          <p:spPr>
            <a:xfrm>
              <a:off x="6693771" y="2518688"/>
              <a:ext cx="153996" cy="485951"/>
            </a:xfrm>
            <a:custGeom>
              <a:avLst/>
              <a:gdLst/>
              <a:ahLst/>
              <a:cxnLst/>
              <a:rect l="l" t="t" r="r" b="b"/>
              <a:pathLst>
                <a:path w="8926" h="28167" extrusionOk="0">
                  <a:moveTo>
                    <a:pt x="7396" y="0"/>
                  </a:moveTo>
                  <a:lnTo>
                    <a:pt x="2602" y="343"/>
                  </a:lnTo>
                  <a:lnTo>
                    <a:pt x="0" y="9998"/>
                  </a:lnTo>
                  <a:lnTo>
                    <a:pt x="2055" y="28167"/>
                  </a:lnTo>
                  <a:cubicBezTo>
                    <a:pt x="3926" y="27322"/>
                    <a:pt x="5752" y="26363"/>
                    <a:pt x="7578" y="25405"/>
                  </a:cubicBezTo>
                  <a:cubicBezTo>
                    <a:pt x="8081" y="20155"/>
                    <a:pt x="8469" y="15499"/>
                    <a:pt x="8583" y="13102"/>
                  </a:cubicBezTo>
                  <a:cubicBezTo>
                    <a:pt x="8925" y="5501"/>
                    <a:pt x="7396" y="0"/>
                    <a:pt x="7396" y="0"/>
                  </a:cubicBez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3">
              <a:extLst>
                <a:ext uri="{FF2B5EF4-FFF2-40B4-BE49-F238E27FC236}">
                  <a16:creationId xmlns:a16="http://schemas.microsoft.com/office/drawing/2014/main" id="{AEC1AA29-0DF3-29C0-952D-6F12C7E5B459}"/>
                </a:ext>
              </a:extLst>
            </p:cNvPr>
            <p:cNvSpPr/>
            <p:nvPr/>
          </p:nvSpPr>
          <p:spPr>
            <a:xfrm>
              <a:off x="6735505" y="3359075"/>
              <a:ext cx="102014" cy="199232"/>
            </a:xfrm>
            <a:custGeom>
              <a:avLst/>
              <a:gdLst/>
              <a:ahLst/>
              <a:cxnLst/>
              <a:rect l="l" t="t" r="r" b="b"/>
              <a:pathLst>
                <a:path w="5913" h="11548" extrusionOk="0">
                  <a:moveTo>
                    <a:pt x="872" y="1"/>
                  </a:moveTo>
                  <a:cubicBezTo>
                    <a:pt x="564" y="1"/>
                    <a:pt x="267" y="6"/>
                    <a:pt x="1" y="21"/>
                  </a:cubicBezTo>
                  <a:lnTo>
                    <a:pt x="206" y="9904"/>
                  </a:lnTo>
                  <a:lnTo>
                    <a:pt x="823" y="9904"/>
                  </a:lnTo>
                  <a:lnTo>
                    <a:pt x="708" y="6618"/>
                  </a:lnTo>
                  <a:lnTo>
                    <a:pt x="708" y="6618"/>
                  </a:lnTo>
                  <a:cubicBezTo>
                    <a:pt x="754" y="7690"/>
                    <a:pt x="1142" y="11183"/>
                    <a:pt x="3539" y="11502"/>
                  </a:cubicBezTo>
                  <a:lnTo>
                    <a:pt x="3562" y="11502"/>
                  </a:lnTo>
                  <a:cubicBezTo>
                    <a:pt x="3653" y="11525"/>
                    <a:pt x="3767" y="11548"/>
                    <a:pt x="3858" y="11548"/>
                  </a:cubicBezTo>
                  <a:lnTo>
                    <a:pt x="5547" y="11548"/>
                  </a:lnTo>
                  <a:cubicBezTo>
                    <a:pt x="5547" y="11548"/>
                    <a:pt x="5913" y="10498"/>
                    <a:pt x="4543" y="9379"/>
                  </a:cubicBezTo>
                  <a:cubicBezTo>
                    <a:pt x="4543" y="9379"/>
                    <a:pt x="3470" y="8033"/>
                    <a:pt x="2922" y="5545"/>
                  </a:cubicBezTo>
                  <a:lnTo>
                    <a:pt x="3333" y="21"/>
                  </a:lnTo>
                  <a:lnTo>
                    <a:pt x="2717" y="21"/>
                  </a:lnTo>
                  <a:cubicBezTo>
                    <a:pt x="2154" y="21"/>
                    <a:pt x="1490" y="1"/>
                    <a:pt x="872" y="1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3">
              <a:extLst>
                <a:ext uri="{FF2B5EF4-FFF2-40B4-BE49-F238E27FC236}">
                  <a16:creationId xmlns:a16="http://schemas.microsoft.com/office/drawing/2014/main" id="{797F6737-FC3D-CA53-E414-264274FE4504}"/>
                </a:ext>
              </a:extLst>
            </p:cNvPr>
            <p:cNvSpPr/>
            <p:nvPr/>
          </p:nvSpPr>
          <p:spPr>
            <a:xfrm>
              <a:off x="6592568" y="2522622"/>
              <a:ext cx="170127" cy="1122344"/>
            </a:xfrm>
            <a:custGeom>
              <a:avLst/>
              <a:gdLst/>
              <a:ahLst/>
              <a:cxnLst/>
              <a:rect l="l" t="t" r="r" b="b"/>
              <a:pathLst>
                <a:path w="9861" h="65054" extrusionOk="0">
                  <a:moveTo>
                    <a:pt x="9861" y="0"/>
                  </a:moveTo>
                  <a:lnTo>
                    <a:pt x="2351" y="46"/>
                  </a:lnTo>
                  <a:cubicBezTo>
                    <a:pt x="2351" y="46"/>
                    <a:pt x="0" y="5296"/>
                    <a:pt x="776" y="15955"/>
                  </a:cubicBezTo>
                  <a:cubicBezTo>
                    <a:pt x="1530" y="26638"/>
                    <a:pt x="2990" y="31454"/>
                    <a:pt x="2990" y="31454"/>
                  </a:cubicBezTo>
                  <a:cubicBezTo>
                    <a:pt x="2990" y="31454"/>
                    <a:pt x="1233" y="40675"/>
                    <a:pt x="2762" y="53663"/>
                  </a:cubicBezTo>
                  <a:lnTo>
                    <a:pt x="2374" y="57657"/>
                  </a:lnTo>
                  <a:cubicBezTo>
                    <a:pt x="2325" y="64144"/>
                    <a:pt x="4721" y="65054"/>
                    <a:pt x="6070" y="65054"/>
                  </a:cubicBezTo>
                  <a:cubicBezTo>
                    <a:pt x="6596" y="65054"/>
                    <a:pt x="6962" y="64915"/>
                    <a:pt x="6962" y="64915"/>
                  </a:cubicBezTo>
                  <a:cubicBezTo>
                    <a:pt x="6962" y="64915"/>
                    <a:pt x="7464" y="63843"/>
                    <a:pt x="5866" y="61560"/>
                  </a:cubicBezTo>
                  <a:cubicBezTo>
                    <a:pt x="4565" y="59711"/>
                    <a:pt x="4725" y="55352"/>
                    <a:pt x="4839" y="53754"/>
                  </a:cubicBezTo>
                  <a:lnTo>
                    <a:pt x="8697" y="30290"/>
                  </a:lnTo>
                  <a:lnTo>
                    <a:pt x="8651" y="9792"/>
                  </a:lnTo>
                  <a:lnTo>
                    <a:pt x="9861" y="6848"/>
                  </a:lnTo>
                  <a:lnTo>
                    <a:pt x="9861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3">
              <a:extLst>
                <a:ext uri="{FF2B5EF4-FFF2-40B4-BE49-F238E27FC236}">
                  <a16:creationId xmlns:a16="http://schemas.microsoft.com/office/drawing/2014/main" id="{2D91A7EC-BC62-04D2-990D-8368679A9FA9}"/>
                </a:ext>
              </a:extLst>
            </p:cNvPr>
            <p:cNvSpPr/>
            <p:nvPr/>
          </p:nvSpPr>
          <p:spPr>
            <a:xfrm>
              <a:off x="6592568" y="2522622"/>
              <a:ext cx="170127" cy="539520"/>
            </a:xfrm>
            <a:custGeom>
              <a:avLst/>
              <a:gdLst/>
              <a:ahLst/>
              <a:cxnLst/>
              <a:rect l="l" t="t" r="r" b="b"/>
              <a:pathLst>
                <a:path w="9861" h="31272" extrusionOk="0">
                  <a:moveTo>
                    <a:pt x="9861" y="0"/>
                  </a:moveTo>
                  <a:lnTo>
                    <a:pt x="2351" y="46"/>
                  </a:lnTo>
                  <a:cubicBezTo>
                    <a:pt x="2351" y="46"/>
                    <a:pt x="0" y="5296"/>
                    <a:pt x="776" y="15955"/>
                  </a:cubicBezTo>
                  <a:cubicBezTo>
                    <a:pt x="1461" y="25473"/>
                    <a:pt x="2671" y="30335"/>
                    <a:pt x="2945" y="31271"/>
                  </a:cubicBezTo>
                  <a:cubicBezTo>
                    <a:pt x="4839" y="30335"/>
                    <a:pt x="6757" y="29399"/>
                    <a:pt x="8674" y="28486"/>
                  </a:cubicBezTo>
                  <a:lnTo>
                    <a:pt x="8651" y="9792"/>
                  </a:lnTo>
                  <a:lnTo>
                    <a:pt x="9861" y="6848"/>
                  </a:lnTo>
                  <a:lnTo>
                    <a:pt x="9861" y="0"/>
                  </a:lnTo>
                  <a:close/>
                </a:path>
              </a:pathLst>
            </a:custGeom>
            <a:solidFill>
              <a:srgbClr val="EDC7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3">
              <a:extLst>
                <a:ext uri="{FF2B5EF4-FFF2-40B4-BE49-F238E27FC236}">
                  <a16:creationId xmlns:a16="http://schemas.microsoft.com/office/drawing/2014/main" id="{EF034B94-9037-DCDD-E803-361238F621F2}"/>
                </a:ext>
              </a:extLst>
            </p:cNvPr>
            <p:cNvSpPr/>
            <p:nvPr/>
          </p:nvSpPr>
          <p:spPr>
            <a:xfrm>
              <a:off x="6683144" y="2932955"/>
              <a:ext cx="60660" cy="475324"/>
            </a:xfrm>
            <a:custGeom>
              <a:avLst/>
              <a:gdLst/>
              <a:ahLst/>
              <a:cxnLst/>
              <a:rect l="l" t="t" r="r" b="b"/>
              <a:pathLst>
                <a:path w="3516" h="27551" extrusionOk="0">
                  <a:moveTo>
                    <a:pt x="3424" y="0"/>
                  </a:moveTo>
                  <a:cubicBezTo>
                    <a:pt x="3401" y="2169"/>
                    <a:pt x="3378" y="4337"/>
                    <a:pt x="3378" y="6506"/>
                  </a:cubicBezTo>
                  <a:lnTo>
                    <a:pt x="3378" y="6483"/>
                  </a:lnTo>
                  <a:lnTo>
                    <a:pt x="2488" y="11733"/>
                  </a:lnTo>
                  <a:lnTo>
                    <a:pt x="1621" y="17005"/>
                  </a:lnTo>
                  <a:cubicBezTo>
                    <a:pt x="1050" y="20520"/>
                    <a:pt x="525" y="24035"/>
                    <a:pt x="0" y="27550"/>
                  </a:cubicBezTo>
                  <a:cubicBezTo>
                    <a:pt x="616" y="24035"/>
                    <a:pt x="1233" y="20543"/>
                    <a:pt x="1803" y="17028"/>
                  </a:cubicBezTo>
                  <a:lnTo>
                    <a:pt x="2671" y="11778"/>
                  </a:lnTo>
                  <a:lnTo>
                    <a:pt x="3515" y="6506"/>
                  </a:lnTo>
                  <a:cubicBezTo>
                    <a:pt x="3492" y="4337"/>
                    <a:pt x="3470" y="2169"/>
                    <a:pt x="3424" y="0"/>
                  </a:cubicBezTo>
                  <a:close/>
                </a:path>
              </a:pathLst>
            </a:custGeom>
            <a:solidFill>
              <a:srgbClr val="D19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3">
              <a:extLst>
                <a:ext uri="{FF2B5EF4-FFF2-40B4-BE49-F238E27FC236}">
                  <a16:creationId xmlns:a16="http://schemas.microsoft.com/office/drawing/2014/main" id="{5EECF67D-12F7-3577-A54B-D333C139113C}"/>
                </a:ext>
              </a:extLst>
            </p:cNvPr>
            <p:cNvSpPr/>
            <p:nvPr/>
          </p:nvSpPr>
          <p:spPr>
            <a:xfrm>
              <a:off x="6629971" y="3406692"/>
              <a:ext cx="91386" cy="238240"/>
            </a:xfrm>
            <a:custGeom>
              <a:avLst/>
              <a:gdLst/>
              <a:ahLst/>
              <a:cxnLst/>
              <a:rect l="l" t="t" r="r" b="b"/>
              <a:pathLst>
                <a:path w="5297" h="13809" extrusionOk="0">
                  <a:moveTo>
                    <a:pt x="92" y="0"/>
                  </a:moveTo>
                  <a:lnTo>
                    <a:pt x="1" y="9381"/>
                  </a:lnTo>
                  <a:lnTo>
                    <a:pt x="389" y="9381"/>
                  </a:lnTo>
                  <a:cubicBezTo>
                    <a:pt x="978" y="13197"/>
                    <a:pt x="2801" y="13808"/>
                    <a:pt x="3908" y="13808"/>
                  </a:cubicBezTo>
                  <a:cubicBezTo>
                    <a:pt x="4431" y="13808"/>
                    <a:pt x="4794" y="13672"/>
                    <a:pt x="4794" y="13672"/>
                  </a:cubicBezTo>
                  <a:cubicBezTo>
                    <a:pt x="4794" y="13672"/>
                    <a:pt x="5296" y="12600"/>
                    <a:pt x="3698" y="10317"/>
                  </a:cubicBezTo>
                  <a:cubicBezTo>
                    <a:pt x="3082" y="9427"/>
                    <a:pt x="2785" y="8012"/>
                    <a:pt x="2671" y="6574"/>
                  </a:cubicBezTo>
                  <a:lnTo>
                    <a:pt x="3402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3">
              <a:extLst>
                <a:ext uri="{FF2B5EF4-FFF2-40B4-BE49-F238E27FC236}">
                  <a16:creationId xmlns:a16="http://schemas.microsoft.com/office/drawing/2014/main" id="{6B21B2DC-8B9B-A663-0F93-4B1467230822}"/>
                </a:ext>
              </a:extLst>
            </p:cNvPr>
            <p:cNvSpPr/>
            <p:nvPr/>
          </p:nvSpPr>
          <p:spPr>
            <a:xfrm>
              <a:off x="6550817" y="2457649"/>
              <a:ext cx="313875" cy="524148"/>
            </a:xfrm>
            <a:custGeom>
              <a:avLst/>
              <a:gdLst/>
              <a:ahLst/>
              <a:cxnLst/>
              <a:rect l="l" t="t" r="r" b="b"/>
              <a:pathLst>
                <a:path w="18193" h="30381" extrusionOk="0">
                  <a:moveTo>
                    <a:pt x="5456" y="0"/>
                  </a:moveTo>
                  <a:cubicBezTo>
                    <a:pt x="1" y="14905"/>
                    <a:pt x="4086" y="29947"/>
                    <a:pt x="4086" y="29947"/>
                  </a:cubicBezTo>
                  <a:cubicBezTo>
                    <a:pt x="4566" y="30061"/>
                    <a:pt x="5228" y="30107"/>
                    <a:pt x="5661" y="30175"/>
                  </a:cubicBezTo>
                  <a:cubicBezTo>
                    <a:pt x="5570" y="28783"/>
                    <a:pt x="5616" y="26706"/>
                    <a:pt x="5776" y="24127"/>
                  </a:cubicBezTo>
                  <a:cubicBezTo>
                    <a:pt x="5776" y="24127"/>
                    <a:pt x="6209" y="28943"/>
                    <a:pt x="6620" y="30289"/>
                  </a:cubicBezTo>
                  <a:cubicBezTo>
                    <a:pt x="7238" y="30352"/>
                    <a:pt x="7833" y="30380"/>
                    <a:pt x="8403" y="30380"/>
                  </a:cubicBezTo>
                  <a:cubicBezTo>
                    <a:pt x="13231" y="30380"/>
                    <a:pt x="16298" y="28372"/>
                    <a:pt x="16298" y="28372"/>
                  </a:cubicBezTo>
                  <a:cubicBezTo>
                    <a:pt x="18193" y="9587"/>
                    <a:pt x="15111" y="0"/>
                    <a:pt x="15111" y="0"/>
                  </a:cubicBezTo>
                  <a:cubicBezTo>
                    <a:pt x="13567" y="434"/>
                    <a:pt x="11979" y="579"/>
                    <a:pt x="10549" y="579"/>
                  </a:cubicBezTo>
                  <a:cubicBezTo>
                    <a:pt x="7688" y="579"/>
                    <a:pt x="5456" y="0"/>
                    <a:pt x="5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3">
              <a:extLst>
                <a:ext uri="{FF2B5EF4-FFF2-40B4-BE49-F238E27FC236}">
                  <a16:creationId xmlns:a16="http://schemas.microsoft.com/office/drawing/2014/main" id="{B5AA7161-F213-4CD1-F894-A21BCBF16250}"/>
                </a:ext>
              </a:extLst>
            </p:cNvPr>
            <p:cNvSpPr/>
            <p:nvPr/>
          </p:nvSpPr>
          <p:spPr>
            <a:xfrm>
              <a:off x="5936110" y="2697459"/>
              <a:ext cx="373724" cy="421772"/>
            </a:xfrm>
            <a:custGeom>
              <a:avLst/>
              <a:gdLst/>
              <a:ahLst/>
              <a:cxnLst/>
              <a:rect l="l" t="t" r="r" b="b"/>
              <a:pathLst>
                <a:path w="21662" h="24447" extrusionOk="0">
                  <a:moveTo>
                    <a:pt x="16321" y="1"/>
                  </a:moveTo>
                  <a:lnTo>
                    <a:pt x="0" y="7647"/>
                  </a:lnTo>
                  <a:lnTo>
                    <a:pt x="4360" y="24447"/>
                  </a:lnTo>
                  <a:lnTo>
                    <a:pt x="21662" y="14449"/>
                  </a:lnTo>
                  <a:lnTo>
                    <a:pt x="16321" y="1"/>
                  </a:lnTo>
                  <a:close/>
                </a:path>
              </a:pathLst>
            </a:custGeom>
            <a:solidFill>
              <a:srgbClr val="F2A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3">
              <a:extLst>
                <a:ext uri="{FF2B5EF4-FFF2-40B4-BE49-F238E27FC236}">
                  <a16:creationId xmlns:a16="http://schemas.microsoft.com/office/drawing/2014/main" id="{0C14D3D6-C13B-563A-6F98-5A5DC9D46F80}"/>
                </a:ext>
              </a:extLst>
            </p:cNvPr>
            <p:cNvSpPr/>
            <p:nvPr/>
          </p:nvSpPr>
          <p:spPr>
            <a:xfrm>
              <a:off x="6338180" y="3096440"/>
              <a:ext cx="57106" cy="111744"/>
            </a:xfrm>
            <a:custGeom>
              <a:avLst/>
              <a:gdLst/>
              <a:ahLst/>
              <a:cxnLst/>
              <a:rect l="l" t="t" r="r" b="b"/>
              <a:pathLst>
                <a:path w="3310" h="6477" extrusionOk="0">
                  <a:moveTo>
                    <a:pt x="1379" y="0"/>
                  </a:moveTo>
                  <a:cubicBezTo>
                    <a:pt x="1279" y="0"/>
                    <a:pt x="1163" y="14"/>
                    <a:pt x="1027" y="42"/>
                  </a:cubicBezTo>
                  <a:cubicBezTo>
                    <a:pt x="639" y="157"/>
                    <a:pt x="206" y="408"/>
                    <a:pt x="114" y="773"/>
                  </a:cubicBezTo>
                  <a:cubicBezTo>
                    <a:pt x="0" y="1184"/>
                    <a:pt x="525" y="1891"/>
                    <a:pt x="662" y="2279"/>
                  </a:cubicBezTo>
                  <a:cubicBezTo>
                    <a:pt x="890" y="2896"/>
                    <a:pt x="1050" y="3535"/>
                    <a:pt x="1164" y="4197"/>
                  </a:cubicBezTo>
                  <a:cubicBezTo>
                    <a:pt x="1210" y="4608"/>
                    <a:pt x="1255" y="5018"/>
                    <a:pt x="1096" y="5406"/>
                  </a:cubicBezTo>
                  <a:cubicBezTo>
                    <a:pt x="959" y="5749"/>
                    <a:pt x="662" y="6114"/>
                    <a:pt x="845" y="6434"/>
                  </a:cubicBezTo>
                  <a:cubicBezTo>
                    <a:pt x="926" y="6463"/>
                    <a:pt x="1008" y="6477"/>
                    <a:pt x="1090" y="6477"/>
                  </a:cubicBezTo>
                  <a:cubicBezTo>
                    <a:pt x="1512" y="6477"/>
                    <a:pt x="1924" y="6120"/>
                    <a:pt x="2191" y="5794"/>
                  </a:cubicBezTo>
                  <a:cubicBezTo>
                    <a:pt x="2808" y="5041"/>
                    <a:pt x="3310" y="4174"/>
                    <a:pt x="3287" y="3284"/>
                  </a:cubicBezTo>
                  <a:cubicBezTo>
                    <a:pt x="3264" y="2416"/>
                    <a:pt x="2785" y="1640"/>
                    <a:pt x="2328" y="910"/>
                  </a:cubicBezTo>
                  <a:cubicBezTo>
                    <a:pt x="2001" y="390"/>
                    <a:pt x="1917" y="0"/>
                    <a:pt x="1379" y="0"/>
                  </a:cubicBezTo>
                  <a:close/>
                </a:path>
              </a:pathLst>
            </a:custGeom>
            <a:solidFill>
              <a:srgbClr val="754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3">
              <a:extLst>
                <a:ext uri="{FF2B5EF4-FFF2-40B4-BE49-F238E27FC236}">
                  <a16:creationId xmlns:a16="http://schemas.microsoft.com/office/drawing/2014/main" id="{06C8FC49-4381-196B-0210-02A5ED284443}"/>
                </a:ext>
              </a:extLst>
            </p:cNvPr>
            <p:cNvSpPr/>
            <p:nvPr/>
          </p:nvSpPr>
          <p:spPr>
            <a:xfrm>
              <a:off x="6216101" y="2764674"/>
              <a:ext cx="162536" cy="358783"/>
            </a:xfrm>
            <a:custGeom>
              <a:avLst/>
              <a:gdLst/>
              <a:ahLst/>
              <a:cxnLst/>
              <a:rect l="l" t="t" r="r" b="b"/>
              <a:pathLst>
                <a:path w="9421" h="20796" extrusionOk="0">
                  <a:moveTo>
                    <a:pt x="2454" y="1"/>
                  </a:moveTo>
                  <a:cubicBezTo>
                    <a:pt x="2427" y="1"/>
                    <a:pt x="2401" y="3"/>
                    <a:pt x="2374" y="8"/>
                  </a:cubicBezTo>
                  <a:cubicBezTo>
                    <a:pt x="0" y="396"/>
                    <a:pt x="3424" y="12311"/>
                    <a:pt x="3424" y="12311"/>
                  </a:cubicBezTo>
                  <a:lnTo>
                    <a:pt x="7327" y="20619"/>
                  </a:lnTo>
                  <a:cubicBezTo>
                    <a:pt x="7784" y="20746"/>
                    <a:pt x="8138" y="20795"/>
                    <a:pt x="8411" y="20795"/>
                  </a:cubicBezTo>
                  <a:cubicBezTo>
                    <a:pt x="9421" y="20795"/>
                    <a:pt x="9336" y="20117"/>
                    <a:pt x="9336" y="20117"/>
                  </a:cubicBezTo>
                  <a:lnTo>
                    <a:pt x="6391" y="11809"/>
                  </a:lnTo>
                  <a:cubicBezTo>
                    <a:pt x="6391" y="11809"/>
                    <a:pt x="4349" y="1"/>
                    <a:pt x="2454" y="1"/>
                  </a:cubicBezTo>
                  <a:close/>
                </a:path>
              </a:pathLst>
            </a:custGeom>
            <a:solidFill>
              <a:srgbClr val="754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3">
              <a:extLst>
                <a:ext uri="{FF2B5EF4-FFF2-40B4-BE49-F238E27FC236}">
                  <a16:creationId xmlns:a16="http://schemas.microsoft.com/office/drawing/2014/main" id="{4E7116F5-1DDE-A917-09CD-139E4764BE76}"/>
                </a:ext>
              </a:extLst>
            </p:cNvPr>
            <p:cNvSpPr/>
            <p:nvPr/>
          </p:nvSpPr>
          <p:spPr>
            <a:xfrm>
              <a:off x="6230662" y="2764674"/>
              <a:ext cx="83899" cy="150977"/>
            </a:xfrm>
            <a:custGeom>
              <a:avLst/>
              <a:gdLst/>
              <a:ahLst/>
              <a:cxnLst/>
              <a:rect l="l" t="t" r="r" b="b"/>
              <a:pathLst>
                <a:path w="4863" h="8751" extrusionOk="0">
                  <a:moveTo>
                    <a:pt x="1612" y="1"/>
                  </a:moveTo>
                  <a:cubicBezTo>
                    <a:pt x="1584" y="1"/>
                    <a:pt x="1557" y="3"/>
                    <a:pt x="1530" y="8"/>
                  </a:cubicBezTo>
                  <a:cubicBezTo>
                    <a:pt x="1" y="259"/>
                    <a:pt x="868" y="5212"/>
                    <a:pt x="1667" y="8750"/>
                  </a:cubicBezTo>
                  <a:cubicBezTo>
                    <a:pt x="1872" y="8704"/>
                    <a:pt x="2101" y="8636"/>
                    <a:pt x="2306" y="8567"/>
                  </a:cubicBezTo>
                  <a:cubicBezTo>
                    <a:pt x="3174" y="8294"/>
                    <a:pt x="4109" y="7860"/>
                    <a:pt x="4863" y="7426"/>
                  </a:cubicBezTo>
                  <a:cubicBezTo>
                    <a:pt x="4083" y="4061"/>
                    <a:pt x="2737" y="1"/>
                    <a:pt x="1612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3">
              <a:extLst>
                <a:ext uri="{FF2B5EF4-FFF2-40B4-BE49-F238E27FC236}">
                  <a16:creationId xmlns:a16="http://schemas.microsoft.com/office/drawing/2014/main" id="{7E0606B9-AADD-76A4-BC49-BAB0FD491255}"/>
                </a:ext>
              </a:extLst>
            </p:cNvPr>
            <p:cNvSpPr/>
            <p:nvPr/>
          </p:nvSpPr>
          <p:spPr>
            <a:xfrm>
              <a:off x="6014471" y="2738813"/>
              <a:ext cx="278041" cy="394754"/>
            </a:xfrm>
            <a:custGeom>
              <a:avLst/>
              <a:gdLst/>
              <a:ahLst/>
              <a:cxnLst/>
              <a:rect l="l" t="t" r="r" b="b"/>
              <a:pathLst>
                <a:path w="16116" h="22881" extrusionOk="0">
                  <a:moveTo>
                    <a:pt x="10637" y="1"/>
                  </a:moveTo>
                  <a:lnTo>
                    <a:pt x="5228" y="389"/>
                  </a:lnTo>
                  <a:lnTo>
                    <a:pt x="1758" y="2899"/>
                  </a:lnTo>
                  <a:cubicBezTo>
                    <a:pt x="1758" y="2899"/>
                    <a:pt x="1" y="7693"/>
                    <a:pt x="1393" y="10272"/>
                  </a:cubicBezTo>
                  <a:cubicBezTo>
                    <a:pt x="2785" y="12851"/>
                    <a:pt x="2785" y="17393"/>
                    <a:pt x="2694" y="21274"/>
                  </a:cubicBezTo>
                  <a:cubicBezTo>
                    <a:pt x="2694" y="21274"/>
                    <a:pt x="6185" y="22881"/>
                    <a:pt x="9873" y="22881"/>
                  </a:cubicBezTo>
                  <a:cubicBezTo>
                    <a:pt x="11797" y="22881"/>
                    <a:pt x="13775" y="22444"/>
                    <a:pt x="15339" y="21114"/>
                  </a:cubicBezTo>
                  <a:cubicBezTo>
                    <a:pt x="15339" y="21114"/>
                    <a:pt x="16115" y="3904"/>
                    <a:pt x="14723" y="2009"/>
                  </a:cubicBezTo>
                  <a:cubicBezTo>
                    <a:pt x="13331" y="115"/>
                    <a:pt x="10637" y="1"/>
                    <a:pt x="10637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3">
              <a:extLst>
                <a:ext uri="{FF2B5EF4-FFF2-40B4-BE49-F238E27FC236}">
                  <a16:creationId xmlns:a16="http://schemas.microsoft.com/office/drawing/2014/main" id="{1924F07A-2781-8489-A6BD-3811BE7F2F08}"/>
                </a:ext>
              </a:extLst>
            </p:cNvPr>
            <p:cNvSpPr/>
            <p:nvPr/>
          </p:nvSpPr>
          <p:spPr>
            <a:xfrm>
              <a:off x="6268480" y="2773473"/>
              <a:ext cx="15372" cy="296139"/>
            </a:xfrm>
            <a:custGeom>
              <a:avLst/>
              <a:gdLst/>
              <a:ahLst/>
              <a:cxnLst/>
              <a:rect l="l" t="t" r="r" b="b"/>
              <a:pathLst>
                <a:path w="891" h="17165" extrusionOk="0">
                  <a:moveTo>
                    <a:pt x="0" y="0"/>
                  </a:moveTo>
                  <a:cubicBezTo>
                    <a:pt x="205" y="320"/>
                    <a:pt x="274" y="662"/>
                    <a:pt x="342" y="1004"/>
                  </a:cubicBezTo>
                  <a:cubicBezTo>
                    <a:pt x="411" y="1370"/>
                    <a:pt x="479" y="1712"/>
                    <a:pt x="502" y="2077"/>
                  </a:cubicBezTo>
                  <a:cubicBezTo>
                    <a:pt x="593" y="2785"/>
                    <a:pt x="639" y="3515"/>
                    <a:pt x="685" y="4223"/>
                  </a:cubicBezTo>
                  <a:cubicBezTo>
                    <a:pt x="753" y="5661"/>
                    <a:pt x="776" y="7099"/>
                    <a:pt x="799" y="8537"/>
                  </a:cubicBezTo>
                  <a:cubicBezTo>
                    <a:pt x="822" y="11413"/>
                    <a:pt x="753" y="14289"/>
                    <a:pt x="708" y="17165"/>
                  </a:cubicBezTo>
                  <a:cubicBezTo>
                    <a:pt x="822" y="14289"/>
                    <a:pt x="890" y="11413"/>
                    <a:pt x="867" y="8537"/>
                  </a:cubicBezTo>
                  <a:cubicBezTo>
                    <a:pt x="867" y="7099"/>
                    <a:pt x="822" y="5661"/>
                    <a:pt x="753" y="4223"/>
                  </a:cubicBezTo>
                  <a:cubicBezTo>
                    <a:pt x="708" y="3515"/>
                    <a:pt x="639" y="2785"/>
                    <a:pt x="548" y="2077"/>
                  </a:cubicBezTo>
                  <a:cubicBezTo>
                    <a:pt x="502" y="1712"/>
                    <a:pt x="457" y="1370"/>
                    <a:pt x="365" y="1004"/>
                  </a:cubicBezTo>
                  <a:cubicBezTo>
                    <a:pt x="297" y="662"/>
                    <a:pt x="205" y="297"/>
                    <a:pt x="0" y="0"/>
                  </a:cubicBezTo>
                  <a:close/>
                </a:path>
              </a:pathLst>
            </a:custGeom>
            <a:solidFill>
              <a:srgbClr val="DB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3">
              <a:extLst>
                <a:ext uri="{FF2B5EF4-FFF2-40B4-BE49-F238E27FC236}">
                  <a16:creationId xmlns:a16="http://schemas.microsoft.com/office/drawing/2014/main" id="{A3BE0139-D2F1-2024-5F42-2CF5E79AD534}"/>
                </a:ext>
              </a:extLst>
            </p:cNvPr>
            <p:cNvSpPr/>
            <p:nvPr/>
          </p:nvSpPr>
          <p:spPr>
            <a:xfrm>
              <a:off x="6085362" y="2552400"/>
              <a:ext cx="35454" cy="92422"/>
            </a:xfrm>
            <a:custGeom>
              <a:avLst/>
              <a:gdLst/>
              <a:ahLst/>
              <a:cxnLst/>
              <a:rect l="l" t="t" r="r" b="b"/>
              <a:pathLst>
                <a:path w="2055" h="5357" extrusionOk="0">
                  <a:moveTo>
                    <a:pt x="1184" y="1"/>
                  </a:moveTo>
                  <a:cubicBezTo>
                    <a:pt x="835" y="1"/>
                    <a:pt x="537" y="336"/>
                    <a:pt x="411" y="671"/>
                  </a:cubicBezTo>
                  <a:cubicBezTo>
                    <a:pt x="0" y="1630"/>
                    <a:pt x="160" y="2908"/>
                    <a:pt x="320" y="3889"/>
                  </a:cubicBezTo>
                  <a:cubicBezTo>
                    <a:pt x="390" y="4260"/>
                    <a:pt x="967" y="5356"/>
                    <a:pt x="1425" y="5356"/>
                  </a:cubicBezTo>
                  <a:cubicBezTo>
                    <a:pt x="1559" y="5356"/>
                    <a:pt x="1683" y="5263"/>
                    <a:pt x="1781" y="5031"/>
                  </a:cubicBezTo>
                  <a:cubicBezTo>
                    <a:pt x="1849" y="4848"/>
                    <a:pt x="1849" y="4643"/>
                    <a:pt x="1849" y="4437"/>
                  </a:cubicBezTo>
                  <a:cubicBezTo>
                    <a:pt x="1849" y="3296"/>
                    <a:pt x="2055" y="2155"/>
                    <a:pt x="1918" y="1013"/>
                  </a:cubicBezTo>
                  <a:cubicBezTo>
                    <a:pt x="1872" y="580"/>
                    <a:pt x="1689" y="78"/>
                    <a:pt x="1278" y="9"/>
                  </a:cubicBezTo>
                  <a:cubicBezTo>
                    <a:pt x="1247" y="4"/>
                    <a:pt x="1215" y="1"/>
                    <a:pt x="1184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3">
              <a:extLst>
                <a:ext uri="{FF2B5EF4-FFF2-40B4-BE49-F238E27FC236}">
                  <a16:creationId xmlns:a16="http://schemas.microsoft.com/office/drawing/2014/main" id="{045BB7B7-30B9-E8B8-6B0D-BF6278C467E1}"/>
                </a:ext>
              </a:extLst>
            </p:cNvPr>
            <p:cNvSpPr/>
            <p:nvPr/>
          </p:nvSpPr>
          <p:spPr>
            <a:xfrm>
              <a:off x="6104650" y="2661625"/>
              <a:ext cx="87832" cy="113608"/>
            </a:xfrm>
            <a:custGeom>
              <a:avLst/>
              <a:gdLst/>
              <a:ahLst/>
              <a:cxnLst/>
              <a:rect l="l" t="t" r="r" b="b"/>
              <a:pathLst>
                <a:path w="5091" h="6585" extrusionOk="0">
                  <a:moveTo>
                    <a:pt x="1" y="1"/>
                  </a:moveTo>
                  <a:lnTo>
                    <a:pt x="1" y="4863"/>
                  </a:lnTo>
                  <a:cubicBezTo>
                    <a:pt x="1" y="4863"/>
                    <a:pt x="652" y="6584"/>
                    <a:pt x="2557" y="6584"/>
                  </a:cubicBezTo>
                  <a:cubicBezTo>
                    <a:pt x="2639" y="6584"/>
                    <a:pt x="2722" y="6581"/>
                    <a:pt x="2808" y="6574"/>
                  </a:cubicBezTo>
                  <a:cubicBezTo>
                    <a:pt x="4908" y="6392"/>
                    <a:pt x="5091" y="5228"/>
                    <a:pt x="5091" y="5228"/>
                  </a:cubicBezTo>
                  <a:lnTo>
                    <a:pt x="5091" y="2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3">
              <a:extLst>
                <a:ext uri="{FF2B5EF4-FFF2-40B4-BE49-F238E27FC236}">
                  <a16:creationId xmlns:a16="http://schemas.microsoft.com/office/drawing/2014/main" id="{FFD506AE-72EA-4470-2793-6F6883A2AFC8}"/>
                </a:ext>
              </a:extLst>
            </p:cNvPr>
            <p:cNvSpPr/>
            <p:nvPr/>
          </p:nvSpPr>
          <p:spPr>
            <a:xfrm>
              <a:off x="6104650" y="2661625"/>
              <a:ext cx="87832" cy="82726"/>
            </a:xfrm>
            <a:custGeom>
              <a:avLst/>
              <a:gdLst/>
              <a:ahLst/>
              <a:cxnLst/>
              <a:rect l="l" t="t" r="r" b="b"/>
              <a:pathLst>
                <a:path w="5091" h="4795" extrusionOk="0">
                  <a:moveTo>
                    <a:pt x="1" y="1"/>
                  </a:moveTo>
                  <a:lnTo>
                    <a:pt x="1" y="3082"/>
                  </a:lnTo>
                  <a:cubicBezTo>
                    <a:pt x="1644" y="3904"/>
                    <a:pt x="3333" y="4338"/>
                    <a:pt x="5091" y="4794"/>
                  </a:cubicBezTo>
                  <a:lnTo>
                    <a:pt x="5091" y="2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3">
              <a:extLst>
                <a:ext uri="{FF2B5EF4-FFF2-40B4-BE49-F238E27FC236}">
                  <a16:creationId xmlns:a16="http://schemas.microsoft.com/office/drawing/2014/main" id="{35E9AA92-6115-2DA2-DE0C-A32684662E9E}"/>
                </a:ext>
              </a:extLst>
            </p:cNvPr>
            <p:cNvSpPr/>
            <p:nvPr/>
          </p:nvSpPr>
          <p:spPr>
            <a:xfrm>
              <a:off x="6069610" y="2569480"/>
              <a:ext cx="158706" cy="155652"/>
            </a:xfrm>
            <a:custGeom>
              <a:avLst/>
              <a:gdLst/>
              <a:ahLst/>
              <a:cxnLst/>
              <a:rect l="l" t="t" r="r" b="b"/>
              <a:pathLst>
                <a:path w="9199" h="9022" extrusionOk="0">
                  <a:moveTo>
                    <a:pt x="2534" y="1"/>
                  </a:moveTo>
                  <a:lnTo>
                    <a:pt x="2397" y="3904"/>
                  </a:lnTo>
                  <a:cubicBezTo>
                    <a:pt x="2397" y="3904"/>
                    <a:pt x="1620" y="2987"/>
                    <a:pt x="1130" y="2987"/>
                  </a:cubicBezTo>
                  <a:cubicBezTo>
                    <a:pt x="1026" y="2987"/>
                    <a:pt x="935" y="3028"/>
                    <a:pt x="868" y="3128"/>
                  </a:cubicBezTo>
                  <a:cubicBezTo>
                    <a:pt x="0" y="4360"/>
                    <a:pt x="2032" y="5342"/>
                    <a:pt x="2032" y="5342"/>
                  </a:cubicBezTo>
                  <a:cubicBezTo>
                    <a:pt x="2032" y="5342"/>
                    <a:pt x="3241" y="8263"/>
                    <a:pt x="4953" y="8880"/>
                  </a:cubicBezTo>
                  <a:cubicBezTo>
                    <a:pt x="5238" y="8980"/>
                    <a:pt x="5524" y="9022"/>
                    <a:pt x="5802" y="9022"/>
                  </a:cubicBezTo>
                  <a:cubicBezTo>
                    <a:pt x="7172" y="9022"/>
                    <a:pt x="8354" y="8012"/>
                    <a:pt x="8354" y="8012"/>
                  </a:cubicBezTo>
                  <a:cubicBezTo>
                    <a:pt x="9199" y="6574"/>
                    <a:pt x="8948" y="1"/>
                    <a:pt x="8948" y="1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3">
              <a:extLst>
                <a:ext uri="{FF2B5EF4-FFF2-40B4-BE49-F238E27FC236}">
                  <a16:creationId xmlns:a16="http://schemas.microsoft.com/office/drawing/2014/main" id="{9618516B-B7C6-BECD-027C-9A144BBA53B8}"/>
                </a:ext>
              </a:extLst>
            </p:cNvPr>
            <p:cNvSpPr/>
            <p:nvPr/>
          </p:nvSpPr>
          <p:spPr>
            <a:xfrm>
              <a:off x="6094419" y="2530730"/>
              <a:ext cx="129963" cy="64783"/>
            </a:xfrm>
            <a:custGeom>
              <a:avLst/>
              <a:gdLst/>
              <a:ahLst/>
              <a:cxnLst/>
              <a:rect l="l" t="t" r="r" b="b"/>
              <a:pathLst>
                <a:path w="7533" h="3755" extrusionOk="0">
                  <a:moveTo>
                    <a:pt x="3928" y="1"/>
                  </a:moveTo>
                  <a:cubicBezTo>
                    <a:pt x="2861" y="1"/>
                    <a:pt x="1553" y="370"/>
                    <a:pt x="0" y="1402"/>
                  </a:cubicBezTo>
                  <a:cubicBezTo>
                    <a:pt x="0" y="1402"/>
                    <a:pt x="1532" y="3755"/>
                    <a:pt x="4069" y="3755"/>
                  </a:cubicBezTo>
                  <a:cubicBezTo>
                    <a:pt x="4105" y="3755"/>
                    <a:pt x="4141" y="3754"/>
                    <a:pt x="4177" y="3753"/>
                  </a:cubicBezTo>
                  <a:cubicBezTo>
                    <a:pt x="6757" y="3662"/>
                    <a:pt x="7533" y="2817"/>
                    <a:pt x="7510" y="2247"/>
                  </a:cubicBezTo>
                  <a:cubicBezTo>
                    <a:pt x="7510" y="1867"/>
                    <a:pt x="6328" y="1"/>
                    <a:pt x="3928" y="1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3">
              <a:extLst>
                <a:ext uri="{FF2B5EF4-FFF2-40B4-BE49-F238E27FC236}">
                  <a16:creationId xmlns:a16="http://schemas.microsoft.com/office/drawing/2014/main" id="{16B6D2BD-533A-39B4-80BB-6F36A169F6E7}"/>
                </a:ext>
              </a:extLst>
            </p:cNvPr>
            <p:cNvSpPr/>
            <p:nvPr/>
          </p:nvSpPr>
          <p:spPr>
            <a:xfrm>
              <a:off x="6297999" y="3901683"/>
              <a:ext cx="48065" cy="447754"/>
            </a:xfrm>
            <a:custGeom>
              <a:avLst/>
              <a:gdLst/>
              <a:ahLst/>
              <a:cxnLst/>
              <a:rect l="l" t="t" r="r" b="b"/>
              <a:pathLst>
                <a:path w="2786" h="25953" extrusionOk="0">
                  <a:moveTo>
                    <a:pt x="1" y="1"/>
                  </a:moveTo>
                  <a:lnTo>
                    <a:pt x="1" y="25268"/>
                  </a:lnTo>
                  <a:lnTo>
                    <a:pt x="1462" y="25953"/>
                  </a:lnTo>
                  <a:lnTo>
                    <a:pt x="2786" y="25085"/>
                  </a:lnTo>
                  <a:lnTo>
                    <a:pt x="2740" y="92"/>
                  </a:lnTo>
                  <a:lnTo>
                    <a:pt x="1462" y="8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3">
              <a:extLst>
                <a:ext uri="{FF2B5EF4-FFF2-40B4-BE49-F238E27FC236}">
                  <a16:creationId xmlns:a16="http://schemas.microsoft.com/office/drawing/2014/main" id="{1C0E5E24-2690-D96F-B23B-2CCA1A755D07}"/>
                </a:ext>
              </a:extLst>
            </p:cNvPr>
            <p:cNvSpPr/>
            <p:nvPr/>
          </p:nvSpPr>
          <p:spPr>
            <a:xfrm>
              <a:off x="6321238" y="3961929"/>
              <a:ext cx="1587" cy="371360"/>
            </a:xfrm>
            <a:custGeom>
              <a:avLst/>
              <a:gdLst/>
              <a:ahLst/>
              <a:cxnLst/>
              <a:rect l="l" t="t" r="r" b="b"/>
              <a:pathLst>
                <a:path w="92" h="21525" extrusionOk="0">
                  <a:moveTo>
                    <a:pt x="46" y="1"/>
                  </a:moveTo>
                  <a:cubicBezTo>
                    <a:pt x="1" y="3584"/>
                    <a:pt x="23" y="7168"/>
                    <a:pt x="1" y="10751"/>
                  </a:cubicBezTo>
                  <a:cubicBezTo>
                    <a:pt x="23" y="14358"/>
                    <a:pt x="1" y="17941"/>
                    <a:pt x="46" y="21525"/>
                  </a:cubicBezTo>
                  <a:cubicBezTo>
                    <a:pt x="92" y="17941"/>
                    <a:pt x="69" y="14358"/>
                    <a:pt x="92" y="10751"/>
                  </a:cubicBezTo>
                  <a:cubicBezTo>
                    <a:pt x="69" y="7168"/>
                    <a:pt x="92" y="3584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3">
              <a:extLst>
                <a:ext uri="{FF2B5EF4-FFF2-40B4-BE49-F238E27FC236}">
                  <a16:creationId xmlns:a16="http://schemas.microsoft.com/office/drawing/2014/main" id="{D9D17367-E254-A9D0-9DF4-4855B81993F9}"/>
                </a:ext>
              </a:extLst>
            </p:cNvPr>
            <p:cNvSpPr/>
            <p:nvPr/>
          </p:nvSpPr>
          <p:spPr>
            <a:xfrm>
              <a:off x="5478919" y="3427170"/>
              <a:ext cx="28760" cy="452878"/>
            </a:xfrm>
            <a:custGeom>
              <a:avLst/>
              <a:gdLst/>
              <a:ahLst/>
              <a:cxnLst/>
              <a:rect l="l" t="t" r="r" b="b"/>
              <a:pathLst>
                <a:path w="1667" h="26250" extrusionOk="0">
                  <a:moveTo>
                    <a:pt x="0" y="0"/>
                  </a:moveTo>
                  <a:lnTo>
                    <a:pt x="0" y="25199"/>
                  </a:lnTo>
                  <a:lnTo>
                    <a:pt x="1667" y="26249"/>
                  </a:lnTo>
                  <a:lnTo>
                    <a:pt x="1667" y="1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3">
              <a:extLst>
                <a:ext uri="{FF2B5EF4-FFF2-40B4-BE49-F238E27FC236}">
                  <a16:creationId xmlns:a16="http://schemas.microsoft.com/office/drawing/2014/main" id="{E781F5C5-CF3B-E274-C36C-488924480AB2}"/>
                </a:ext>
              </a:extLst>
            </p:cNvPr>
            <p:cNvSpPr/>
            <p:nvPr/>
          </p:nvSpPr>
          <p:spPr>
            <a:xfrm>
              <a:off x="7793635" y="3047546"/>
              <a:ext cx="29554" cy="451705"/>
            </a:xfrm>
            <a:custGeom>
              <a:avLst/>
              <a:gdLst/>
              <a:ahLst/>
              <a:cxnLst/>
              <a:rect l="l" t="t" r="r" b="b"/>
              <a:pathLst>
                <a:path w="1713" h="26182" extrusionOk="0">
                  <a:moveTo>
                    <a:pt x="1712" y="1"/>
                  </a:moveTo>
                  <a:lnTo>
                    <a:pt x="0" y="982"/>
                  </a:lnTo>
                  <a:lnTo>
                    <a:pt x="0" y="26181"/>
                  </a:lnTo>
                  <a:lnTo>
                    <a:pt x="1712" y="25177"/>
                  </a:lnTo>
                  <a:lnTo>
                    <a:pt x="17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3">
              <a:extLst>
                <a:ext uri="{FF2B5EF4-FFF2-40B4-BE49-F238E27FC236}">
                  <a16:creationId xmlns:a16="http://schemas.microsoft.com/office/drawing/2014/main" id="{A2ECAAB9-AD38-BB8A-42CF-09550C9092E9}"/>
                </a:ext>
              </a:extLst>
            </p:cNvPr>
            <p:cNvSpPr/>
            <p:nvPr/>
          </p:nvSpPr>
          <p:spPr>
            <a:xfrm>
              <a:off x="5478919" y="2559646"/>
              <a:ext cx="2344270" cy="1356236"/>
            </a:xfrm>
            <a:custGeom>
              <a:avLst/>
              <a:gdLst/>
              <a:ahLst/>
              <a:cxnLst/>
              <a:rect l="l" t="t" r="r" b="b"/>
              <a:pathLst>
                <a:path w="135880" h="78611" extrusionOk="0">
                  <a:moveTo>
                    <a:pt x="86942" y="0"/>
                  </a:moveTo>
                  <a:lnTo>
                    <a:pt x="0" y="50284"/>
                  </a:lnTo>
                  <a:lnTo>
                    <a:pt x="48938" y="78610"/>
                  </a:lnTo>
                  <a:lnTo>
                    <a:pt x="135879" y="28281"/>
                  </a:lnTo>
                  <a:lnTo>
                    <a:pt x="869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3">
              <a:extLst>
                <a:ext uri="{FF2B5EF4-FFF2-40B4-BE49-F238E27FC236}">
                  <a16:creationId xmlns:a16="http://schemas.microsoft.com/office/drawing/2014/main" id="{FD2DCA32-4FA7-C9F0-DB35-31043C385087}"/>
                </a:ext>
              </a:extLst>
            </p:cNvPr>
            <p:cNvSpPr/>
            <p:nvPr/>
          </p:nvSpPr>
          <p:spPr>
            <a:xfrm>
              <a:off x="5478919" y="3427170"/>
              <a:ext cx="844303" cy="523751"/>
            </a:xfrm>
            <a:custGeom>
              <a:avLst/>
              <a:gdLst/>
              <a:ahLst/>
              <a:cxnLst/>
              <a:rect l="l" t="t" r="r" b="b"/>
              <a:pathLst>
                <a:path w="48938" h="30358" extrusionOk="0">
                  <a:moveTo>
                    <a:pt x="0" y="0"/>
                  </a:moveTo>
                  <a:lnTo>
                    <a:pt x="0" y="2077"/>
                  </a:lnTo>
                  <a:lnTo>
                    <a:pt x="48938" y="30358"/>
                  </a:lnTo>
                  <a:lnTo>
                    <a:pt x="48938" y="283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3">
              <a:extLst>
                <a:ext uri="{FF2B5EF4-FFF2-40B4-BE49-F238E27FC236}">
                  <a16:creationId xmlns:a16="http://schemas.microsoft.com/office/drawing/2014/main" id="{1D6799A9-93DC-9D99-B1C5-D1CE8E68FE16}"/>
                </a:ext>
              </a:extLst>
            </p:cNvPr>
            <p:cNvSpPr/>
            <p:nvPr/>
          </p:nvSpPr>
          <p:spPr>
            <a:xfrm>
              <a:off x="6323205" y="3047546"/>
              <a:ext cx="1499984" cy="903375"/>
            </a:xfrm>
            <a:custGeom>
              <a:avLst/>
              <a:gdLst/>
              <a:ahLst/>
              <a:cxnLst/>
              <a:rect l="l" t="t" r="r" b="b"/>
              <a:pathLst>
                <a:path w="86943" h="52362" extrusionOk="0">
                  <a:moveTo>
                    <a:pt x="86942" y="1"/>
                  </a:moveTo>
                  <a:lnTo>
                    <a:pt x="1" y="50330"/>
                  </a:lnTo>
                  <a:lnTo>
                    <a:pt x="1" y="52362"/>
                  </a:lnTo>
                  <a:lnTo>
                    <a:pt x="86942" y="1804"/>
                  </a:lnTo>
                  <a:lnTo>
                    <a:pt x="86942" y="1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3">
              <a:extLst>
                <a:ext uri="{FF2B5EF4-FFF2-40B4-BE49-F238E27FC236}">
                  <a16:creationId xmlns:a16="http://schemas.microsoft.com/office/drawing/2014/main" id="{91B27B30-8FA2-D392-0AA4-0861D0679E00}"/>
                </a:ext>
              </a:extLst>
            </p:cNvPr>
            <p:cNvSpPr/>
            <p:nvPr/>
          </p:nvSpPr>
          <p:spPr>
            <a:xfrm>
              <a:off x="5478919" y="2559646"/>
              <a:ext cx="1499967" cy="1356236"/>
            </a:xfrm>
            <a:custGeom>
              <a:avLst/>
              <a:gdLst/>
              <a:ahLst/>
              <a:cxnLst/>
              <a:rect l="l" t="t" r="r" b="b"/>
              <a:pathLst>
                <a:path w="86942" h="78611" extrusionOk="0">
                  <a:moveTo>
                    <a:pt x="86942" y="0"/>
                  </a:moveTo>
                  <a:lnTo>
                    <a:pt x="0" y="50284"/>
                  </a:lnTo>
                  <a:lnTo>
                    <a:pt x="48938" y="78610"/>
                  </a:lnTo>
                  <a:lnTo>
                    <a:pt x="86942" y="0"/>
                  </a:lnTo>
                  <a:close/>
                </a:path>
              </a:pathLst>
            </a:custGeom>
            <a:solidFill>
              <a:srgbClr val="C3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3">
              <a:extLst>
                <a:ext uri="{FF2B5EF4-FFF2-40B4-BE49-F238E27FC236}">
                  <a16:creationId xmlns:a16="http://schemas.microsoft.com/office/drawing/2014/main" id="{75D8C298-DDAB-9937-02AF-4BF67030AEB6}"/>
                </a:ext>
              </a:extLst>
            </p:cNvPr>
            <p:cNvSpPr/>
            <p:nvPr/>
          </p:nvSpPr>
          <p:spPr>
            <a:xfrm>
              <a:off x="6792214" y="2994391"/>
              <a:ext cx="282372" cy="209514"/>
            </a:xfrm>
            <a:custGeom>
              <a:avLst/>
              <a:gdLst/>
              <a:ahLst/>
              <a:cxnLst/>
              <a:rect l="l" t="t" r="r" b="b"/>
              <a:pathLst>
                <a:path w="16367" h="12144" extrusionOk="0">
                  <a:moveTo>
                    <a:pt x="1" y="0"/>
                  </a:moveTo>
                  <a:lnTo>
                    <a:pt x="1" y="2876"/>
                  </a:lnTo>
                  <a:lnTo>
                    <a:pt x="16366" y="12143"/>
                  </a:lnTo>
                  <a:lnTo>
                    <a:pt x="16366" y="12143"/>
                  </a:lnTo>
                  <a:lnTo>
                    <a:pt x="16344" y="93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3">
              <a:extLst>
                <a:ext uri="{FF2B5EF4-FFF2-40B4-BE49-F238E27FC236}">
                  <a16:creationId xmlns:a16="http://schemas.microsoft.com/office/drawing/2014/main" id="{17001443-A957-8A20-4B89-794C80B1DBA7}"/>
                </a:ext>
              </a:extLst>
            </p:cNvPr>
            <p:cNvSpPr/>
            <p:nvPr/>
          </p:nvSpPr>
          <p:spPr>
            <a:xfrm>
              <a:off x="7074171" y="3047546"/>
              <a:ext cx="183135" cy="156359"/>
            </a:xfrm>
            <a:custGeom>
              <a:avLst/>
              <a:gdLst/>
              <a:ahLst/>
              <a:cxnLst/>
              <a:rect l="l" t="t" r="r" b="b"/>
              <a:pathLst>
                <a:path w="10615" h="9063" extrusionOk="0">
                  <a:moveTo>
                    <a:pt x="10614" y="1"/>
                  </a:moveTo>
                  <a:lnTo>
                    <a:pt x="1" y="6232"/>
                  </a:lnTo>
                  <a:lnTo>
                    <a:pt x="23" y="9062"/>
                  </a:lnTo>
                  <a:lnTo>
                    <a:pt x="10614" y="2397"/>
                  </a:lnTo>
                  <a:lnTo>
                    <a:pt x="10614" y="1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3">
              <a:extLst>
                <a:ext uri="{FF2B5EF4-FFF2-40B4-BE49-F238E27FC236}">
                  <a16:creationId xmlns:a16="http://schemas.microsoft.com/office/drawing/2014/main" id="{B9A85748-AED5-6523-A6E3-258A3A92A435}"/>
                </a:ext>
              </a:extLst>
            </p:cNvPr>
            <p:cNvSpPr/>
            <p:nvPr/>
          </p:nvSpPr>
          <p:spPr>
            <a:xfrm>
              <a:off x="7157259" y="2981003"/>
              <a:ext cx="29157" cy="29933"/>
            </a:xfrm>
            <a:custGeom>
              <a:avLst/>
              <a:gdLst/>
              <a:ahLst/>
              <a:cxnLst/>
              <a:rect l="l" t="t" r="r" b="b"/>
              <a:pathLst>
                <a:path w="1690" h="1735" extrusionOk="0">
                  <a:moveTo>
                    <a:pt x="1690" y="0"/>
                  </a:moveTo>
                  <a:lnTo>
                    <a:pt x="1" y="867"/>
                  </a:lnTo>
                  <a:lnTo>
                    <a:pt x="1690" y="1735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3">
              <a:extLst>
                <a:ext uri="{FF2B5EF4-FFF2-40B4-BE49-F238E27FC236}">
                  <a16:creationId xmlns:a16="http://schemas.microsoft.com/office/drawing/2014/main" id="{D83C81C4-910B-F822-2B55-AEC295C7E82F}"/>
                </a:ext>
              </a:extLst>
            </p:cNvPr>
            <p:cNvSpPr/>
            <p:nvPr/>
          </p:nvSpPr>
          <p:spPr>
            <a:xfrm>
              <a:off x="6792214" y="2884131"/>
              <a:ext cx="465093" cy="270933"/>
            </a:xfrm>
            <a:custGeom>
              <a:avLst/>
              <a:gdLst/>
              <a:ahLst/>
              <a:cxnLst/>
              <a:rect l="l" t="t" r="r" b="b"/>
              <a:pathLst>
                <a:path w="26958" h="15704" extrusionOk="0">
                  <a:moveTo>
                    <a:pt x="10706" y="0"/>
                  </a:moveTo>
                  <a:lnTo>
                    <a:pt x="1" y="6391"/>
                  </a:lnTo>
                  <a:lnTo>
                    <a:pt x="16344" y="15704"/>
                  </a:lnTo>
                  <a:lnTo>
                    <a:pt x="26957" y="9473"/>
                  </a:lnTo>
                  <a:lnTo>
                    <a:pt x="10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3">
              <a:extLst>
                <a:ext uri="{FF2B5EF4-FFF2-40B4-BE49-F238E27FC236}">
                  <a16:creationId xmlns:a16="http://schemas.microsoft.com/office/drawing/2014/main" id="{53768230-62CF-2A39-BF34-CD31E38C1087}"/>
                </a:ext>
              </a:extLst>
            </p:cNvPr>
            <p:cNvSpPr/>
            <p:nvPr/>
          </p:nvSpPr>
          <p:spPr>
            <a:xfrm>
              <a:off x="7071014" y="2927434"/>
              <a:ext cx="115402" cy="66577"/>
            </a:xfrm>
            <a:custGeom>
              <a:avLst/>
              <a:gdLst/>
              <a:ahLst/>
              <a:cxnLst/>
              <a:rect l="l" t="t" r="r" b="b"/>
              <a:pathLst>
                <a:path w="6689" h="3859" extrusionOk="0">
                  <a:moveTo>
                    <a:pt x="1211" y="1"/>
                  </a:moveTo>
                  <a:lnTo>
                    <a:pt x="1" y="686"/>
                  </a:lnTo>
                  <a:lnTo>
                    <a:pt x="5456" y="3858"/>
                  </a:lnTo>
                  <a:lnTo>
                    <a:pt x="6689" y="3105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3">
              <a:extLst>
                <a:ext uri="{FF2B5EF4-FFF2-40B4-BE49-F238E27FC236}">
                  <a16:creationId xmlns:a16="http://schemas.microsoft.com/office/drawing/2014/main" id="{26A2A43B-8953-D3CA-7B74-86CAB8C1C09E}"/>
                </a:ext>
              </a:extLst>
            </p:cNvPr>
            <p:cNvSpPr/>
            <p:nvPr/>
          </p:nvSpPr>
          <p:spPr>
            <a:xfrm>
              <a:off x="7106071" y="2312728"/>
              <a:ext cx="813197" cy="656078"/>
            </a:xfrm>
            <a:custGeom>
              <a:avLst/>
              <a:gdLst/>
              <a:ahLst/>
              <a:cxnLst/>
              <a:rect l="l" t="t" r="r" b="b"/>
              <a:pathLst>
                <a:path w="47135" h="38028" extrusionOk="0">
                  <a:moveTo>
                    <a:pt x="0" y="34969"/>
                  </a:moveTo>
                  <a:cubicBezTo>
                    <a:pt x="0" y="34969"/>
                    <a:pt x="0" y="34969"/>
                    <a:pt x="0" y="34969"/>
                  </a:cubicBezTo>
                  <a:lnTo>
                    <a:pt x="0" y="34969"/>
                  </a:lnTo>
                  <a:lnTo>
                    <a:pt x="5615" y="38027"/>
                  </a:lnTo>
                  <a:lnTo>
                    <a:pt x="47135" y="2707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3">
              <a:extLst>
                <a:ext uri="{FF2B5EF4-FFF2-40B4-BE49-F238E27FC236}">
                  <a16:creationId xmlns:a16="http://schemas.microsoft.com/office/drawing/2014/main" id="{7F05DC4D-7DE9-C6F0-9282-CA478DAA7D63}"/>
                </a:ext>
              </a:extLst>
            </p:cNvPr>
            <p:cNvSpPr/>
            <p:nvPr/>
          </p:nvSpPr>
          <p:spPr>
            <a:xfrm>
              <a:off x="5875071" y="3453549"/>
              <a:ext cx="391839" cy="227629"/>
            </a:xfrm>
            <a:custGeom>
              <a:avLst/>
              <a:gdLst/>
              <a:ahLst/>
              <a:cxnLst/>
              <a:rect l="l" t="t" r="r" b="b"/>
              <a:pathLst>
                <a:path w="22712" h="13194" extrusionOk="0">
                  <a:moveTo>
                    <a:pt x="8537" y="0"/>
                  </a:moveTo>
                  <a:lnTo>
                    <a:pt x="1" y="4839"/>
                  </a:lnTo>
                  <a:lnTo>
                    <a:pt x="14107" y="13193"/>
                  </a:lnTo>
                  <a:lnTo>
                    <a:pt x="22712" y="8103"/>
                  </a:lnTo>
                  <a:lnTo>
                    <a:pt x="8537" y="0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3">
              <a:extLst>
                <a:ext uri="{FF2B5EF4-FFF2-40B4-BE49-F238E27FC236}">
                  <a16:creationId xmlns:a16="http://schemas.microsoft.com/office/drawing/2014/main" id="{35171932-FEBF-F8FF-635A-01139408D192}"/>
                </a:ext>
              </a:extLst>
            </p:cNvPr>
            <p:cNvSpPr/>
            <p:nvPr/>
          </p:nvSpPr>
          <p:spPr>
            <a:xfrm>
              <a:off x="6022356" y="3278695"/>
              <a:ext cx="244554" cy="314668"/>
            </a:xfrm>
            <a:custGeom>
              <a:avLst/>
              <a:gdLst/>
              <a:ahLst/>
              <a:cxnLst/>
              <a:rect l="l" t="t" r="r" b="b"/>
              <a:pathLst>
                <a:path w="14175" h="18239" extrusionOk="0">
                  <a:moveTo>
                    <a:pt x="114" y="1"/>
                  </a:moveTo>
                  <a:lnTo>
                    <a:pt x="0" y="10135"/>
                  </a:lnTo>
                  <a:lnTo>
                    <a:pt x="14175" y="18238"/>
                  </a:lnTo>
                  <a:lnTo>
                    <a:pt x="14175" y="8287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3">
              <a:extLst>
                <a:ext uri="{FF2B5EF4-FFF2-40B4-BE49-F238E27FC236}">
                  <a16:creationId xmlns:a16="http://schemas.microsoft.com/office/drawing/2014/main" id="{7362D7A0-2E16-B4F5-EA60-C708E0B0EC37}"/>
                </a:ext>
              </a:extLst>
            </p:cNvPr>
            <p:cNvSpPr/>
            <p:nvPr/>
          </p:nvSpPr>
          <p:spPr>
            <a:xfrm>
              <a:off x="6037313" y="3303901"/>
              <a:ext cx="214638" cy="270157"/>
            </a:xfrm>
            <a:custGeom>
              <a:avLst/>
              <a:gdLst/>
              <a:ahLst/>
              <a:cxnLst/>
              <a:rect l="l" t="t" r="r" b="b"/>
              <a:pathLst>
                <a:path w="12441" h="15659" extrusionOk="0">
                  <a:moveTo>
                    <a:pt x="92" y="1"/>
                  </a:moveTo>
                  <a:lnTo>
                    <a:pt x="1" y="8560"/>
                  </a:lnTo>
                  <a:lnTo>
                    <a:pt x="12440" y="15659"/>
                  </a:lnTo>
                  <a:lnTo>
                    <a:pt x="12440" y="721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3">
              <a:extLst>
                <a:ext uri="{FF2B5EF4-FFF2-40B4-BE49-F238E27FC236}">
                  <a16:creationId xmlns:a16="http://schemas.microsoft.com/office/drawing/2014/main" id="{E6A0C180-46E3-2EDC-1F8D-F4FE3FFD25B5}"/>
                </a:ext>
              </a:extLst>
            </p:cNvPr>
            <p:cNvSpPr/>
            <p:nvPr/>
          </p:nvSpPr>
          <p:spPr>
            <a:xfrm>
              <a:off x="6037313" y="3303901"/>
              <a:ext cx="214638" cy="270157"/>
            </a:xfrm>
            <a:custGeom>
              <a:avLst/>
              <a:gdLst/>
              <a:ahLst/>
              <a:cxnLst/>
              <a:rect l="l" t="t" r="r" b="b"/>
              <a:pathLst>
                <a:path w="12441" h="15659" extrusionOk="0">
                  <a:moveTo>
                    <a:pt x="92" y="1"/>
                  </a:moveTo>
                  <a:lnTo>
                    <a:pt x="1" y="8560"/>
                  </a:lnTo>
                  <a:lnTo>
                    <a:pt x="12440" y="15659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D5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3">
              <a:extLst>
                <a:ext uri="{FF2B5EF4-FFF2-40B4-BE49-F238E27FC236}">
                  <a16:creationId xmlns:a16="http://schemas.microsoft.com/office/drawing/2014/main" id="{79F39969-531B-4ACF-8556-2BE27BCEC10C}"/>
                </a:ext>
              </a:extLst>
            </p:cNvPr>
            <p:cNvSpPr/>
            <p:nvPr/>
          </p:nvSpPr>
          <p:spPr>
            <a:xfrm>
              <a:off x="5875071" y="3537034"/>
              <a:ext cx="243381" cy="151235"/>
            </a:xfrm>
            <a:custGeom>
              <a:avLst/>
              <a:gdLst/>
              <a:ahLst/>
              <a:cxnLst/>
              <a:rect l="l" t="t" r="r" b="b"/>
              <a:pathLst>
                <a:path w="14107" h="8766" extrusionOk="0">
                  <a:moveTo>
                    <a:pt x="1" y="0"/>
                  </a:moveTo>
                  <a:lnTo>
                    <a:pt x="1" y="411"/>
                  </a:lnTo>
                  <a:lnTo>
                    <a:pt x="14107" y="8765"/>
                  </a:lnTo>
                  <a:lnTo>
                    <a:pt x="14107" y="83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3">
              <a:extLst>
                <a:ext uri="{FF2B5EF4-FFF2-40B4-BE49-F238E27FC236}">
                  <a16:creationId xmlns:a16="http://schemas.microsoft.com/office/drawing/2014/main" id="{81123EC3-AAFA-A4A6-D295-F742C29AC06B}"/>
                </a:ext>
              </a:extLst>
            </p:cNvPr>
            <p:cNvSpPr/>
            <p:nvPr/>
          </p:nvSpPr>
          <p:spPr>
            <a:xfrm>
              <a:off x="6118435" y="3593346"/>
              <a:ext cx="148475" cy="94923"/>
            </a:xfrm>
            <a:custGeom>
              <a:avLst/>
              <a:gdLst/>
              <a:ahLst/>
              <a:cxnLst/>
              <a:rect l="l" t="t" r="r" b="b"/>
              <a:pathLst>
                <a:path w="8606" h="5502" extrusionOk="0">
                  <a:moveTo>
                    <a:pt x="8606" y="0"/>
                  </a:moveTo>
                  <a:lnTo>
                    <a:pt x="1" y="5090"/>
                  </a:lnTo>
                  <a:lnTo>
                    <a:pt x="1" y="5501"/>
                  </a:lnTo>
                  <a:lnTo>
                    <a:pt x="8606" y="411"/>
                  </a:lnTo>
                  <a:lnTo>
                    <a:pt x="8606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3">
              <a:extLst>
                <a:ext uri="{FF2B5EF4-FFF2-40B4-BE49-F238E27FC236}">
                  <a16:creationId xmlns:a16="http://schemas.microsoft.com/office/drawing/2014/main" id="{6FC5EE4F-F47E-65C1-F459-289149506D56}"/>
                </a:ext>
              </a:extLst>
            </p:cNvPr>
            <p:cNvSpPr/>
            <p:nvPr/>
          </p:nvSpPr>
          <p:spPr>
            <a:xfrm>
              <a:off x="6024322" y="3275555"/>
              <a:ext cx="246521" cy="146111"/>
            </a:xfrm>
            <a:custGeom>
              <a:avLst/>
              <a:gdLst/>
              <a:ahLst/>
              <a:cxnLst/>
              <a:rect l="l" t="t" r="r" b="b"/>
              <a:pathLst>
                <a:path w="14289" h="8469" extrusionOk="0">
                  <a:moveTo>
                    <a:pt x="229" y="0"/>
                  </a:moveTo>
                  <a:lnTo>
                    <a:pt x="0" y="183"/>
                  </a:lnTo>
                  <a:lnTo>
                    <a:pt x="14061" y="8469"/>
                  </a:lnTo>
                  <a:lnTo>
                    <a:pt x="14289" y="828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3">
              <a:extLst>
                <a:ext uri="{FF2B5EF4-FFF2-40B4-BE49-F238E27FC236}">
                  <a16:creationId xmlns:a16="http://schemas.microsoft.com/office/drawing/2014/main" id="{47ECB988-E5F5-AB66-B7CA-15BD6ED6483F}"/>
                </a:ext>
              </a:extLst>
            </p:cNvPr>
            <p:cNvSpPr/>
            <p:nvPr/>
          </p:nvSpPr>
          <p:spPr>
            <a:xfrm>
              <a:off x="6266892" y="3418492"/>
              <a:ext cx="4348" cy="181962"/>
            </a:xfrm>
            <a:custGeom>
              <a:avLst/>
              <a:gdLst/>
              <a:ahLst/>
              <a:cxnLst/>
              <a:rect l="l" t="t" r="r" b="b"/>
              <a:pathLst>
                <a:path w="252" h="10547" extrusionOk="0">
                  <a:moveTo>
                    <a:pt x="229" y="1"/>
                  </a:moveTo>
                  <a:lnTo>
                    <a:pt x="1" y="184"/>
                  </a:lnTo>
                  <a:lnTo>
                    <a:pt x="1" y="10546"/>
                  </a:lnTo>
                  <a:lnTo>
                    <a:pt x="252" y="10318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3">
              <a:extLst>
                <a:ext uri="{FF2B5EF4-FFF2-40B4-BE49-F238E27FC236}">
                  <a16:creationId xmlns:a16="http://schemas.microsoft.com/office/drawing/2014/main" id="{A70AFD63-30DD-10D2-E7BF-EBE5EAAF8E5B}"/>
                </a:ext>
              </a:extLst>
            </p:cNvPr>
            <p:cNvSpPr/>
            <p:nvPr/>
          </p:nvSpPr>
          <p:spPr>
            <a:xfrm>
              <a:off x="6028653" y="3457086"/>
              <a:ext cx="229993" cy="131550"/>
            </a:xfrm>
            <a:custGeom>
              <a:avLst/>
              <a:gdLst/>
              <a:ahLst/>
              <a:cxnLst/>
              <a:rect l="l" t="t" r="r" b="b"/>
              <a:pathLst>
                <a:path w="13331" h="7625" extrusionOk="0">
                  <a:moveTo>
                    <a:pt x="0" y="1"/>
                  </a:moveTo>
                  <a:lnTo>
                    <a:pt x="0" y="1"/>
                  </a:lnTo>
                  <a:cubicBezTo>
                    <a:pt x="1096" y="663"/>
                    <a:pt x="2192" y="1325"/>
                    <a:pt x="3287" y="1964"/>
                  </a:cubicBezTo>
                  <a:lnTo>
                    <a:pt x="6620" y="3881"/>
                  </a:lnTo>
                  <a:lnTo>
                    <a:pt x="9952" y="5776"/>
                  </a:lnTo>
                  <a:cubicBezTo>
                    <a:pt x="11071" y="6392"/>
                    <a:pt x="12189" y="7008"/>
                    <a:pt x="13330" y="7624"/>
                  </a:cubicBezTo>
                  <a:cubicBezTo>
                    <a:pt x="12235" y="6962"/>
                    <a:pt x="11139" y="6301"/>
                    <a:pt x="10021" y="5661"/>
                  </a:cubicBezTo>
                  <a:lnTo>
                    <a:pt x="6711" y="3744"/>
                  </a:lnTo>
                  <a:lnTo>
                    <a:pt x="3356" y="1850"/>
                  </a:lnTo>
                  <a:cubicBezTo>
                    <a:pt x="2237" y="1233"/>
                    <a:pt x="1119" y="617"/>
                    <a:pt x="0" y="1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3">
              <a:extLst>
                <a:ext uri="{FF2B5EF4-FFF2-40B4-BE49-F238E27FC236}">
                  <a16:creationId xmlns:a16="http://schemas.microsoft.com/office/drawing/2014/main" id="{7014D48D-45B9-06F8-04FF-32BBD3234BDF}"/>
                </a:ext>
              </a:extLst>
            </p:cNvPr>
            <p:cNvSpPr/>
            <p:nvPr/>
          </p:nvSpPr>
          <p:spPr>
            <a:xfrm>
              <a:off x="6139310" y="3351553"/>
              <a:ext cx="6314" cy="8281"/>
            </a:xfrm>
            <a:custGeom>
              <a:avLst/>
              <a:gdLst/>
              <a:ahLst/>
              <a:cxnLst/>
              <a:rect l="l" t="t" r="r" b="b"/>
              <a:pathLst>
                <a:path w="366" h="480" extrusionOk="0">
                  <a:moveTo>
                    <a:pt x="183" y="1"/>
                  </a:moveTo>
                  <a:cubicBezTo>
                    <a:pt x="92" y="1"/>
                    <a:pt x="0" y="115"/>
                    <a:pt x="0" y="229"/>
                  </a:cubicBezTo>
                  <a:cubicBezTo>
                    <a:pt x="0" y="366"/>
                    <a:pt x="92" y="480"/>
                    <a:pt x="183" y="480"/>
                  </a:cubicBezTo>
                  <a:cubicBezTo>
                    <a:pt x="297" y="480"/>
                    <a:pt x="366" y="366"/>
                    <a:pt x="366" y="229"/>
                  </a:cubicBezTo>
                  <a:cubicBezTo>
                    <a:pt x="366" y="115"/>
                    <a:pt x="297" y="1"/>
                    <a:pt x="183" y="1"/>
                  </a:cubicBez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3">
              <a:extLst>
                <a:ext uri="{FF2B5EF4-FFF2-40B4-BE49-F238E27FC236}">
                  <a16:creationId xmlns:a16="http://schemas.microsoft.com/office/drawing/2014/main" id="{4D5CB45B-2B62-EAC4-DF6A-202EEBAAD23C}"/>
                </a:ext>
              </a:extLst>
            </p:cNvPr>
            <p:cNvSpPr/>
            <p:nvPr/>
          </p:nvSpPr>
          <p:spPr>
            <a:xfrm>
              <a:off x="5905780" y="3471664"/>
              <a:ext cx="330420" cy="191399"/>
            </a:xfrm>
            <a:custGeom>
              <a:avLst/>
              <a:gdLst/>
              <a:ahLst/>
              <a:cxnLst/>
              <a:rect l="l" t="t" r="r" b="b"/>
              <a:pathLst>
                <a:path w="19152" h="11094" extrusionOk="0">
                  <a:moveTo>
                    <a:pt x="7191" y="0"/>
                  </a:moveTo>
                  <a:lnTo>
                    <a:pt x="1" y="4063"/>
                  </a:lnTo>
                  <a:lnTo>
                    <a:pt x="11893" y="11093"/>
                  </a:lnTo>
                  <a:lnTo>
                    <a:pt x="19151" y="6825"/>
                  </a:lnTo>
                  <a:lnTo>
                    <a:pt x="7191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3">
              <a:extLst>
                <a:ext uri="{FF2B5EF4-FFF2-40B4-BE49-F238E27FC236}">
                  <a16:creationId xmlns:a16="http://schemas.microsoft.com/office/drawing/2014/main" id="{FE786C88-4BDE-522E-D9C8-70FEAF82C78A}"/>
                </a:ext>
              </a:extLst>
            </p:cNvPr>
            <p:cNvSpPr/>
            <p:nvPr/>
          </p:nvSpPr>
          <p:spPr>
            <a:xfrm>
              <a:off x="5912095" y="3477185"/>
              <a:ext cx="315824" cy="177994"/>
            </a:xfrm>
            <a:custGeom>
              <a:avLst/>
              <a:gdLst/>
              <a:ahLst/>
              <a:cxnLst/>
              <a:rect l="l" t="t" r="r" b="b"/>
              <a:pathLst>
                <a:path w="18306" h="10317" extrusionOk="0">
                  <a:moveTo>
                    <a:pt x="6756" y="434"/>
                  </a:moveTo>
                  <a:cubicBezTo>
                    <a:pt x="6939" y="548"/>
                    <a:pt x="7122" y="662"/>
                    <a:pt x="7327" y="776"/>
                  </a:cubicBezTo>
                  <a:cubicBezTo>
                    <a:pt x="7076" y="890"/>
                    <a:pt x="6848" y="1027"/>
                    <a:pt x="6597" y="1141"/>
                  </a:cubicBezTo>
                  <a:cubicBezTo>
                    <a:pt x="6414" y="1050"/>
                    <a:pt x="6231" y="936"/>
                    <a:pt x="6049" y="844"/>
                  </a:cubicBezTo>
                  <a:cubicBezTo>
                    <a:pt x="6277" y="707"/>
                    <a:pt x="6528" y="571"/>
                    <a:pt x="6756" y="434"/>
                  </a:cubicBezTo>
                  <a:close/>
                  <a:moveTo>
                    <a:pt x="7350" y="776"/>
                  </a:moveTo>
                  <a:cubicBezTo>
                    <a:pt x="7532" y="890"/>
                    <a:pt x="7738" y="1004"/>
                    <a:pt x="7920" y="1118"/>
                  </a:cubicBezTo>
                  <a:cubicBezTo>
                    <a:pt x="7692" y="1232"/>
                    <a:pt x="7441" y="1369"/>
                    <a:pt x="7213" y="1484"/>
                  </a:cubicBezTo>
                  <a:cubicBezTo>
                    <a:pt x="7030" y="1392"/>
                    <a:pt x="6848" y="1278"/>
                    <a:pt x="6665" y="1187"/>
                  </a:cubicBezTo>
                  <a:cubicBezTo>
                    <a:pt x="6893" y="1050"/>
                    <a:pt x="7122" y="913"/>
                    <a:pt x="7350" y="776"/>
                  </a:cubicBezTo>
                  <a:close/>
                  <a:moveTo>
                    <a:pt x="6026" y="844"/>
                  </a:moveTo>
                  <a:cubicBezTo>
                    <a:pt x="6209" y="959"/>
                    <a:pt x="6391" y="1073"/>
                    <a:pt x="6574" y="1164"/>
                  </a:cubicBezTo>
                  <a:cubicBezTo>
                    <a:pt x="6414" y="1255"/>
                    <a:pt x="6254" y="1347"/>
                    <a:pt x="6094" y="1415"/>
                  </a:cubicBezTo>
                  <a:lnTo>
                    <a:pt x="5935" y="1506"/>
                  </a:lnTo>
                  <a:cubicBezTo>
                    <a:pt x="5752" y="1415"/>
                    <a:pt x="5569" y="1324"/>
                    <a:pt x="5410" y="1232"/>
                  </a:cubicBezTo>
                  <a:lnTo>
                    <a:pt x="5706" y="1050"/>
                  </a:lnTo>
                  <a:cubicBezTo>
                    <a:pt x="5821" y="981"/>
                    <a:pt x="5912" y="913"/>
                    <a:pt x="6026" y="844"/>
                  </a:cubicBezTo>
                  <a:close/>
                  <a:moveTo>
                    <a:pt x="4109" y="1255"/>
                  </a:moveTo>
                  <a:lnTo>
                    <a:pt x="4109" y="1255"/>
                  </a:lnTo>
                  <a:cubicBezTo>
                    <a:pt x="4268" y="1347"/>
                    <a:pt x="4451" y="1461"/>
                    <a:pt x="4634" y="1552"/>
                  </a:cubicBezTo>
                  <a:cubicBezTo>
                    <a:pt x="4451" y="1438"/>
                    <a:pt x="4291" y="1347"/>
                    <a:pt x="4109" y="1255"/>
                  </a:cubicBezTo>
                  <a:close/>
                  <a:moveTo>
                    <a:pt x="7943" y="1141"/>
                  </a:moveTo>
                  <a:cubicBezTo>
                    <a:pt x="8149" y="1255"/>
                    <a:pt x="8331" y="1347"/>
                    <a:pt x="8514" y="1461"/>
                  </a:cubicBezTo>
                  <a:cubicBezTo>
                    <a:pt x="8286" y="1598"/>
                    <a:pt x="8057" y="1712"/>
                    <a:pt x="7829" y="1826"/>
                  </a:cubicBezTo>
                  <a:cubicBezTo>
                    <a:pt x="7647" y="1735"/>
                    <a:pt x="7464" y="1620"/>
                    <a:pt x="7281" y="1529"/>
                  </a:cubicBezTo>
                  <a:cubicBezTo>
                    <a:pt x="7510" y="1392"/>
                    <a:pt x="7738" y="1255"/>
                    <a:pt x="7943" y="1141"/>
                  </a:cubicBezTo>
                  <a:close/>
                  <a:moveTo>
                    <a:pt x="6642" y="1210"/>
                  </a:moveTo>
                  <a:cubicBezTo>
                    <a:pt x="6802" y="1301"/>
                    <a:pt x="6985" y="1415"/>
                    <a:pt x="7167" y="1529"/>
                  </a:cubicBezTo>
                  <a:cubicBezTo>
                    <a:pt x="7030" y="1598"/>
                    <a:pt x="6871" y="1666"/>
                    <a:pt x="6734" y="1757"/>
                  </a:cubicBezTo>
                  <a:lnTo>
                    <a:pt x="6551" y="1849"/>
                  </a:lnTo>
                  <a:cubicBezTo>
                    <a:pt x="6368" y="1757"/>
                    <a:pt x="6186" y="1666"/>
                    <a:pt x="6026" y="1575"/>
                  </a:cubicBezTo>
                  <a:lnTo>
                    <a:pt x="6140" y="1506"/>
                  </a:lnTo>
                  <a:cubicBezTo>
                    <a:pt x="6300" y="1392"/>
                    <a:pt x="6460" y="1301"/>
                    <a:pt x="6642" y="1210"/>
                  </a:cubicBezTo>
                  <a:close/>
                  <a:moveTo>
                    <a:pt x="5387" y="1232"/>
                  </a:moveTo>
                  <a:cubicBezTo>
                    <a:pt x="5547" y="1347"/>
                    <a:pt x="5729" y="1438"/>
                    <a:pt x="5889" y="1529"/>
                  </a:cubicBezTo>
                  <a:lnTo>
                    <a:pt x="5250" y="1894"/>
                  </a:lnTo>
                  <a:cubicBezTo>
                    <a:pt x="5090" y="1803"/>
                    <a:pt x="4908" y="1689"/>
                    <a:pt x="4748" y="1598"/>
                  </a:cubicBezTo>
                  <a:lnTo>
                    <a:pt x="5387" y="1232"/>
                  </a:lnTo>
                  <a:close/>
                  <a:moveTo>
                    <a:pt x="8560" y="1484"/>
                  </a:moveTo>
                  <a:cubicBezTo>
                    <a:pt x="8742" y="1598"/>
                    <a:pt x="8925" y="1712"/>
                    <a:pt x="9107" y="1803"/>
                  </a:cubicBezTo>
                  <a:lnTo>
                    <a:pt x="9107" y="1826"/>
                  </a:lnTo>
                  <a:cubicBezTo>
                    <a:pt x="8902" y="1940"/>
                    <a:pt x="8674" y="2054"/>
                    <a:pt x="8445" y="2168"/>
                  </a:cubicBezTo>
                  <a:cubicBezTo>
                    <a:pt x="8263" y="2077"/>
                    <a:pt x="8080" y="1963"/>
                    <a:pt x="7898" y="1872"/>
                  </a:cubicBezTo>
                  <a:cubicBezTo>
                    <a:pt x="8126" y="1735"/>
                    <a:pt x="8331" y="1620"/>
                    <a:pt x="8560" y="1484"/>
                  </a:cubicBezTo>
                  <a:close/>
                  <a:moveTo>
                    <a:pt x="7236" y="1552"/>
                  </a:moveTo>
                  <a:cubicBezTo>
                    <a:pt x="7418" y="1666"/>
                    <a:pt x="7601" y="1757"/>
                    <a:pt x="7761" y="1872"/>
                  </a:cubicBezTo>
                  <a:cubicBezTo>
                    <a:pt x="7647" y="1940"/>
                    <a:pt x="7510" y="2008"/>
                    <a:pt x="7373" y="2077"/>
                  </a:cubicBezTo>
                  <a:lnTo>
                    <a:pt x="7167" y="2191"/>
                  </a:lnTo>
                  <a:cubicBezTo>
                    <a:pt x="6985" y="2100"/>
                    <a:pt x="6802" y="2008"/>
                    <a:pt x="6642" y="1917"/>
                  </a:cubicBezTo>
                  <a:lnTo>
                    <a:pt x="6779" y="1826"/>
                  </a:lnTo>
                  <a:cubicBezTo>
                    <a:pt x="6939" y="1735"/>
                    <a:pt x="7076" y="1643"/>
                    <a:pt x="7236" y="1552"/>
                  </a:cubicBezTo>
                  <a:close/>
                  <a:moveTo>
                    <a:pt x="5980" y="1575"/>
                  </a:moveTo>
                  <a:cubicBezTo>
                    <a:pt x="6163" y="1689"/>
                    <a:pt x="6323" y="1780"/>
                    <a:pt x="6482" y="1894"/>
                  </a:cubicBezTo>
                  <a:lnTo>
                    <a:pt x="5866" y="2237"/>
                  </a:lnTo>
                  <a:cubicBezTo>
                    <a:pt x="5706" y="2123"/>
                    <a:pt x="5524" y="2031"/>
                    <a:pt x="5364" y="1940"/>
                  </a:cubicBezTo>
                  <a:lnTo>
                    <a:pt x="5980" y="1575"/>
                  </a:lnTo>
                  <a:close/>
                  <a:moveTo>
                    <a:pt x="4725" y="1620"/>
                  </a:moveTo>
                  <a:cubicBezTo>
                    <a:pt x="4885" y="1712"/>
                    <a:pt x="5067" y="1803"/>
                    <a:pt x="5227" y="1894"/>
                  </a:cubicBezTo>
                  <a:lnTo>
                    <a:pt x="4588" y="2260"/>
                  </a:lnTo>
                  <a:cubicBezTo>
                    <a:pt x="4428" y="2168"/>
                    <a:pt x="4246" y="2077"/>
                    <a:pt x="4086" y="1986"/>
                  </a:cubicBezTo>
                  <a:lnTo>
                    <a:pt x="4725" y="1620"/>
                  </a:lnTo>
                  <a:close/>
                  <a:moveTo>
                    <a:pt x="9153" y="1826"/>
                  </a:moveTo>
                  <a:lnTo>
                    <a:pt x="9724" y="2168"/>
                  </a:lnTo>
                  <a:cubicBezTo>
                    <a:pt x="9495" y="2282"/>
                    <a:pt x="9290" y="2397"/>
                    <a:pt x="9062" y="2511"/>
                  </a:cubicBezTo>
                  <a:lnTo>
                    <a:pt x="8537" y="2214"/>
                  </a:lnTo>
                  <a:lnTo>
                    <a:pt x="8514" y="2214"/>
                  </a:lnTo>
                  <a:cubicBezTo>
                    <a:pt x="8719" y="2077"/>
                    <a:pt x="8948" y="1963"/>
                    <a:pt x="9153" y="1826"/>
                  </a:cubicBezTo>
                  <a:close/>
                  <a:moveTo>
                    <a:pt x="7829" y="1917"/>
                  </a:moveTo>
                  <a:cubicBezTo>
                    <a:pt x="8012" y="2008"/>
                    <a:pt x="8194" y="2123"/>
                    <a:pt x="8377" y="2214"/>
                  </a:cubicBezTo>
                  <a:cubicBezTo>
                    <a:pt x="8263" y="2282"/>
                    <a:pt x="8126" y="2351"/>
                    <a:pt x="8012" y="2397"/>
                  </a:cubicBezTo>
                  <a:lnTo>
                    <a:pt x="7784" y="2533"/>
                  </a:lnTo>
                  <a:cubicBezTo>
                    <a:pt x="7601" y="2442"/>
                    <a:pt x="7418" y="2351"/>
                    <a:pt x="7259" y="2260"/>
                  </a:cubicBezTo>
                  <a:lnTo>
                    <a:pt x="7418" y="2145"/>
                  </a:lnTo>
                  <a:cubicBezTo>
                    <a:pt x="7555" y="2077"/>
                    <a:pt x="7692" y="1986"/>
                    <a:pt x="7829" y="1917"/>
                  </a:cubicBezTo>
                  <a:close/>
                  <a:moveTo>
                    <a:pt x="6574" y="1940"/>
                  </a:moveTo>
                  <a:cubicBezTo>
                    <a:pt x="6756" y="2031"/>
                    <a:pt x="6916" y="2145"/>
                    <a:pt x="7099" y="2237"/>
                  </a:cubicBezTo>
                  <a:lnTo>
                    <a:pt x="6482" y="2579"/>
                  </a:lnTo>
                  <a:cubicBezTo>
                    <a:pt x="6323" y="2465"/>
                    <a:pt x="6140" y="2374"/>
                    <a:pt x="5980" y="2282"/>
                  </a:cubicBezTo>
                  <a:lnTo>
                    <a:pt x="6574" y="1940"/>
                  </a:lnTo>
                  <a:close/>
                  <a:moveTo>
                    <a:pt x="5318" y="1963"/>
                  </a:moveTo>
                  <a:cubicBezTo>
                    <a:pt x="5478" y="2054"/>
                    <a:pt x="5661" y="2168"/>
                    <a:pt x="5821" y="2260"/>
                  </a:cubicBezTo>
                  <a:lnTo>
                    <a:pt x="5204" y="2602"/>
                  </a:lnTo>
                  <a:cubicBezTo>
                    <a:pt x="5045" y="2511"/>
                    <a:pt x="4862" y="2419"/>
                    <a:pt x="4702" y="2328"/>
                  </a:cubicBezTo>
                  <a:lnTo>
                    <a:pt x="5318" y="1963"/>
                  </a:lnTo>
                  <a:close/>
                  <a:moveTo>
                    <a:pt x="4063" y="1986"/>
                  </a:moveTo>
                  <a:cubicBezTo>
                    <a:pt x="4223" y="2077"/>
                    <a:pt x="4383" y="2191"/>
                    <a:pt x="4565" y="2282"/>
                  </a:cubicBezTo>
                  <a:lnTo>
                    <a:pt x="4291" y="2419"/>
                  </a:lnTo>
                  <a:lnTo>
                    <a:pt x="3926" y="2625"/>
                  </a:lnTo>
                  <a:cubicBezTo>
                    <a:pt x="3766" y="2533"/>
                    <a:pt x="3584" y="2442"/>
                    <a:pt x="3424" y="2351"/>
                  </a:cubicBezTo>
                  <a:lnTo>
                    <a:pt x="3903" y="2077"/>
                  </a:lnTo>
                  <a:lnTo>
                    <a:pt x="4063" y="1986"/>
                  </a:lnTo>
                  <a:close/>
                  <a:moveTo>
                    <a:pt x="9769" y="2191"/>
                  </a:moveTo>
                  <a:lnTo>
                    <a:pt x="10317" y="2511"/>
                  </a:lnTo>
                  <a:cubicBezTo>
                    <a:pt x="10112" y="2625"/>
                    <a:pt x="9883" y="2739"/>
                    <a:pt x="9678" y="2853"/>
                  </a:cubicBezTo>
                  <a:lnTo>
                    <a:pt x="9130" y="2556"/>
                  </a:lnTo>
                  <a:cubicBezTo>
                    <a:pt x="9336" y="2442"/>
                    <a:pt x="9541" y="2305"/>
                    <a:pt x="9769" y="2191"/>
                  </a:cubicBezTo>
                  <a:close/>
                  <a:moveTo>
                    <a:pt x="8445" y="2260"/>
                  </a:moveTo>
                  <a:cubicBezTo>
                    <a:pt x="8468" y="2282"/>
                    <a:pt x="8491" y="2282"/>
                    <a:pt x="8491" y="2305"/>
                  </a:cubicBezTo>
                  <a:lnTo>
                    <a:pt x="8970" y="2579"/>
                  </a:lnTo>
                  <a:cubicBezTo>
                    <a:pt x="8879" y="2625"/>
                    <a:pt x="8765" y="2670"/>
                    <a:pt x="8651" y="2739"/>
                  </a:cubicBezTo>
                  <a:lnTo>
                    <a:pt x="8400" y="2876"/>
                  </a:lnTo>
                  <a:lnTo>
                    <a:pt x="7875" y="2602"/>
                  </a:lnTo>
                  <a:lnTo>
                    <a:pt x="8057" y="2488"/>
                  </a:lnTo>
                  <a:cubicBezTo>
                    <a:pt x="8194" y="2419"/>
                    <a:pt x="8309" y="2328"/>
                    <a:pt x="8445" y="2260"/>
                  </a:cubicBezTo>
                  <a:close/>
                  <a:moveTo>
                    <a:pt x="7190" y="2282"/>
                  </a:moveTo>
                  <a:cubicBezTo>
                    <a:pt x="7350" y="2397"/>
                    <a:pt x="7532" y="2488"/>
                    <a:pt x="7692" y="2579"/>
                  </a:cubicBezTo>
                  <a:lnTo>
                    <a:pt x="7122" y="2922"/>
                  </a:lnTo>
                  <a:cubicBezTo>
                    <a:pt x="6939" y="2807"/>
                    <a:pt x="6756" y="2716"/>
                    <a:pt x="6597" y="2625"/>
                  </a:cubicBezTo>
                  <a:lnTo>
                    <a:pt x="7190" y="2282"/>
                  </a:lnTo>
                  <a:close/>
                  <a:moveTo>
                    <a:pt x="5912" y="2305"/>
                  </a:moveTo>
                  <a:cubicBezTo>
                    <a:pt x="6094" y="2419"/>
                    <a:pt x="6254" y="2511"/>
                    <a:pt x="6414" y="2602"/>
                  </a:cubicBezTo>
                  <a:lnTo>
                    <a:pt x="5821" y="2944"/>
                  </a:lnTo>
                  <a:cubicBezTo>
                    <a:pt x="5661" y="2853"/>
                    <a:pt x="5478" y="2762"/>
                    <a:pt x="5318" y="2670"/>
                  </a:cubicBezTo>
                  <a:lnTo>
                    <a:pt x="5912" y="2305"/>
                  </a:lnTo>
                  <a:close/>
                  <a:moveTo>
                    <a:pt x="4656" y="2351"/>
                  </a:moveTo>
                  <a:cubicBezTo>
                    <a:pt x="4816" y="2442"/>
                    <a:pt x="4999" y="2533"/>
                    <a:pt x="5159" y="2625"/>
                  </a:cubicBezTo>
                  <a:lnTo>
                    <a:pt x="4930" y="2762"/>
                  </a:lnTo>
                  <a:lnTo>
                    <a:pt x="4542" y="2967"/>
                  </a:lnTo>
                  <a:cubicBezTo>
                    <a:pt x="4383" y="2876"/>
                    <a:pt x="4200" y="2785"/>
                    <a:pt x="4040" y="2693"/>
                  </a:cubicBezTo>
                  <a:lnTo>
                    <a:pt x="4337" y="2533"/>
                  </a:lnTo>
                  <a:lnTo>
                    <a:pt x="4656" y="2351"/>
                  </a:lnTo>
                  <a:close/>
                  <a:moveTo>
                    <a:pt x="3401" y="2351"/>
                  </a:moveTo>
                  <a:cubicBezTo>
                    <a:pt x="3561" y="2465"/>
                    <a:pt x="3721" y="2556"/>
                    <a:pt x="3903" y="2648"/>
                  </a:cubicBezTo>
                  <a:lnTo>
                    <a:pt x="3264" y="3013"/>
                  </a:lnTo>
                  <a:cubicBezTo>
                    <a:pt x="3104" y="2922"/>
                    <a:pt x="2922" y="2807"/>
                    <a:pt x="2762" y="2716"/>
                  </a:cubicBezTo>
                  <a:lnTo>
                    <a:pt x="3401" y="2351"/>
                  </a:lnTo>
                  <a:close/>
                  <a:moveTo>
                    <a:pt x="10363" y="2533"/>
                  </a:moveTo>
                  <a:lnTo>
                    <a:pt x="10933" y="2853"/>
                  </a:lnTo>
                  <a:cubicBezTo>
                    <a:pt x="10728" y="2967"/>
                    <a:pt x="10500" y="3081"/>
                    <a:pt x="10294" y="3218"/>
                  </a:cubicBezTo>
                  <a:lnTo>
                    <a:pt x="9747" y="2899"/>
                  </a:lnTo>
                  <a:cubicBezTo>
                    <a:pt x="9952" y="2785"/>
                    <a:pt x="10157" y="2648"/>
                    <a:pt x="10363" y="2533"/>
                  </a:cubicBezTo>
                  <a:close/>
                  <a:moveTo>
                    <a:pt x="9039" y="2602"/>
                  </a:moveTo>
                  <a:lnTo>
                    <a:pt x="9587" y="2922"/>
                  </a:lnTo>
                  <a:cubicBezTo>
                    <a:pt x="9495" y="2967"/>
                    <a:pt x="9404" y="3013"/>
                    <a:pt x="9313" y="3058"/>
                  </a:cubicBezTo>
                  <a:lnTo>
                    <a:pt x="8993" y="3241"/>
                  </a:lnTo>
                  <a:lnTo>
                    <a:pt x="8491" y="2944"/>
                  </a:lnTo>
                  <a:lnTo>
                    <a:pt x="8697" y="2807"/>
                  </a:lnTo>
                  <a:cubicBezTo>
                    <a:pt x="8811" y="2739"/>
                    <a:pt x="8925" y="2670"/>
                    <a:pt x="9039" y="2602"/>
                  </a:cubicBezTo>
                  <a:close/>
                  <a:moveTo>
                    <a:pt x="7784" y="2648"/>
                  </a:moveTo>
                  <a:lnTo>
                    <a:pt x="8309" y="2944"/>
                  </a:lnTo>
                  <a:lnTo>
                    <a:pt x="7715" y="3264"/>
                  </a:lnTo>
                  <a:lnTo>
                    <a:pt x="7213" y="2967"/>
                  </a:lnTo>
                  <a:lnTo>
                    <a:pt x="7784" y="2648"/>
                  </a:lnTo>
                  <a:close/>
                  <a:moveTo>
                    <a:pt x="6528" y="2670"/>
                  </a:moveTo>
                  <a:cubicBezTo>
                    <a:pt x="6688" y="2762"/>
                    <a:pt x="6848" y="2853"/>
                    <a:pt x="7030" y="2967"/>
                  </a:cubicBezTo>
                  <a:lnTo>
                    <a:pt x="6437" y="3287"/>
                  </a:lnTo>
                  <a:lnTo>
                    <a:pt x="6414" y="3264"/>
                  </a:lnTo>
                  <a:cubicBezTo>
                    <a:pt x="6254" y="3173"/>
                    <a:pt x="6094" y="3081"/>
                    <a:pt x="5935" y="3013"/>
                  </a:cubicBezTo>
                  <a:lnTo>
                    <a:pt x="6528" y="2670"/>
                  </a:lnTo>
                  <a:close/>
                  <a:moveTo>
                    <a:pt x="5273" y="2693"/>
                  </a:moveTo>
                  <a:cubicBezTo>
                    <a:pt x="5433" y="2785"/>
                    <a:pt x="5592" y="2876"/>
                    <a:pt x="5752" y="2990"/>
                  </a:cubicBezTo>
                  <a:lnTo>
                    <a:pt x="5569" y="3081"/>
                  </a:lnTo>
                  <a:lnTo>
                    <a:pt x="5159" y="3310"/>
                  </a:lnTo>
                  <a:cubicBezTo>
                    <a:pt x="4999" y="3218"/>
                    <a:pt x="4816" y="3127"/>
                    <a:pt x="4656" y="3036"/>
                  </a:cubicBezTo>
                  <a:lnTo>
                    <a:pt x="4976" y="2853"/>
                  </a:lnTo>
                  <a:lnTo>
                    <a:pt x="5273" y="2693"/>
                  </a:lnTo>
                  <a:close/>
                  <a:moveTo>
                    <a:pt x="3995" y="2716"/>
                  </a:moveTo>
                  <a:cubicBezTo>
                    <a:pt x="4154" y="2807"/>
                    <a:pt x="4337" y="2899"/>
                    <a:pt x="4497" y="3013"/>
                  </a:cubicBezTo>
                  <a:lnTo>
                    <a:pt x="3880" y="3355"/>
                  </a:lnTo>
                  <a:cubicBezTo>
                    <a:pt x="3721" y="3264"/>
                    <a:pt x="3538" y="3150"/>
                    <a:pt x="3378" y="3058"/>
                  </a:cubicBezTo>
                  <a:lnTo>
                    <a:pt x="3995" y="2716"/>
                  </a:lnTo>
                  <a:close/>
                  <a:moveTo>
                    <a:pt x="2739" y="2739"/>
                  </a:moveTo>
                  <a:cubicBezTo>
                    <a:pt x="2899" y="2830"/>
                    <a:pt x="3059" y="2922"/>
                    <a:pt x="3241" y="3036"/>
                  </a:cubicBezTo>
                  <a:lnTo>
                    <a:pt x="2602" y="3378"/>
                  </a:lnTo>
                  <a:cubicBezTo>
                    <a:pt x="2442" y="3287"/>
                    <a:pt x="2260" y="3195"/>
                    <a:pt x="2077" y="3081"/>
                  </a:cubicBezTo>
                  <a:lnTo>
                    <a:pt x="2100" y="3081"/>
                  </a:lnTo>
                  <a:lnTo>
                    <a:pt x="2739" y="2739"/>
                  </a:lnTo>
                  <a:close/>
                  <a:moveTo>
                    <a:pt x="10979" y="2876"/>
                  </a:moveTo>
                  <a:lnTo>
                    <a:pt x="11550" y="3218"/>
                  </a:lnTo>
                  <a:cubicBezTo>
                    <a:pt x="11321" y="3332"/>
                    <a:pt x="11116" y="3446"/>
                    <a:pt x="10911" y="3561"/>
                  </a:cubicBezTo>
                  <a:lnTo>
                    <a:pt x="10363" y="3241"/>
                  </a:lnTo>
                  <a:cubicBezTo>
                    <a:pt x="10568" y="3127"/>
                    <a:pt x="10774" y="3013"/>
                    <a:pt x="10979" y="2876"/>
                  </a:cubicBezTo>
                  <a:close/>
                  <a:moveTo>
                    <a:pt x="9655" y="2967"/>
                  </a:moveTo>
                  <a:lnTo>
                    <a:pt x="10180" y="3264"/>
                  </a:lnTo>
                  <a:cubicBezTo>
                    <a:pt x="10112" y="3310"/>
                    <a:pt x="10020" y="3355"/>
                    <a:pt x="9952" y="3401"/>
                  </a:cubicBezTo>
                  <a:lnTo>
                    <a:pt x="9610" y="3583"/>
                  </a:lnTo>
                  <a:lnTo>
                    <a:pt x="9085" y="3287"/>
                  </a:lnTo>
                  <a:lnTo>
                    <a:pt x="9336" y="3127"/>
                  </a:lnTo>
                  <a:cubicBezTo>
                    <a:pt x="9450" y="3081"/>
                    <a:pt x="9541" y="3013"/>
                    <a:pt x="9655" y="2967"/>
                  </a:cubicBezTo>
                  <a:close/>
                  <a:moveTo>
                    <a:pt x="8400" y="2990"/>
                  </a:moveTo>
                  <a:lnTo>
                    <a:pt x="8902" y="3287"/>
                  </a:lnTo>
                  <a:lnTo>
                    <a:pt x="8331" y="3606"/>
                  </a:lnTo>
                  <a:lnTo>
                    <a:pt x="7829" y="3310"/>
                  </a:lnTo>
                  <a:lnTo>
                    <a:pt x="8400" y="2990"/>
                  </a:lnTo>
                  <a:close/>
                  <a:moveTo>
                    <a:pt x="7122" y="3013"/>
                  </a:moveTo>
                  <a:lnTo>
                    <a:pt x="7624" y="3310"/>
                  </a:lnTo>
                  <a:lnTo>
                    <a:pt x="7053" y="3629"/>
                  </a:lnTo>
                  <a:lnTo>
                    <a:pt x="6551" y="3355"/>
                  </a:lnTo>
                  <a:lnTo>
                    <a:pt x="7122" y="3013"/>
                  </a:lnTo>
                  <a:close/>
                  <a:moveTo>
                    <a:pt x="5866" y="3036"/>
                  </a:moveTo>
                  <a:cubicBezTo>
                    <a:pt x="6026" y="3150"/>
                    <a:pt x="6186" y="3241"/>
                    <a:pt x="6346" y="3332"/>
                  </a:cubicBezTo>
                  <a:lnTo>
                    <a:pt x="6209" y="3401"/>
                  </a:lnTo>
                  <a:lnTo>
                    <a:pt x="5775" y="3652"/>
                  </a:lnTo>
                  <a:lnTo>
                    <a:pt x="5706" y="3606"/>
                  </a:lnTo>
                  <a:cubicBezTo>
                    <a:pt x="5547" y="3538"/>
                    <a:pt x="5410" y="3446"/>
                    <a:pt x="5273" y="3378"/>
                  </a:cubicBezTo>
                  <a:lnTo>
                    <a:pt x="5615" y="3173"/>
                  </a:lnTo>
                  <a:lnTo>
                    <a:pt x="5866" y="3036"/>
                  </a:lnTo>
                  <a:close/>
                  <a:moveTo>
                    <a:pt x="4588" y="3058"/>
                  </a:moveTo>
                  <a:cubicBezTo>
                    <a:pt x="4771" y="3173"/>
                    <a:pt x="4930" y="3264"/>
                    <a:pt x="5090" y="3355"/>
                  </a:cubicBezTo>
                  <a:lnTo>
                    <a:pt x="4497" y="3698"/>
                  </a:lnTo>
                  <a:cubicBezTo>
                    <a:pt x="4337" y="3606"/>
                    <a:pt x="4154" y="3492"/>
                    <a:pt x="3995" y="3401"/>
                  </a:cubicBezTo>
                  <a:lnTo>
                    <a:pt x="4588" y="3058"/>
                  </a:lnTo>
                  <a:close/>
                  <a:moveTo>
                    <a:pt x="3333" y="3081"/>
                  </a:moveTo>
                  <a:cubicBezTo>
                    <a:pt x="3492" y="3195"/>
                    <a:pt x="3675" y="3287"/>
                    <a:pt x="3835" y="3378"/>
                  </a:cubicBezTo>
                  <a:lnTo>
                    <a:pt x="3241" y="3720"/>
                  </a:lnTo>
                  <a:cubicBezTo>
                    <a:pt x="3059" y="3629"/>
                    <a:pt x="2876" y="3538"/>
                    <a:pt x="2693" y="3424"/>
                  </a:cubicBezTo>
                  <a:lnTo>
                    <a:pt x="3333" y="3081"/>
                  </a:lnTo>
                  <a:close/>
                  <a:moveTo>
                    <a:pt x="2054" y="3104"/>
                  </a:moveTo>
                  <a:cubicBezTo>
                    <a:pt x="2237" y="3195"/>
                    <a:pt x="2397" y="3310"/>
                    <a:pt x="2579" y="3401"/>
                  </a:cubicBezTo>
                  <a:lnTo>
                    <a:pt x="2488" y="3446"/>
                  </a:lnTo>
                  <a:cubicBezTo>
                    <a:pt x="2305" y="3561"/>
                    <a:pt x="2146" y="3652"/>
                    <a:pt x="1963" y="3766"/>
                  </a:cubicBezTo>
                  <a:cubicBezTo>
                    <a:pt x="1780" y="3652"/>
                    <a:pt x="1598" y="3561"/>
                    <a:pt x="1415" y="3446"/>
                  </a:cubicBezTo>
                  <a:cubicBezTo>
                    <a:pt x="1621" y="3332"/>
                    <a:pt x="1849" y="3218"/>
                    <a:pt x="2054" y="3104"/>
                  </a:cubicBezTo>
                  <a:close/>
                  <a:moveTo>
                    <a:pt x="11573" y="3218"/>
                  </a:moveTo>
                  <a:lnTo>
                    <a:pt x="12098" y="3538"/>
                  </a:lnTo>
                  <a:lnTo>
                    <a:pt x="12143" y="3561"/>
                  </a:lnTo>
                  <a:cubicBezTo>
                    <a:pt x="11938" y="3675"/>
                    <a:pt x="11732" y="3789"/>
                    <a:pt x="11504" y="3903"/>
                  </a:cubicBezTo>
                  <a:lnTo>
                    <a:pt x="10956" y="3583"/>
                  </a:lnTo>
                  <a:cubicBezTo>
                    <a:pt x="11162" y="3469"/>
                    <a:pt x="11367" y="3355"/>
                    <a:pt x="11573" y="3218"/>
                  </a:cubicBezTo>
                  <a:close/>
                  <a:moveTo>
                    <a:pt x="10249" y="3310"/>
                  </a:moveTo>
                  <a:lnTo>
                    <a:pt x="10796" y="3606"/>
                  </a:lnTo>
                  <a:cubicBezTo>
                    <a:pt x="10682" y="3675"/>
                    <a:pt x="10545" y="3743"/>
                    <a:pt x="10431" y="3812"/>
                  </a:cubicBezTo>
                  <a:lnTo>
                    <a:pt x="10226" y="3926"/>
                  </a:lnTo>
                  <a:lnTo>
                    <a:pt x="9701" y="3629"/>
                  </a:lnTo>
                  <a:lnTo>
                    <a:pt x="9998" y="3469"/>
                  </a:lnTo>
                  <a:cubicBezTo>
                    <a:pt x="10066" y="3424"/>
                    <a:pt x="10157" y="3355"/>
                    <a:pt x="10249" y="3310"/>
                  </a:cubicBezTo>
                  <a:close/>
                  <a:moveTo>
                    <a:pt x="8993" y="3332"/>
                  </a:moveTo>
                  <a:lnTo>
                    <a:pt x="9518" y="3629"/>
                  </a:lnTo>
                  <a:lnTo>
                    <a:pt x="8948" y="3949"/>
                  </a:lnTo>
                  <a:lnTo>
                    <a:pt x="8445" y="3652"/>
                  </a:lnTo>
                  <a:lnTo>
                    <a:pt x="8993" y="3332"/>
                  </a:lnTo>
                  <a:close/>
                  <a:moveTo>
                    <a:pt x="7738" y="3355"/>
                  </a:moveTo>
                  <a:lnTo>
                    <a:pt x="8240" y="3652"/>
                  </a:lnTo>
                  <a:lnTo>
                    <a:pt x="7669" y="3971"/>
                  </a:lnTo>
                  <a:lnTo>
                    <a:pt x="7167" y="3698"/>
                  </a:lnTo>
                  <a:lnTo>
                    <a:pt x="7738" y="3355"/>
                  </a:lnTo>
                  <a:close/>
                  <a:moveTo>
                    <a:pt x="6460" y="3401"/>
                  </a:moveTo>
                  <a:lnTo>
                    <a:pt x="6962" y="3675"/>
                  </a:lnTo>
                  <a:lnTo>
                    <a:pt x="6848" y="3743"/>
                  </a:lnTo>
                  <a:lnTo>
                    <a:pt x="6391" y="3994"/>
                  </a:lnTo>
                  <a:lnTo>
                    <a:pt x="5889" y="3720"/>
                  </a:lnTo>
                  <a:lnTo>
                    <a:pt x="6277" y="3515"/>
                  </a:lnTo>
                  <a:lnTo>
                    <a:pt x="6460" y="3401"/>
                  </a:lnTo>
                  <a:close/>
                  <a:moveTo>
                    <a:pt x="5204" y="3424"/>
                  </a:moveTo>
                  <a:cubicBezTo>
                    <a:pt x="5341" y="3515"/>
                    <a:pt x="5501" y="3606"/>
                    <a:pt x="5661" y="3675"/>
                  </a:cubicBezTo>
                  <a:lnTo>
                    <a:pt x="5684" y="3698"/>
                  </a:lnTo>
                  <a:lnTo>
                    <a:pt x="5113" y="4040"/>
                  </a:lnTo>
                  <a:lnTo>
                    <a:pt x="4999" y="3949"/>
                  </a:lnTo>
                  <a:cubicBezTo>
                    <a:pt x="4862" y="3880"/>
                    <a:pt x="4725" y="3812"/>
                    <a:pt x="4611" y="3743"/>
                  </a:cubicBezTo>
                  <a:lnTo>
                    <a:pt x="5204" y="3424"/>
                  </a:lnTo>
                  <a:close/>
                  <a:moveTo>
                    <a:pt x="3926" y="3446"/>
                  </a:moveTo>
                  <a:cubicBezTo>
                    <a:pt x="4109" y="3538"/>
                    <a:pt x="4268" y="3629"/>
                    <a:pt x="4428" y="3743"/>
                  </a:cubicBezTo>
                  <a:lnTo>
                    <a:pt x="3858" y="4063"/>
                  </a:lnTo>
                  <a:cubicBezTo>
                    <a:pt x="3675" y="3971"/>
                    <a:pt x="3492" y="3880"/>
                    <a:pt x="3310" y="3766"/>
                  </a:cubicBezTo>
                  <a:lnTo>
                    <a:pt x="3926" y="3446"/>
                  </a:lnTo>
                  <a:close/>
                  <a:moveTo>
                    <a:pt x="2671" y="3446"/>
                  </a:moveTo>
                  <a:cubicBezTo>
                    <a:pt x="2830" y="3561"/>
                    <a:pt x="3013" y="3652"/>
                    <a:pt x="3173" y="3766"/>
                  </a:cubicBezTo>
                  <a:lnTo>
                    <a:pt x="3127" y="3789"/>
                  </a:lnTo>
                  <a:cubicBezTo>
                    <a:pt x="2945" y="3880"/>
                    <a:pt x="2762" y="3994"/>
                    <a:pt x="2579" y="4108"/>
                  </a:cubicBezTo>
                  <a:cubicBezTo>
                    <a:pt x="2397" y="3994"/>
                    <a:pt x="2214" y="3903"/>
                    <a:pt x="2032" y="3812"/>
                  </a:cubicBezTo>
                  <a:cubicBezTo>
                    <a:pt x="2191" y="3720"/>
                    <a:pt x="2374" y="3629"/>
                    <a:pt x="2534" y="3538"/>
                  </a:cubicBezTo>
                  <a:lnTo>
                    <a:pt x="2671" y="3446"/>
                  </a:lnTo>
                  <a:close/>
                  <a:moveTo>
                    <a:pt x="1370" y="3469"/>
                  </a:moveTo>
                  <a:cubicBezTo>
                    <a:pt x="1552" y="3583"/>
                    <a:pt x="1735" y="3675"/>
                    <a:pt x="1917" y="3789"/>
                  </a:cubicBezTo>
                  <a:cubicBezTo>
                    <a:pt x="1712" y="3903"/>
                    <a:pt x="1507" y="4040"/>
                    <a:pt x="1324" y="4154"/>
                  </a:cubicBezTo>
                  <a:cubicBezTo>
                    <a:pt x="1119" y="4040"/>
                    <a:pt x="913" y="3926"/>
                    <a:pt x="731" y="3812"/>
                  </a:cubicBezTo>
                  <a:cubicBezTo>
                    <a:pt x="936" y="3698"/>
                    <a:pt x="1164" y="3583"/>
                    <a:pt x="1370" y="3469"/>
                  </a:cubicBezTo>
                  <a:close/>
                  <a:moveTo>
                    <a:pt x="12189" y="3583"/>
                  </a:moveTo>
                  <a:lnTo>
                    <a:pt x="12759" y="3903"/>
                  </a:lnTo>
                  <a:cubicBezTo>
                    <a:pt x="12554" y="4017"/>
                    <a:pt x="12326" y="4131"/>
                    <a:pt x="12120" y="4245"/>
                  </a:cubicBezTo>
                  <a:lnTo>
                    <a:pt x="11573" y="3926"/>
                  </a:lnTo>
                  <a:cubicBezTo>
                    <a:pt x="11778" y="3812"/>
                    <a:pt x="11983" y="3698"/>
                    <a:pt x="12189" y="3583"/>
                  </a:cubicBezTo>
                  <a:close/>
                  <a:moveTo>
                    <a:pt x="10865" y="3652"/>
                  </a:moveTo>
                  <a:lnTo>
                    <a:pt x="11390" y="3971"/>
                  </a:lnTo>
                  <a:cubicBezTo>
                    <a:pt x="11299" y="4017"/>
                    <a:pt x="11185" y="4063"/>
                    <a:pt x="11093" y="4131"/>
                  </a:cubicBezTo>
                  <a:lnTo>
                    <a:pt x="10842" y="4268"/>
                  </a:lnTo>
                  <a:lnTo>
                    <a:pt x="10317" y="3971"/>
                  </a:lnTo>
                  <a:lnTo>
                    <a:pt x="10477" y="3880"/>
                  </a:lnTo>
                  <a:cubicBezTo>
                    <a:pt x="10614" y="3812"/>
                    <a:pt x="10728" y="3720"/>
                    <a:pt x="10865" y="3652"/>
                  </a:cubicBezTo>
                  <a:close/>
                  <a:moveTo>
                    <a:pt x="9610" y="3675"/>
                  </a:moveTo>
                  <a:lnTo>
                    <a:pt x="10112" y="3971"/>
                  </a:lnTo>
                  <a:lnTo>
                    <a:pt x="9564" y="4291"/>
                  </a:lnTo>
                  <a:lnTo>
                    <a:pt x="9039" y="3994"/>
                  </a:lnTo>
                  <a:lnTo>
                    <a:pt x="9610" y="3675"/>
                  </a:lnTo>
                  <a:close/>
                  <a:moveTo>
                    <a:pt x="8331" y="3720"/>
                  </a:moveTo>
                  <a:lnTo>
                    <a:pt x="8834" y="3994"/>
                  </a:lnTo>
                  <a:lnTo>
                    <a:pt x="8286" y="4314"/>
                  </a:lnTo>
                  <a:lnTo>
                    <a:pt x="7784" y="4040"/>
                  </a:lnTo>
                  <a:lnTo>
                    <a:pt x="8331" y="3720"/>
                  </a:lnTo>
                  <a:close/>
                  <a:moveTo>
                    <a:pt x="7076" y="3743"/>
                  </a:moveTo>
                  <a:lnTo>
                    <a:pt x="7555" y="4017"/>
                  </a:lnTo>
                  <a:lnTo>
                    <a:pt x="7487" y="4063"/>
                  </a:lnTo>
                  <a:lnTo>
                    <a:pt x="7007" y="4337"/>
                  </a:lnTo>
                  <a:lnTo>
                    <a:pt x="6505" y="4063"/>
                  </a:lnTo>
                  <a:lnTo>
                    <a:pt x="6916" y="3835"/>
                  </a:lnTo>
                  <a:lnTo>
                    <a:pt x="7076" y="3743"/>
                  </a:lnTo>
                  <a:close/>
                  <a:moveTo>
                    <a:pt x="5798" y="3766"/>
                  </a:moveTo>
                  <a:lnTo>
                    <a:pt x="6300" y="4063"/>
                  </a:lnTo>
                  <a:lnTo>
                    <a:pt x="5729" y="4382"/>
                  </a:lnTo>
                  <a:lnTo>
                    <a:pt x="5227" y="4086"/>
                  </a:lnTo>
                  <a:lnTo>
                    <a:pt x="5798" y="3766"/>
                  </a:lnTo>
                  <a:close/>
                  <a:moveTo>
                    <a:pt x="4520" y="3789"/>
                  </a:moveTo>
                  <a:cubicBezTo>
                    <a:pt x="4679" y="3880"/>
                    <a:pt x="4816" y="3949"/>
                    <a:pt x="4953" y="4040"/>
                  </a:cubicBezTo>
                  <a:lnTo>
                    <a:pt x="5045" y="4086"/>
                  </a:lnTo>
                  <a:lnTo>
                    <a:pt x="4474" y="4405"/>
                  </a:lnTo>
                  <a:lnTo>
                    <a:pt x="4268" y="4314"/>
                  </a:lnTo>
                  <a:cubicBezTo>
                    <a:pt x="4154" y="4245"/>
                    <a:pt x="4040" y="4177"/>
                    <a:pt x="3949" y="4108"/>
                  </a:cubicBezTo>
                  <a:lnTo>
                    <a:pt x="4520" y="3789"/>
                  </a:lnTo>
                  <a:close/>
                  <a:moveTo>
                    <a:pt x="3264" y="3812"/>
                  </a:moveTo>
                  <a:cubicBezTo>
                    <a:pt x="3424" y="3903"/>
                    <a:pt x="3607" y="4017"/>
                    <a:pt x="3766" y="4108"/>
                  </a:cubicBezTo>
                  <a:cubicBezTo>
                    <a:pt x="3584" y="4223"/>
                    <a:pt x="3401" y="4337"/>
                    <a:pt x="3196" y="4451"/>
                  </a:cubicBezTo>
                  <a:cubicBezTo>
                    <a:pt x="3013" y="4337"/>
                    <a:pt x="2830" y="4245"/>
                    <a:pt x="2648" y="4131"/>
                  </a:cubicBezTo>
                  <a:cubicBezTo>
                    <a:pt x="2830" y="4040"/>
                    <a:pt x="2990" y="3949"/>
                    <a:pt x="3173" y="3857"/>
                  </a:cubicBezTo>
                  <a:lnTo>
                    <a:pt x="3264" y="3812"/>
                  </a:lnTo>
                  <a:close/>
                  <a:moveTo>
                    <a:pt x="1986" y="3835"/>
                  </a:moveTo>
                  <a:cubicBezTo>
                    <a:pt x="2169" y="3926"/>
                    <a:pt x="2351" y="4040"/>
                    <a:pt x="2534" y="4131"/>
                  </a:cubicBezTo>
                  <a:cubicBezTo>
                    <a:pt x="2328" y="4268"/>
                    <a:pt x="2123" y="4382"/>
                    <a:pt x="1940" y="4496"/>
                  </a:cubicBezTo>
                  <a:cubicBezTo>
                    <a:pt x="1735" y="4382"/>
                    <a:pt x="1552" y="4268"/>
                    <a:pt x="1347" y="4177"/>
                  </a:cubicBezTo>
                  <a:cubicBezTo>
                    <a:pt x="1552" y="4063"/>
                    <a:pt x="1780" y="3949"/>
                    <a:pt x="1986" y="3835"/>
                  </a:cubicBezTo>
                  <a:close/>
                  <a:moveTo>
                    <a:pt x="12805" y="3926"/>
                  </a:moveTo>
                  <a:lnTo>
                    <a:pt x="13376" y="4245"/>
                  </a:lnTo>
                  <a:cubicBezTo>
                    <a:pt x="13147" y="4359"/>
                    <a:pt x="12942" y="4474"/>
                    <a:pt x="12714" y="4588"/>
                  </a:cubicBezTo>
                  <a:lnTo>
                    <a:pt x="12189" y="4291"/>
                  </a:lnTo>
                  <a:cubicBezTo>
                    <a:pt x="12394" y="4154"/>
                    <a:pt x="12600" y="4040"/>
                    <a:pt x="12805" y="3926"/>
                  </a:cubicBezTo>
                  <a:close/>
                  <a:moveTo>
                    <a:pt x="11458" y="3994"/>
                  </a:moveTo>
                  <a:lnTo>
                    <a:pt x="11504" y="4017"/>
                  </a:lnTo>
                  <a:lnTo>
                    <a:pt x="12006" y="4314"/>
                  </a:lnTo>
                  <a:cubicBezTo>
                    <a:pt x="11915" y="4359"/>
                    <a:pt x="11824" y="4405"/>
                    <a:pt x="11732" y="4451"/>
                  </a:cubicBezTo>
                  <a:lnTo>
                    <a:pt x="11436" y="4611"/>
                  </a:lnTo>
                  <a:lnTo>
                    <a:pt x="10933" y="4314"/>
                  </a:lnTo>
                  <a:lnTo>
                    <a:pt x="11116" y="4200"/>
                  </a:lnTo>
                  <a:cubicBezTo>
                    <a:pt x="11230" y="4131"/>
                    <a:pt x="11344" y="4063"/>
                    <a:pt x="11458" y="3994"/>
                  </a:cubicBezTo>
                  <a:close/>
                  <a:moveTo>
                    <a:pt x="10203" y="4040"/>
                  </a:moveTo>
                  <a:lnTo>
                    <a:pt x="10728" y="4337"/>
                  </a:lnTo>
                  <a:lnTo>
                    <a:pt x="10157" y="4633"/>
                  </a:lnTo>
                  <a:lnTo>
                    <a:pt x="10135" y="4611"/>
                  </a:lnTo>
                  <a:lnTo>
                    <a:pt x="9655" y="4337"/>
                  </a:lnTo>
                  <a:lnTo>
                    <a:pt x="10203" y="4040"/>
                  </a:lnTo>
                  <a:close/>
                  <a:moveTo>
                    <a:pt x="8948" y="4063"/>
                  </a:moveTo>
                  <a:lnTo>
                    <a:pt x="9450" y="4359"/>
                  </a:lnTo>
                  <a:lnTo>
                    <a:pt x="8879" y="4656"/>
                  </a:lnTo>
                  <a:lnTo>
                    <a:pt x="8377" y="4382"/>
                  </a:lnTo>
                  <a:lnTo>
                    <a:pt x="8948" y="4063"/>
                  </a:lnTo>
                  <a:close/>
                  <a:moveTo>
                    <a:pt x="7669" y="4086"/>
                  </a:moveTo>
                  <a:lnTo>
                    <a:pt x="8172" y="4382"/>
                  </a:lnTo>
                  <a:lnTo>
                    <a:pt x="8126" y="4405"/>
                  </a:lnTo>
                  <a:lnTo>
                    <a:pt x="7624" y="4702"/>
                  </a:lnTo>
                  <a:lnTo>
                    <a:pt x="7122" y="4405"/>
                  </a:lnTo>
                  <a:lnTo>
                    <a:pt x="7555" y="4154"/>
                  </a:lnTo>
                  <a:lnTo>
                    <a:pt x="7669" y="4086"/>
                  </a:lnTo>
                  <a:close/>
                  <a:moveTo>
                    <a:pt x="6414" y="4108"/>
                  </a:moveTo>
                  <a:lnTo>
                    <a:pt x="6916" y="4405"/>
                  </a:lnTo>
                  <a:lnTo>
                    <a:pt x="6346" y="4725"/>
                  </a:lnTo>
                  <a:lnTo>
                    <a:pt x="5821" y="4428"/>
                  </a:lnTo>
                  <a:lnTo>
                    <a:pt x="6414" y="4108"/>
                  </a:lnTo>
                  <a:close/>
                  <a:moveTo>
                    <a:pt x="5136" y="4131"/>
                  </a:moveTo>
                  <a:lnTo>
                    <a:pt x="5638" y="4428"/>
                  </a:lnTo>
                  <a:lnTo>
                    <a:pt x="5067" y="4748"/>
                  </a:lnTo>
                  <a:lnTo>
                    <a:pt x="4542" y="4451"/>
                  </a:lnTo>
                  <a:lnTo>
                    <a:pt x="5136" y="4131"/>
                  </a:lnTo>
                  <a:close/>
                  <a:moveTo>
                    <a:pt x="3858" y="4154"/>
                  </a:moveTo>
                  <a:cubicBezTo>
                    <a:pt x="3995" y="4223"/>
                    <a:pt x="4109" y="4314"/>
                    <a:pt x="4246" y="4382"/>
                  </a:cubicBezTo>
                  <a:lnTo>
                    <a:pt x="4383" y="4451"/>
                  </a:lnTo>
                  <a:cubicBezTo>
                    <a:pt x="4200" y="4565"/>
                    <a:pt x="3995" y="4679"/>
                    <a:pt x="3812" y="4793"/>
                  </a:cubicBezTo>
                  <a:lnTo>
                    <a:pt x="3561" y="4656"/>
                  </a:lnTo>
                  <a:cubicBezTo>
                    <a:pt x="3470" y="4588"/>
                    <a:pt x="3355" y="4542"/>
                    <a:pt x="3264" y="4474"/>
                  </a:cubicBezTo>
                  <a:cubicBezTo>
                    <a:pt x="3447" y="4382"/>
                    <a:pt x="3629" y="4291"/>
                    <a:pt x="3812" y="4177"/>
                  </a:cubicBezTo>
                  <a:lnTo>
                    <a:pt x="3858" y="4154"/>
                  </a:lnTo>
                  <a:close/>
                  <a:moveTo>
                    <a:pt x="2579" y="4177"/>
                  </a:moveTo>
                  <a:cubicBezTo>
                    <a:pt x="2762" y="4291"/>
                    <a:pt x="2945" y="4382"/>
                    <a:pt x="3127" y="4496"/>
                  </a:cubicBezTo>
                  <a:cubicBezTo>
                    <a:pt x="2945" y="4611"/>
                    <a:pt x="2739" y="4725"/>
                    <a:pt x="2557" y="4839"/>
                  </a:cubicBezTo>
                  <a:cubicBezTo>
                    <a:pt x="2351" y="4725"/>
                    <a:pt x="2169" y="4611"/>
                    <a:pt x="1963" y="4496"/>
                  </a:cubicBezTo>
                  <a:cubicBezTo>
                    <a:pt x="2169" y="4405"/>
                    <a:pt x="2374" y="4291"/>
                    <a:pt x="2579" y="4177"/>
                  </a:cubicBezTo>
                  <a:close/>
                  <a:moveTo>
                    <a:pt x="12075" y="4337"/>
                  </a:moveTo>
                  <a:lnTo>
                    <a:pt x="12623" y="4656"/>
                  </a:lnTo>
                  <a:cubicBezTo>
                    <a:pt x="12531" y="4702"/>
                    <a:pt x="12440" y="4748"/>
                    <a:pt x="12371" y="4793"/>
                  </a:cubicBezTo>
                  <a:lnTo>
                    <a:pt x="12052" y="4953"/>
                  </a:lnTo>
                  <a:lnTo>
                    <a:pt x="11527" y="4656"/>
                  </a:lnTo>
                  <a:lnTo>
                    <a:pt x="11755" y="4542"/>
                  </a:lnTo>
                  <a:cubicBezTo>
                    <a:pt x="11869" y="4474"/>
                    <a:pt x="11983" y="4405"/>
                    <a:pt x="12075" y="4337"/>
                  </a:cubicBezTo>
                  <a:close/>
                  <a:moveTo>
                    <a:pt x="13399" y="4268"/>
                  </a:moveTo>
                  <a:lnTo>
                    <a:pt x="13992" y="4588"/>
                  </a:lnTo>
                  <a:cubicBezTo>
                    <a:pt x="13764" y="4702"/>
                    <a:pt x="13558" y="4816"/>
                    <a:pt x="13330" y="4953"/>
                  </a:cubicBezTo>
                  <a:lnTo>
                    <a:pt x="12782" y="4633"/>
                  </a:lnTo>
                  <a:cubicBezTo>
                    <a:pt x="12988" y="4519"/>
                    <a:pt x="13193" y="4382"/>
                    <a:pt x="13399" y="4268"/>
                  </a:cubicBezTo>
                  <a:close/>
                  <a:moveTo>
                    <a:pt x="10819" y="4382"/>
                  </a:moveTo>
                  <a:lnTo>
                    <a:pt x="11321" y="4679"/>
                  </a:lnTo>
                  <a:lnTo>
                    <a:pt x="10774" y="4976"/>
                  </a:lnTo>
                  <a:lnTo>
                    <a:pt x="10271" y="4702"/>
                  </a:lnTo>
                  <a:lnTo>
                    <a:pt x="10819" y="4382"/>
                  </a:lnTo>
                  <a:close/>
                  <a:moveTo>
                    <a:pt x="9541" y="4405"/>
                  </a:moveTo>
                  <a:lnTo>
                    <a:pt x="10043" y="4702"/>
                  </a:lnTo>
                  <a:lnTo>
                    <a:pt x="9495" y="4999"/>
                  </a:lnTo>
                  <a:lnTo>
                    <a:pt x="9404" y="4953"/>
                  </a:lnTo>
                  <a:lnTo>
                    <a:pt x="8993" y="4725"/>
                  </a:lnTo>
                  <a:lnTo>
                    <a:pt x="9541" y="4405"/>
                  </a:lnTo>
                  <a:close/>
                  <a:moveTo>
                    <a:pt x="8286" y="4428"/>
                  </a:moveTo>
                  <a:lnTo>
                    <a:pt x="8788" y="4725"/>
                  </a:lnTo>
                  <a:lnTo>
                    <a:pt x="8628" y="4793"/>
                  </a:lnTo>
                  <a:lnTo>
                    <a:pt x="8217" y="5044"/>
                  </a:lnTo>
                  <a:lnTo>
                    <a:pt x="7715" y="4748"/>
                  </a:lnTo>
                  <a:lnTo>
                    <a:pt x="8194" y="4496"/>
                  </a:lnTo>
                  <a:lnTo>
                    <a:pt x="8286" y="4428"/>
                  </a:lnTo>
                  <a:close/>
                  <a:moveTo>
                    <a:pt x="7007" y="4474"/>
                  </a:moveTo>
                  <a:lnTo>
                    <a:pt x="7510" y="4748"/>
                  </a:lnTo>
                  <a:lnTo>
                    <a:pt x="6962" y="5067"/>
                  </a:lnTo>
                  <a:lnTo>
                    <a:pt x="6437" y="4770"/>
                  </a:lnTo>
                  <a:lnTo>
                    <a:pt x="7007" y="4474"/>
                  </a:lnTo>
                  <a:close/>
                  <a:moveTo>
                    <a:pt x="5729" y="4496"/>
                  </a:moveTo>
                  <a:lnTo>
                    <a:pt x="6254" y="4770"/>
                  </a:lnTo>
                  <a:lnTo>
                    <a:pt x="5706" y="5090"/>
                  </a:lnTo>
                  <a:lnTo>
                    <a:pt x="5684" y="5090"/>
                  </a:lnTo>
                  <a:lnTo>
                    <a:pt x="5159" y="4816"/>
                  </a:lnTo>
                  <a:lnTo>
                    <a:pt x="5729" y="4496"/>
                  </a:lnTo>
                  <a:close/>
                  <a:moveTo>
                    <a:pt x="4474" y="4519"/>
                  </a:moveTo>
                  <a:lnTo>
                    <a:pt x="4976" y="4816"/>
                  </a:lnTo>
                  <a:cubicBezTo>
                    <a:pt x="4793" y="4907"/>
                    <a:pt x="4611" y="5021"/>
                    <a:pt x="4428" y="5136"/>
                  </a:cubicBezTo>
                  <a:lnTo>
                    <a:pt x="3880" y="4816"/>
                  </a:lnTo>
                  <a:cubicBezTo>
                    <a:pt x="4063" y="4725"/>
                    <a:pt x="4268" y="4611"/>
                    <a:pt x="4451" y="4519"/>
                  </a:cubicBezTo>
                  <a:close/>
                  <a:moveTo>
                    <a:pt x="3173" y="4519"/>
                  </a:moveTo>
                  <a:cubicBezTo>
                    <a:pt x="3287" y="4588"/>
                    <a:pt x="3401" y="4656"/>
                    <a:pt x="3515" y="4725"/>
                  </a:cubicBezTo>
                  <a:lnTo>
                    <a:pt x="3721" y="4839"/>
                  </a:lnTo>
                  <a:cubicBezTo>
                    <a:pt x="3538" y="4953"/>
                    <a:pt x="3355" y="5067"/>
                    <a:pt x="3173" y="5181"/>
                  </a:cubicBezTo>
                  <a:lnTo>
                    <a:pt x="3013" y="5090"/>
                  </a:lnTo>
                  <a:cubicBezTo>
                    <a:pt x="2876" y="5021"/>
                    <a:pt x="2716" y="4930"/>
                    <a:pt x="2579" y="4839"/>
                  </a:cubicBezTo>
                  <a:cubicBezTo>
                    <a:pt x="2785" y="4748"/>
                    <a:pt x="2990" y="4633"/>
                    <a:pt x="3173" y="4519"/>
                  </a:cubicBezTo>
                  <a:close/>
                  <a:moveTo>
                    <a:pt x="14015" y="4611"/>
                  </a:moveTo>
                  <a:lnTo>
                    <a:pt x="14540" y="4907"/>
                  </a:lnTo>
                  <a:cubicBezTo>
                    <a:pt x="14334" y="5021"/>
                    <a:pt x="14106" y="5136"/>
                    <a:pt x="13878" y="5273"/>
                  </a:cubicBezTo>
                  <a:lnTo>
                    <a:pt x="13399" y="4976"/>
                  </a:lnTo>
                  <a:cubicBezTo>
                    <a:pt x="13604" y="4862"/>
                    <a:pt x="13809" y="4725"/>
                    <a:pt x="14015" y="4611"/>
                  </a:cubicBezTo>
                  <a:close/>
                  <a:moveTo>
                    <a:pt x="12691" y="4702"/>
                  </a:moveTo>
                  <a:lnTo>
                    <a:pt x="13239" y="4999"/>
                  </a:lnTo>
                  <a:cubicBezTo>
                    <a:pt x="13102" y="5067"/>
                    <a:pt x="12965" y="5136"/>
                    <a:pt x="12828" y="5204"/>
                  </a:cubicBezTo>
                  <a:lnTo>
                    <a:pt x="12645" y="5318"/>
                  </a:lnTo>
                  <a:lnTo>
                    <a:pt x="12143" y="5021"/>
                  </a:lnTo>
                  <a:lnTo>
                    <a:pt x="12417" y="4862"/>
                  </a:lnTo>
                  <a:cubicBezTo>
                    <a:pt x="12508" y="4793"/>
                    <a:pt x="12600" y="4748"/>
                    <a:pt x="12691" y="4702"/>
                  </a:cubicBezTo>
                  <a:close/>
                  <a:moveTo>
                    <a:pt x="11436" y="4725"/>
                  </a:moveTo>
                  <a:lnTo>
                    <a:pt x="11938" y="5021"/>
                  </a:lnTo>
                  <a:lnTo>
                    <a:pt x="11390" y="5341"/>
                  </a:lnTo>
                  <a:lnTo>
                    <a:pt x="10865" y="5044"/>
                  </a:lnTo>
                  <a:lnTo>
                    <a:pt x="11436" y="4725"/>
                  </a:lnTo>
                  <a:close/>
                  <a:moveTo>
                    <a:pt x="10157" y="4748"/>
                  </a:moveTo>
                  <a:lnTo>
                    <a:pt x="10660" y="5044"/>
                  </a:lnTo>
                  <a:lnTo>
                    <a:pt x="10112" y="5364"/>
                  </a:lnTo>
                  <a:lnTo>
                    <a:pt x="9610" y="5067"/>
                  </a:lnTo>
                  <a:lnTo>
                    <a:pt x="10157" y="4748"/>
                  </a:lnTo>
                  <a:close/>
                  <a:moveTo>
                    <a:pt x="8879" y="4793"/>
                  </a:moveTo>
                  <a:lnTo>
                    <a:pt x="9358" y="5067"/>
                  </a:lnTo>
                  <a:lnTo>
                    <a:pt x="9381" y="5067"/>
                  </a:lnTo>
                  <a:lnTo>
                    <a:pt x="9267" y="5136"/>
                  </a:lnTo>
                  <a:lnTo>
                    <a:pt x="8834" y="5387"/>
                  </a:lnTo>
                  <a:lnTo>
                    <a:pt x="8697" y="5295"/>
                  </a:lnTo>
                  <a:lnTo>
                    <a:pt x="8331" y="5090"/>
                  </a:lnTo>
                  <a:lnTo>
                    <a:pt x="8697" y="4907"/>
                  </a:lnTo>
                  <a:lnTo>
                    <a:pt x="8879" y="4793"/>
                  </a:lnTo>
                  <a:close/>
                  <a:moveTo>
                    <a:pt x="7624" y="4816"/>
                  </a:moveTo>
                  <a:lnTo>
                    <a:pt x="8126" y="5090"/>
                  </a:lnTo>
                  <a:lnTo>
                    <a:pt x="7578" y="5409"/>
                  </a:lnTo>
                  <a:lnTo>
                    <a:pt x="7053" y="5113"/>
                  </a:lnTo>
                  <a:lnTo>
                    <a:pt x="7624" y="4816"/>
                  </a:lnTo>
                  <a:close/>
                  <a:moveTo>
                    <a:pt x="6346" y="4839"/>
                  </a:moveTo>
                  <a:lnTo>
                    <a:pt x="6848" y="5136"/>
                  </a:lnTo>
                  <a:lnTo>
                    <a:pt x="6346" y="5432"/>
                  </a:lnTo>
                  <a:cubicBezTo>
                    <a:pt x="6323" y="5432"/>
                    <a:pt x="6323" y="5432"/>
                    <a:pt x="6300" y="5455"/>
                  </a:cubicBezTo>
                  <a:lnTo>
                    <a:pt x="5775" y="5158"/>
                  </a:lnTo>
                  <a:lnTo>
                    <a:pt x="6346" y="4839"/>
                  </a:lnTo>
                  <a:close/>
                  <a:moveTo>
                    <a:pt x="5067" y="4862"/>
                  </a:moveTo>
                  <a:lnTo>
                    <a:pt x="5592" y="5158"/>
                  </a:lnTo>
                  <a:cubicBezTo>
                    <a:pt x="5410" y="5273"/>
                    <a:pt x="5227" y="5387"/>
                    <a:pt x="5045" y="5478"/>
                  </a:cubicBezTo>
                  <a:lnTo>
                    <a:pt x="4497" y="5181"/>
                  </a:lnTo>
                  <a:cubicBezTo>
                    <a:pt x="4679" y="5067"/>
                    <a:pt x="4885" y="4953"/>
                    <a:pt x="5067" y="4862"/>
                  </a:cubicBezTo>
                  <a:close/>
                  <a:moveTo>
                    <a:pt x="3789" y="4884"/>
                  </a:moveTo>
                  <a:lnTo>
                    <a:pt x="4337" y="5204"/>
                  </a:lnTo>
                  <a:cubicBezTo>
                    <a:pt x="4154" y="5295"/>
                    <a:pt x="3972" y="5409"/>
                    <a:pt x="3789" y="5524"/>
                  </a:cubicBezTo>
                  <a:lnTo>
                    <a:pt x="3196" y="5181"/>
                  </a:lnTo>
                  <a:cubicBezTo>
                    <a:pt x="3401" y="5090"/>
                    <a:pt x="3584" y="4976"/>
                    <a:pt x="3789" y="4884"/>
                  </a:cubicBezTo>
                  <a:close/>
                  <a:moveTo>
                    <a:pt x="14563" y="4930"/>
                  </a:moveTo>
                  <a:lnTo>
                    <a:pt x="15110" y="5227"/>
                  </a:lnTo>
                  <a:cubicBezTo>
                    <a:pt x="15133" y="5227"/>
                    <a:pt x="15133" y="5250"/>
                    <a:pt x="15156" y="5250"/>
                  </a:cubicBezTo>
                  <a:cubicBezTo>
                    <a:pt x="14928" y="5364"/>
                    <a:pt x="14722" y="5501"/>
                    <a:pt x="14494" y="5615"/>
                  </a:cubicBezTo>
                  <a:lnTo>
                    <a:pt x="13946" y="5295"/>
                  </a:lnTo>
                  <a:cubicBezTo>
                    <a:pt x="14152" y="5181"/>
                    <a:pt x="14357" y="5044"/>
                    <a:pt x="14563" y="4930"/>
                  </a:cubicBezTo>
                  <a:close/>
                  <a:moveTo>
                    <a:pt x="13307" y="5044"/>
                  </a:moveTo>
                  <a:lnTo>
                    <a:pt x="13787" y="5318"/>
                  </a:lnTo>
                  <a:cubicBezTo>
                    <a:pt x="13627" y="5409"/>
                    <a:pt x="13444" y="5501"/>
                    <a:pt x="13284" y="5592"/>
                  </a:cubicBezTo>
                  <a:lnTo>
                    <a:pt x="13216" y="5638"/>
                  </a:lnTo>
                  <a:lnTo>
                    <a:pt x="12737" y="5364"/>
                  </a:lnTo>
                  <a:lnTo>
                    <a:pt x="12874" y="5295"/>
                  </a:lnTo>
                  <a:cubicBezTo>
                    <a:pt x="13011" y="5204"/>
                    <a:pt x="13147" y="5113"/>
                    <a:pt x="13307" y="5044"/>
                  </a:cubicBezTo>
                  <a:close/>
                  <a:moveTo>
                    <a:pt x="12029" y="5067"/>
                  </a:moveTo>
                  <a:lnTo>
                    <a:pt x="12554" y="5364"/>
                  </a:lnTo>
                  <a:lnTo>
                    <a:pt x="11983" y="5683"/>
                  </a:lnTo>
                  <a:lnTo>
                    <a:pt x="11481" y="5387"/>
                  </a:lnTo>
                  <a:lnTo>
                    <a:pt x="12029" y="5067"/>
                  </a:lnTo>
                  <a:close/>
                  <a:moveTo>
                    <a:pt x="10774" y="5113"/>
                  </a:moveTo>
                  <a:lnTo>
                    <a:pt x="11276" y="5387"/>
                  </a:lnTo>
                  <a:lnTo>
                    <a:pt x="10705" y="5706"/>
                  </a:lnTo>
                  <a:lnTo>
                    <a:pt x="10226" y="5409"/>
                  </a:lnTo>
                  <a:lnTo>
                    <a:pt x="10774" y="5113"/>
                  </a:lnTo>
                  <a:close/>
                  <a:moveTo>
                    <a:pt x="9495" y="5136"/>
                  </a:moveTo>
                  <a:lnTo>
                    <a:pt x="9998" y="5409"/>
                  </a:lnTo>
                  <a:lnTo>
                    <a:pt x="9906" y="5455"/>
                  </a:lnTo>
                  <a:lnTo>
                    <a:pt x="9450" y="5729"/>
                  </a:lnTo>
                  <a:lnTo>
                    <a:pt x="8948" y="5455"/>
                  </a:lnTo>
                  <a:lnTo>
                    <a:pt x="9336" y="5227"/>
                  </a:lnTo>
                  <a:lnTo>
                    <a:pt x="9495" y="5136"/>
                  </a:lnTo>
                  <a:close/>
                  <a:moveTo>
                    <a:pt x="8217" y="5158"/>
                  </a:moveTo>
                  <a:lnTo>
                    <a:pt x="8651" y="5409"/>
                  </a:lnTo>
                  <a:lnTo>
                    <a:pt x="8719" y="5455"/>
                  </a:lnTo>
                  <a:lnTo>
                    <a:pt x="8172" y="5752"/>
                  </a:lnTo>
                  <a:lnTo>
                    <a:pt x="7989" y="5661"/>
                  </a:lnTo>
                  <a:lnTo>
                    <a:pt x="7669" y="5478"/>
                  </a:lnTo>
                  <a:lnTo>
                    <a:pt x="8217" y="5158"/>
                  </a:lnTo>
                  <a:close/>
                  <a:moveTo>
                    <a:pt x="6939" y="5181"/>
                  </a:moveTo>
                  <a:lnTo>
                    <a:pt x="7464" y="5478"/>
                  </a:lnTo>
                  <a:lnTo>
                    <a:pt x="6916" y="5797"/>
                  </a:lnTo>
                  <a:lnTo>
                    <a:pt x="6391" y="5501"/>
                  </a:lnTo>
                  <a:lnTo>
                    <a:pt x="6939" y="5181"/>
                  </a:lnTo>
                  <a:close/>
                  <a:moveTo>
                    <a:pt x="5684" y="5204"/>
                  </a:moveTo>
                  <a:lnTo>
                    <a:pt x="6209" y="5501"/>
                  </a:lnTo>
                  <a:cubicBezTo>
                    <a:pt x="6026" y="5615"/>
                    <a:pt x="5843" y="5729"/>
                    <a:pt x="5661" y="5820"/>
                  </a:cubicBezTo>
                  <a:lnTo>
                    <a:pt x="5090" y="5524"/>
                  </a:lnTo>
                  <a:cubicBezTo>
                    <a:pt x="5296" y="5409"/>
                    <a:pt x="5478" y="5318"/>
                    <a:pt x="5684" y="5204"/>
                  </a:cubicBezTo>
                  <a:close/>
                  <a:moveTo>
                    <a:pt x="4383" y="5227"/>
                  </a:moveTo>
                  <a:lnTo>
                    <a:pt x="4953" y="5546"/>
                  </a:lnTo>
                  <a:cubicBezTo>
                    <a:pt x="4771" y="5661"/>
                    <a:pt x="4565" y="5752"/>
                    <a:pt x="4383" y="5866"/>
                  </a:cubicBezTo>
                  <a:lnTo>
                    <a:pt x="3812" y="5546"/>
                  </a:lnTo>
                  <a:cubicBezTo>
                    <a:pt x="3995" y="5432"/>
                    <a:pt x="4200" y="5318"/>
                    <a:pt x="4383" y="5227"/>
                  </a:cubicBezTo>
                  <a:close/>
                  <a:moveTo>
                    <a:pt x="15179" y="5273"/>
                  </a:moveTo>
                  <a:cubicBezTo>
                    <a:pt x="15384" y="5387"/>
                    <a:pt x="15590" y="5478"/>
                    <a:pt x="15772" y="5592"/>
                  </a:cubicBezTo>
                  <a:cubicBezTo>
                    <a:pt x="15544" y="5706"/>
                    <a:pt x="15316" y="5843"/>
                    <a:pt x="15088" y="5957"/>
                  </a:cubicBezTo>
                  <a:cubicBezTo>
                    <a:pt x="14905" y="5866"/>
                    <a:pt x="14745" y="5752"/>
                    <a:pt x="14563" y="5638"/>
                  </a:cubicBezTo>
                  <a:cubicBezTo>
                    <a:pt x="14768" y="5524"/>
                    <a:pt x="14974" y="5387"/>
                    <a:pt x="15179" y="5273"/>
                  </a:cubicBezTo>
                  <a:close/>
                  <a:moveTo>
                    <a:pt x="13855" y="5341"/>
                  </a:moveTo>
                  <a:lnTo>
                    <a:pt x="14403" y="5661"/>
                  </a:lnTo>
                  <a:cubicBezTo>
                    <a:pt x="14243" y="5752"/>
                    <a:pt x="14083" y="5843"/>
                    <a:pt x="13924" y="5912"/>
                  </a:cubicBezTo>
                  <a:lnTo>
                    <a:pt x="13809" y="5980"/>
                  </a:lnTo>
                  <a:lnTo>
                    <a:pt x="13307" y="5683"/>
                  </a:lnTo>
                  <a:lnTo>
                    <a:pt x="13307" y="5661"/>
                  </a:lnTo>
                  <a:cubicBezTo>
                    <a:pt x="13490" y="5569"/>
                    <a:pt x="13672" y="5455"/>
                    <a:pt x="13855" y="5341"/>
                  </a:cubicBezTo>
                  <a:close/>
                  <a:moveTo>
                    <a:pt x="12645" y="5409"/>
                  </a:moveTo>
                  <a:lnTo>
                    <a:pt x="13125" y="5683"/>
                  </a:lnTo>
                  <a:lnTo>
                    <a:pt x="12531" y="6003"/>
                  </a:lnTo>
                  <a:lnTo>
                    <a:pt x="12075" y="5729"/>
                  </a:lnTo>
                  <a:lnTo>
                    <a:pt x="12645" y="5409"/>
                  </a:lnTo>
                  <a:close/>
                  <a:moveTo>
                    <a:pt x="11390" y="5455"/>
                  </a:moveTo>
                  <a:lnTo>
                    <a:pt x="11892" y="5729"/>
                  </a:lnTo>
                  <a:lnTo>
                    <a:pt x="11321" y="6049"/>
                  </a:lnTo>
                  <a:lnTo>
                    <a:pt x="10819" y="5775"/>
                  </a:lnTo>
                  <a:lnTo>
                    <a:pt x="11390" y="5455"/>
                  </a:lnTo>
                  <a:close/>
                  <a:moveTo>
                    <a:pt x="10112" y="5478"/>
                  </a:moveTo>
                  <a:lnTo>
                    <a:pt x="10614" y="5752"/>
                  </a:lnTo>
                  <a:lnTo>
                    <a:pt x="10568" y="5797"/>
                  </a:lnTo>
                  <a:lnTo>
                    <a:pt x="10043" y="6071"/>
                  </a:lnTo>
                  <a:lnTo>
                    <a:pt x="9541" y="5797"/>
                  </a:lnTo>
                  <a:lnTo>
                    <a:pt x="9975" y="5569"/>
                  </a:lnTo>
                  <a:lnTo>
                    <a:pt x="10112" y="5478"/>
                  </a:lnTo>
                  <a:close/>
                  <a:moveTo>
                    <a:pt x="8834" y="5501"/>
                  </a:moveTo>
                  <a:lnTo>
                    <a:pt x="9336" y="5797"/>
                  </a:lnTo>
                  <a:lnTo>
                    <a:pt x="8788" y="6117"/>
                  </a:lnTo>
                  <a:lnTo>
                    <a:pt x="8286" y="5820"/>
                  </a:lnTo>
                  <a:lnTo>
                    <a:pt x="8834" y="5501"/>
                  </a:lnTo>
                  <a:close/>
                  <a:moveTo>
                    <a:pt x="7555" y="5524"/>
                  </a:moveTo>
                  <a:lnTo>
                    <a:pt x="7943" y="5752"/>
                  </a:lnTo>
                  <a:lnTo>
                    <a:pt x="8057" y="5820"/>
                  </a:lnTo>
                  <a:lnTo>
                    <a:pt x="7510" y="6140"/>
                  </a:lnTo>
                  <a:lnTo>
                    <a:pt x="7281" y="6003"/>
                  </a:lnTo>
                  <a:lnTo>
                    <a:pt x="7007" y="5843"/>
                  </a:lnTo>
                  <a:lnTo>
                    <a:pt x="7555" y="5524"/>
                  </a:lnTo>
                  <a:close/>
                  <a:moveTo>
                    <a:pt x="6277" y="5546"/>
                  </a:moveTo>
                  <a:lnTo>
                    <a:pt x="6802" y="5843"/>
                  </a:lnTo>
                  <a:cubicBezTo>
                    <a:pt x="6619" y="5957"/>
                    <a:pt x="6437" y="6071"/>
                    <a:pt x="6254" y="6163"/>
                  </a:cubicBezTo>
                  <a:lnTo>
                    <a:pt x="5706" y="5866"/>
                  </a:lnTo>
                  <a:cubicBezTo>
                    <a:pt x="5889" y="5752"/>
                    <a:pt x="6094" y="5661"/>
                    <a:pt x="6277" y="5546"/>
                  </a:cubicBezTo>
                  <a:close/>
                  <a:moveTo>
                    <a:pt x="4999" y="5569"/>
                  </a:moveTo>
                  <a:lnTo>
                    <a:pt x="5547" y="5889"/>
                  </a:lnTo>
                  <a:cubicBezTo>
                    <a:pt x="5364" y="6003"/>
                    <a:pt x="5181" y="6094"/>
                    <a:pt x="4999" y="6208"/>
                  </a:cubicBezTo>
                  <a:lnTo>
                    <a:pt x="4405" y="5889"/>
                  </a:lnTo>
                  <a:cubicBezTo>
                    <a:pt x="4611" y="5775"/>
                    <a:pt x="4793" y="5683"/>
                    <a:pt x="4999" y="5569"/>
                  </a:cubicBezTo>
                  <a:close/>
                  <a:moveTo>
                    <a:pt x="14494" y="5706"/>
                  </a:moveTo>
                  <a:cubicBezTo>
                    <a:pt x="14677" y="5797"/>
                    <a:pt x="14837" y="5912"/>
                    <a:pt x="15019" y="6003"/>
                  </a:cubicBezTo>
                  <a:cubicBezTo>
                    <a:pt x="14859" y="6094"/>
                    <a:pt x="14700" y="6163"/>
                    <a:pt x="14563" y="6254"/>
                  </a:cubicBezTo>
                  <a:lnTo>
                    <a:pt x="14426" y="6322"/>
                  </a:lnTo>
                  <a:cubicBezTo>
                    <a:pt x="14243" y="6231"/>
                    <a:pt x="14083" y="6117"/>
                    <a:pt x="13901" y="6026"/>
                  </a:cubicBezTo>
                  <a:lnTo>
                    <a:pt x="13969" y="6003"/>
                  </a:lnTo>
                  <a:cubicBezTo>
                    <a:pt x="14129" y="5889"/>
                    <a:pt x="14289" y="5797"/>
                    <a:pt x="14471" y="5706"/>
                  </a:cubicBezTo>
                  <a:close/>
                  <a:moveTo>
                    <a:pt x="15795" y="5615"/>
                  </a:moveTo>
                  <a:cubicBezTo>
                    <a:pt x="16001" y="5729"/>
                    <a:pt x="16206" y="5820"/>
                    <a:pt x="16389" y="5934"/>
                  </a:cubicBezTo>
                  <a:cubicBezTo>
                    <a:pt x="16160" y="6071"/>
                    <a:pt x="15932" y="6186"/>
                    <a:pt x="15704" y="6322"/>
                  </a:cubicBezTo>
                  <a:cubicBezTo>
                    <a:pt x="15521" y="6208"/>
                    <a:pt x="15339" y="6094"/>
                    <a:pt x="15156" y="6003"/>
                  </a:cubicBezTo>
                  <a:cubicBezTo>
                    <a:pt x="15362" y="5866"/>
                    <a:pt x="15590" y="5752"/>
                    <a:pt x="15795" y="5615"/>
                  </a:cubicBezTo>
                  <a:close/>
                  <a:moveTo>
                    <a:pt x="13216" y="5729"/>
                  </a:moveTo>
                  <a:lnTo>
                    <a:pt x="13718" y="6026"/>
                  </a:lnTo>
                  <a:lnTo>
                    <a:pt x="13147" y="6345"/>
                  </a:lnTo>
                  <a:lnTo>
                    <a:pt x="13125" y="6322"/>
                  </a:lnTo>
                  <a:lnTo>
                    <a:pt x="12645" y="6049"/>
                  </a:lnTo>
                  <a:lnTo>
                    <a:pt x="13216" y="5729"/>
                  </a:lnTo>
                  <a:close/>
                  <a:moveTo>
                    <a:pt x="11983" y="5797"/>
                  </a:moveTo>
                  <a:lnTo>
                    <a:pt x="12440" y="6049"/>
                  </a:lnTo>
                  <a:lnTo>
                    <a:pt x="11869" y="6368"/>
                  </a:lnTo>
                  <a:lnTo>
                    <a:pt x="11436" y="6117"/>
                  </a:lnTo>
                  <a:lnTo>
                    <a:pt x="11983" y="5797"/>
                  </a:lnTo>
                  <a:close/>
                  <a:moveTo>
                    <a:pt x="10728" y="5820"/>
                  </a:moveTo>
                  <a:lnTo>
                    <a:pt x="11230" y="6117"/>
                  </a:lnTo>
                  <a:lnTo>
                    <a:pt x="11025" y="6208"/>
                  </a:lnTo>
                  <a:lnTo>
                    <a:pt x="10660" y="6437"/>
                  </a:lnTo>
                  <a:lnTo>
                    <a:pt x="10157" y="6140"/>
                  </a:lnTo>
                  <a:lnTo>
                    <a:pt x="10614" y="5889"/>
                  </a:lnTo>
                  <a:lnTo>
                    <a:pt x="10728" y="5820"/>
                  </a:lnTo>
                  <a:close/>
                  <a:moveTo>
                    <a:pt x="9450" y="5843"/>
                  </a:moveTo>
                  <a:lnTo>
                    <a:pt x="9952" y="6140"/>
                  </a:lnTo>
                  <a:lnTo>
                    <a:pt x="9381" y="6459"/>
                  </a:lnTo>
                  <a:lnTo>
                    <a:pt x="8879" y="6163"/>
                  </a:lnTo>
                  <a:lnTo>
                    <a:pt x="9450" y="5843"/>
                  </a:lnTo>
                  <a:close/>
                  <a:moveTo>
                    <a:pt x="8172" y="5889"/>
                  </a:moveTo>
                  <a:lnTo>
                    <a:pt x="8674" y="6163"/>
                  </a:lnTo>
                  <a:lnTo>
                    <a:pt x="8126" y="6482"/>
                  </a:lnTo>
                  <a:lnTo>
                    <a:pt x="7601" y="6186"/>
                  </a:lnTo>
                  <a:lnTo>
                    <a:pt x="8172" y="5889"/>
                  </a:lnTo>
                  <a:close/>
                  <a:moveTo>
                    <a:pt x="6893" y="5912"/>
                  </a:moveTo>
                  <a:lnTo>
                    <a:pt x="7236" y="6094"/>
                  </a:lnTo>
                  <a:lnTo>
                    <a:pt x="7418" y="6208"/>
                  </a:lnTo>
                  <a:cubicBezTo>
                    <a:pt x="7236" y="6300"/>
                    <a:pt x="7053" y="6414"/>
                    <a:pt x="6871" y="6528"/>
                  </a:cubicBezTo>
                  <a:lnTo>
                    <a:pt x="6574" y="6345"/>
                  </a:lnTo>
                  <a:lnTo>
                    <a:pt x="6323" y="6208"/>
                  </a:lnTo>
                  <a:cubicBezTo>
                    <a:pt x="6505" y="6094"/>
                    <a:pt x="6688" y="6003"/>
                    <a:pt x="6871" y="5912"/>
                  </a:cubicBezTo>
                  <a:close/>
                  <a:moveTo>
                    <a:pt x="5592" y="5912"/>
                  </a:moveTo>
                  <a:lnTo>
                    <a:pt x="6163" y="6231"/>
                  </a:lnTo>
                  <a:cubicBezTo>
                    <a:pt x="5980" y="6345"/>
                    <a:pt x="5798" y="6459"/>
                    <a:pt x="5615" y="6551"/>
                  </a:cubicBezTo>
                  <a:lnTo>
                    <a:pt x="5022" y="6231"/>
                  </a:lnTo>
                  <a:cubicBezTo>
                    <a:pt x="5227" y="6117"/>
                    <a:pt x="5410" y="6026"/>
                    <a:pt x="5592" y="5912"/>
                  </a:cubicBezTo>
                  <a:close/>
                  <a:moveTo>
                    <a:pt x="16412" y="5957"/>
                  </a:moveTo>
                  <a:cubicBezTo>
                    <a:pt x="16617" y="6071"/>
                    <a:pt x="16822" y="6163"/>
                    <a:pt x="17005" y="6277"/>
                  </a:cubicBezTo>
                  <a:cubicBezTo>
                    <a:pt x="16777" y="6414"/>
                    <a:pt x="16526" y="6528"/>
                    <a:pt x="16297" y="6665"/>
                  </a:cubicBezTo>
                  <a:cubicBezTo>
                    <a:pt x="16115" y="6551"/>
                    <a:pt x="15932" y="6459"/>
                    <a:pt x="15750" y="6345"/>
                  </a:cubicBezTo>
                  <a:cubicBezTo>
                    <a:pt x="15978" y="6208"/>
                    <a:pt x="16206" y="6094"/>
                    <a:pt x="16412" y="5957"/>
                  </a:cubicBezTo>
                  <a:close/>
                  <a:moveTo>
                    <a:pt x="15088" y="6026"/>
                  </a:moveTo>
                  <a:cubicBezTo>
                    <a:pt x="15270" y="6140"/>
                    <a:pt x="15453" y="6231"/>
                    <a:pt x="15635" y="6345"/>
                  </a:cubicBezTo>
                  <a:cubicBezTo>
                    <a:pt x="15498" y="6414"/>
                    <a:pt x="15339" y="6505"/>
                    <a:pt x="15202" y="6574"/>
                  </a:cubicBezTo>
                  <a:lnTo>
                    <a:pt x="15019" y="6688"/>
                  </a:lnTo>
                  <a:cubicBezTo>
                    <a:pt x="14837" y="6574"/>
                    <a:pt x="14677" y="6482"/>
                    <a:pt x="14494" y="6368"/>
                  </a:cubicBezTo>
                  <a:lnTo>
                    <a:pt x="14608" y="6322"/>
                  </a:lnTo>
                  <a:cubicBezTo>
                    <a:pt x="14768" y="6231"/>
                    <a:pt x="14928" y="6140"/>
                    <a:pt x="15088" y="6026"/>
                  </a:cubicBezTo>
                  <a:close/>
                  <a:moveTo>
                    <a:pt x="12554" y="6117"/>
                  </a:moveTo>
                  <a:lnTo>
                    <a:pt x="13056" y="6391"/>
                  </a:lnTo>
                  <a:lnTo>
                    <a:pt x="12486" y="6710"/>
                  </a:lnTo>
                  <a:cubicBezTo>
                    <a:pt x="12463" y="6710"/>
                    <a:pt x="12440" y="6688"/>
                    <a:pt x="12394" y="6688"/>
                  </a:cubicBezTo>
                  <a:lnTo>
                    <a:pt x="11983" y="6437"/>
                  </a:lnTo>
                  <a:lnTo>
                    <a:pt x="12554" y="6117"/>
                  </a:lnTo>
                  <a:close/>
                  <a:moveTo>
                    <a:pt x="13809" y="6071"/>
                  </a:moveTo>
                  <a:cubicBezTo>
                    <a:pt x="13992" y="6186"/>
                    <a:pt x="14175" y="6277"/>
                    <a:pt x="14334" y="6368"/>
                  </a:cubicBezTo>
                  <a:lnTo>
                    <a:pt x="13741" y="6710"/>
                  </a:lnTo>
                  <a:cubicBezTo>
                    <a:pt x="13581" y="6596"/>
                    <a:pt x="13421" y="6505"/>
                    <a:pt x="13239" y="6414"/>
                  </a:cubicBezTo>
                  <a:lnTo>
                    <a:pt x="13809" y="6071"/>
                  </a:lnTo>
                  <a:close/>
                  <a:moveTo>
                    <a:pt x="11321" y="6163"/>
                  </a:moveTo>
                  <a:lnTo>
                    <a:pt x="11778" y="6414"/>
                  </a:lnTo>
                  <a:lnTo>
                    <a:pt x="11458" y="6596"/>
                  </a:lnTo>
                  <a:lnTo>
                    <a:pt x="11207" y="6756"/>
                  </a:lnTo>
                  <a:lnTo>
                    <a:pt x="10774" y="6482"/>
                  </a:lnTo>
                  <a:lnTo>
                    <a:pt x="11070" y="6322"/>
                  </a:lnTo>
                  <a:lnTo>
                    <a:pt x="11321" y="6163"/>
                  </a:lnTo>
                  <a:close/>
                  <a:moveTo>
                    <a:pt x="10043" y="6186"/>
                  </a:moveTo>
                  <a:lnTo>
                    <a:pt x="10568" y="6482"/>
                  </a:lnTo>
                  <a:lnTo>
                    <a:pt x="9998" y="6802"/>
                  </a:lnTo>
                  <a:lnTo>
                    <a:pt x="9495" y="6505"/>
                  </a:lnTo>
                  <a:lnTo>
                    <a:pt x="10043" y="6186"/>
                  </a:lnTo>
                  <a:close/>
                  <a:moveTo>
                    <a:pt x="8765" y="6231"/>
                  </a:moveTo>
                  <a:lnTo>
                    <a:pt x="9290" y="6505"/>
                  </a:lnTo>
                  <a:lnTo>
                    <a:pt x="8765" y="6825"/>
                  </a:lnTo>
                  <a:lnTo>
                    <a:pt x="8742" y="6825"/>
                  </a:lnTo>
                  <a:lnTo>
                    <a:pt x="8217" y="6528"/>
                  </a:lnTo>
                  <a:lnTo>
                    <a:pt x="8765" y="6231"/>
                  </a:lnTo>
                  <a:close/>
                  <a:moveTo>
                    <a:pt x="7487" y="6254"/>
                  </a:moveTo>
                  <a:lnTo>
                    <a:pt x="8012" y="6551"/>
                  </a:lnTo>
                  <a:cubicBezTo>
                    <a:pt x="7829" y="6642"/>
                    <a:pt x="7669" y="6756"/>
                    <a:pt x="7487" y="6870"/>
                  </a:cubicBezTo>
                  <a:lnTo>
                    <a:pt x="6939" y="6551"/>
                  </a:lnTo>
                  <a:cubicBezTo>
                    <a:pt x="7122" y="6459"/>
                    <a:pt x="7304" y="6345"/>
                    <a:pt x="7487" y="6254"/>
                  </a:cubicBezTo>
                  <a:close/>
                  <a:moveTo>
                    <a:pt x="6209" y="6277"/>
                  </a:moveTo>
                  <a:lnTo>
                    <a:pt x="6505" y="6437"/>
                  </a:lnTo>
                  <a:lnTo>
                    <a:pt x="6756" y="6574"/>
                  </a:lnTo>
                  <a:cubicBezTo>
                    <a:pt x="6574" y="6688"/>
                    <a:pt x="6414" y="6802"/>
                    <a:pt x="6231" y="6893"/>
                  </a:cubicBezTo>
                  <a:lnTo>
                    <a:pt x="6026" y="6779"/>
                  </a:lnTo>
                  <a:lnTo>
                    <a:pt x="5638" y="6574"/>
                  </a:lnTo>
                  <a:cubicBezTo>
                    <a:pt x="5821" y="6459"/>
                    <a:pt x="6026" y="6368"/>
                    <a:pt x="6209" y="6277"/>
                  </a:cubicBezTo>
                  <a:close/>
                  <a:moveTo>
                    <a:pt x="17051" y="6300"/>
                  </a:moveTo>
                  <a:cubicBezTo>
                    <a:pt x="17233" y="6414"/>
                    <a:pt x="17439" y="6505"/>
                    <a:pt x="17621" y="6619"/>
                  </a:cubicBezTo>
                  <a:cubicBezTo>
                    <a:pt x="17370" y="6756"/>
                    <a:pt x="17142" y="6870"/>
                    <a:pt x="16891" y="7007"/>
                  </a:cubicBezTo>
                  <a:cubicBezTo>
                    <a:pt x="16708" y="6916"/>
                    <a:pt x="16526" y="6802"/>
                    <a:pt x="16366" y="6710"/>
                  </a:cubicBezTo>
                  <a:cubicBezTo>
                    <a:pt x="16594" y="6574"/>
                    <a:pt x="16822" y="6437"/>
                    <a:pt x="17051" y="6300"/>
                  </a:cubicBezTo>
                  <a:close/>
                  <a:moveTo>
                    <a:pt x="15704" y="6368"/>
                  </a:moveTo>
                  <a:cubicBezTo>
                    <a:pt x="15887" y="6482"/>
                    <a:pt x="16069" y="6574"/>
                    <a:pt x="16252" y="6688"/>
                  </a:cubicBezTo>
                  <a:cubicBezTo>
                    <a:pt x="16115" y="6756"/>
                    <a:pt x="15978" y="6825"/>
                    <a:pt x="15841" y="6916"/>
                  </a:cubicBezTo>
                  <a:lnTo>
                    <a:pt x="15613" y="7030"/>
                  </a:lnTo>
                  <a:cubicBezTo>
                    <a:pt x="15453" y="6939"/>
                    <a:pt x="15270" y="6825"/>
                    <a:pt x="15110" y="6733"/>
                  </a:cubicBezTo>
                  <a:lnTo>
                    <a:pt x="15247" y="6642"/>
                  </a:lnTo>
                  <a:cubicBezTo>
                    <a:pt x="15407" y="6574"/>
                    <a:pt x="15544" y="6459"/>
                    <a:pt x="15704" y="6368"/>
                  </a:cubicBezTo>
                  <a:close/>
                  <a:moveTo>
                    <a:pt x="14426" y="6414"/>
                  </a:moveTo>
                  <a:cubicBezTo>
                    <a:pt x="14608" y="6505"/>
                    <a:pt x="14791" y="6619"/>
                    <a:pt x="14974" y="6710"/>
                  </a:cubicBezTo>
                  <a:lnTo>
                    <a:pt x="14357" y="7053"/>
                  </a:lnTo>
                  <a:cubicBezTo>
                    <a:pt x="14175" y="6962"/>
                    <a:pt x="14015" y="6847"/>
                    <a:pt x="13855" y="6756"/>
                  </a:cubicBezTo>
                  <a:lnTo>
                    <a:pt x="14426" y="6414"/>
                  </a:lnTo>
                  <a:close/>
                  <a:moveTo>
                    <a:pt x="13170" y="6459"/>
                  </a:moveTo>
                  <a:cubicBezTo>
                    <a:pt x="13330" y="6551"/>
                    <a:pt x="13513" y="6642"/>
                    <a:pt x="13672" y="6733"/>
                  </a:cubicBezTo>
                  <a:lnTo>
                    <a:pt x="13079" y="7076"/>
                  </a:lnTo>
                  <a:cubicBezTo>
                    <a:pt x="12919" y="6984"/>
                    <a:pt x="12759" y="6870"/>
                    <a:pt x="12577" y="6779"/>
                  </a:cubicBezTo>
                  <a:lnTo>
                    <a:pt x="13170" y="6459"/>
                  </a:lnTo>
                  <a:close/>
                  <a:moveTo>
                    <a:pt x="11892" y="6482"/>
                  </a:moveTo>
                  <a:lnTo>
                    <a:pt x="12371" y="6756"/>
                  </a:lnTo>
                  <a:cubicBezTo>
                    <a:pt x="12371" y="6756"/>
                    <a:pt x="12371" y="6756"/>
                    <a:pt x="12394" y="6779"/>
                  </a:cubicBezTo>
                  <a:lnTo>
                    <a:pt x="12098" y="6916"/>
                  </a:lnTo>
                  <a:lnTo>
                    <a:pt x="11824" y="7099"/>
                  </a:lnTo>
                  <a:cubicBezTo>
                    <a:pt x="11778" y="7076"/>
                    <a:pt x="11732" y="7053"/>
                    <a:pt x="11687" y="7030"/>
                  </a:cubicBezTo>
                  <a:lnTo>
                    <a:pt x="11321" y="6802"/>
                  </a:lnTo>
                  <a:lnTo>
                    <a:pt x="11527" y="6688"/>
                  </a:lnTo>
                  <a:lnTo>
                    <a:pt x="11892" y="6482"/>
                  </a:lnTo>
                  <a:close/>
                  <a:moveTo>
                    <a:pt x="10660" y="6551"/>
                  </a:moveTo>
                  <a:lnTo>
                    <a:pt x="11116" y="6802"/>
                  </a:lnTo>
                  <a:lnTo>
                    <a:pt x="10545" y="7121"/>
                  </a:lnTo>
                  <a:lnTo>
                    <a:pt x="10089" y="6870"/>
                  </a:lnTo>
                  <a:lnTo>
                    <a:pt x="10660" y="6551"/>
                  </a:lnTo>
                  <a:close/>
                  <a:moveTo>
                    <a:pt x="9381" y="6574"/>
                  </a:moveTo>
                  <a:lnTo>
                    <a:pt x="9906" y="6847"/>
                  </a:lnTo>
                  <a:lnTo>
                    <a:pt x="9336" y="7190"/>
                  </a:lnTo>
                  <a:lnTo>
                    <a:pt x="8811" y="6893"/>
                  </a:lnTo>
                  <a:lnTo>
                    <a:pt x="9381" y="6574"/>
                  </a:lnTo>
                  <a:close/>
                  <a:moveTo>
                    <a:pt x="8103" y="6596"/>
                  </a:moveTo>
                  <a:lnTo>
                    <a:pt x="8628" y="6893"/>
                  </a:lnTo>
                  <a:cubicBezTo>
                    <a:pt x="8445" y="7007"/>
                    <a:pt x="8263" y="7099"/>
                    <a:pt x="8080" y="7213"/>
                  </a:cubicBezTo>
                  <a:lnTo>
                    <a:pt x="7532" y="6893"/>
                  </a:lnTo>
                  <a:cubicBezTo>
                    <a:pt x="7715" y="6802"/>
                    <a:pt x="7920" y="6688"/>
                    <a:pt x="8103" y="6596"/>
                  </a:cubicBezTo>
                  <a:close/>
                  <a:moveTo>
                    <a:pt x="6825" y="6619"/>
                  </a:moveTo>
                  <a:lnTo>
                    <a:pt x="7373" y="6939"/>
                  </a:lnTo>
                  <a:cubicBezTo>
                    <a:pt x="7190" y="7030"/>
                    <a:pt x="7007" y="7144"/>
                    <a:pt x="6825" y="7258"/>
                  </a:cubicBezTo>
                  <a:lnTo>
                    <a:pt x="6254" y="6916"/>
                  </a:lnTo>
                  <a:cubicBezTo>
                    <a:pt x="6437" y="6825"/>
                    <a:pt x="6619" y="6710"/>
                    <a:pt x="6825" y="6619"/>
                  </a:cubicBezTo>
                  <a:close/>
                  <a:moveTo>
                    <a:pt x="16320" y="6710"/>
                  </a:moveTo>
                  <a:cubicBezTo>
                    <a:pt x="16503" y="6825"/>
                    <a:pt x="16685" y="6916"/>
                    <a:pt x="16868" y="7030"/>
                  </a:cubicBezTo>
                  <a:cubicBezTo>
                    <a:pt x="16731" y="7099"/>
                    <a:pt x="16617" y="7167"/>
                    <a:pt x="16480" y="7235"/>
                  </a:cubicBezTo>
                  <a:lnTo>
                    <a:pt x="16206" y="7372"/>
                  </a:lnTo>
                  <a:cubicBezTo>
                    <a:pt x="16046" y="7281"/>
                    <a:pt x="15864" y="7190"/>
                    <a:pt x="15704" y="7076"/>
                  </a:cubicBezTo>
                  <a:lnTo>
                    <a:pt x="15887" y="6984"/>
                  </a:lnTo>
                  <a:cubicBezTo>
                    <a:pt x="16023" y="6893"/>
                    <a:pt x="16183" y="6802"/>
                    <a:pt x="16320" y="6710"/>
                  </a:cubicBezTo>
                  <a:close/>
                  <a:moveTo>
                    <a:pt x="15065" y="6756"/>
                  </a:moveTo>
                  <a:cubicBezTo>
                    <a:pt x="15225" y="6847"/>
                    <a:pt x="15407" y="6962"/>
                    <a:pt x="15590" y="7053"/>
                  </a:cubicBezTo>
                  <a:lnTo>
                    <a:pt x="14951" y="7395"/>
                  </a:lnTo>
                  <a:cubicBezTo>
                    <a:pt x="14791" y="7304"/>
                    <a:pt x="14608" y="7213"/>
                    <a:pt x="14449" y="7099"/>
                  </a:cubicBezTo>
                  <a:lnTo>
                    <a:pt x="15065" y="6756"/>
                  </a:lnTo>
                  <a:close/>
                  <a:moveTo>
                    <a:pt x="13787" y="6802"/>
                  </a:moveTo>
                  <a:cubicBezTo>
                    <a:pt x="13946" y="6893"/>
                    <a:pt x="14129" y="6984"/>
                    <a:pt x="14289" y="7076"/>
                  </a:cubicBezTo>
                  <a:lnTo>
                    <a:pt x="13672" y="7418"/>
                  </a:lnTo>
                  <a:cubicBezTo>
                    <a:pt x="13513" y="7327"/>
                    <a:pt x="13353" y="7235"/>
                    <a:pt x="13193" y="7144"/>
                  </a:cubicBezTo>
                  <a:lnTo>
                    <a:pt x="13787" y="6802"/>
                  </a:lnTo>
                  <a:close/>
                  <a:moveTo>
                    <a:pt x="12508" y="6825"/>
                  </a:moveTo>
                  <a:cubicBezTo>
                    <a:pt x="12668" y="6916"/>
                    <a:pt x="12851" y="7007"/>
                    <a:pt x="13011" y="7099"/>
                  </a:cubicBezTo>
                  <a:lnTo>
                    <a:pt x="12759" y="7258"/>
                  </a:lnTo>
                  <a:lnTo>
                    <a:pt x="12417" y="7441"/>
                  </a:lnTo>
                  <a:cubicBezTo>
                    <a:pt x="12257" y="7350"/>
                    <a:pt x="12098" y="7258"/>
                    <a:pt x="11915" y="7167"/>
                  </a:cubicBezTo>
                  <a:lnTo>
                    <a:pt x="12166" y="7030"/>
                  </a:lnTo>
                  <a:lnTo>
                    <a:pt x="12508" y="6825"/>
                  </a:lnTo>
                  <a:close/>
                  <a:moveTo>
                    <a:pt x="11230" y="6847"/>
                  </a:moveTo>
                  <a:lnTo>
                    <a:pt x="11641" y="7099"/>
                  </a:lnTo>
                  <a:cubicBezTo>
                    <a:pt x="11687" y="7121"/>
                    <a:pt x="11709" y="7121"/>
                    <a:pt x="11732" y="7144"/>
                  </a:cubicBezTo>
                  <a:lnTo>
                    <a:pt x="11162" y="7464"/>
                  </a:lnTo>
                  <a:cubicBezTo>
                    <a:pt x="11093" y="7441"/>
                    <a:pt x="11048" y="7395"/>
                    <a:pt x="10979" y="7372"/>
                  </a:cubicBezTo>
                  <a:lnTo>
                    <a:pt x="10660" y="7190"/>
                  </a:lnTo>
                  <a:lnTo>
                    <a:pt x="11230" y="6847"/>
                  </a:lnTo>
                  <a:close/>
                  <a:moveTo>
                    <a:pt x="9998" y="6916"/>
                  </a:moveTo>
                  <a:lnTo>
                    <a:pt x="10454" y="7167"/>
                  </a:lnTo>
                  <a:lnTo>
                    <a:pt x="9883" y="7509"/>
                  </a:lnTo>
                  <a:lnTo>
                    <a:pt x="9427" y="7235"/>
                  </a:lnTo>
                  <a:lnTo>
                    <a:pt x="9998" y="6916"/>
                  </a:lnTo>
                  <a:close/>
                  <a:moveTo>
                    <a:pt x="8719" y="6939"/>
                  </a:moveTo>
                  <a:lnTo>
                    <a:pt x="9244" y="7235"/>
                  </a:lnTo>
                  <a:lnTo>
                    <a:pt x="9222" y="7235"/>
                  </a:lnTo>
                  <a:cubicBezTo>
                    <a:pt x="9039" y="7350"/>
                    <a:pt x="8879" y="7464"/>
                    <a:pt x="8697" y="7555"/>
                  </a:cubicBezTo>
                  <a:lnTo>
                    <a:pt x="8149" y="7258"/>
                  </a:lnTo>
                  <a:cubicBezTo>
                    <a:pt x="8331" y="7144"/>
                    <a:pt x="8514" y="7053"/>
                    <a:pt x="8719" y="6939"/>
                  </a:cubicBezTo>
                  <a:close/>
                  <a:moveTo>
                    <a:pt x="7418" y="6962"/>
                  </a:moveTo>
                  <a:lnTo>
                    <a:pt x="7989" y="7281"/>
                  </a:lnTo>
                  <a:cubicBezTo>
                    <a:pt x="7806" y="7372"/>
                    <a:pt x="7624" y="7487"/>
                    <a:pt x="7441" y="7601"/>
                  </a:cubicBezTo>
                  <a:lnTo>
                    <a:pt x="6848" y="7258"/>
                  </a:lnTo>
                  <a:cubicBezTo>
                    <a:pt x="7053" y="7167"/>
                    <a:pt x="7236" y="7053"/>
                    <a:pt x="7418" y="6962"/>
                  </a:cubicBezTo>
                  <a:close/>
                  <a:moveTo>
                    <a:pt x="16297" y="7441"/>
                  </a:moveTo>
                  <a:lnTo>
                    <a:pt x="16297" y="7441"/>
                  </a:lnTo>
                  <a:cubicBezTo>
                    <a:pt x="16457" y="7532"/>
                    <a:pt x="16640" y="7624"/>
                    <a:pt x="16800" y="7738"/>
                  </a:cubicBezTo>
                  <a:cubicBezTo>
                    <a:pt x="16640" y="7624"/>
                    <a:pt x="16480" y="7532"/>
                    <a:pt x="16297" y="7441"/>
                  </a:cubicBezTo>
                  <a:close/>
                  <a:moveTo>
                    <a:pt x="15681" y="7099"/>
                  </a:moveTo>
                  <a:cubicBezTo>
                    <a:pt x="15841" y="7190"/>
                    <a:pt x="16023" y="7304"/>
                    <a:pt x="16206" y="7395"/>
                  </a:cubicBezTo>
                  <a:lnTo>
                    <a:pt x="15544" y="7760"/>
                  </a:lnTo>
                  <a:cubicBezTo>
                    <a:pt x="15384" y="7646"/>
                    <a:pt x="15202" y="7555"/>
                    <a:pt x="15042" y="7464"/>
                  </a:cubicBezTo>
                  <a:lnTo>
                    <a:pt x="15681" y="7099"/>
                  </a:lnTo>
                  <a:close/>
                  <a:moveTo>
                    <a:pt x="14403" y="7144"/>
                  </a:moveTo>
                  <a:cubicBezTo>
                    <a:pt x="14563" y="7235"/>
                    <a:pt x="14745" y="7327"/>
                    <a:pt x="14905" y="7418"/>
                  </a:cubicBezTo>
                  <a:lnTo>
                    <a:pt x="14289" y="7783"/>
                  </a:lnTo>
                  <a:cubicBezTo>
                    <a:pt x="14106" y="7669"/>
                    <a:pt x="13946" y="7578"/>
                    <a:pt x="13787" y="7487"/>
                  </a:cubicBezTo>
                  <a:lnTo>
                    <a:pt x="14403" y="7144"/>
                  </a:lnTo>
                  <a:close/>
                  <a:moveTo>
                    <a:pt x="13125" y="7167"/>
                  </a:moveTo>
                  <a:cubicBezTo>
                    <a:pt x="13284" y="7258"/>
                    <a:pt x="13467" y="7350"/>
                    <a:pt x="13627" y="7441"/>
                  </a:cubicBezTo>
                  <a:lnTo>
                    <a:pt x="13399" y="7578"/>
                  </a:lnTo>
                  <a:lnTo>
                    <a:pt x="13011" y="7806"/>
                  </a:lnTo>
                  <a:cubicBezTo>
                    <a:pt x="12851" y="7692"/>
                    <a:pt x="12691" y="7601"/>
                    <a:pt x="12531" y="7509"/>
                  </a:cubicBezTo>
                  <a:lnTo>
                    <a:pt x="12805" y="7350"/>
                  </a:lnTo>
                  <a:lnTo>
                    <a:pt x="13125" y="7167"/>
                  </a:lnTo>
                  <a:close/>
                  <a:moveTo>
                    <a:pt x="11846" y="7213"/>
                  </a:moveTo>
                  <a:cubicBezTo>
                    <a:pt x="12006" y="7304"/>
                    <a:pt x="12189" y="7395"/>
                    <a:pt x="12349" y="7487"/>
                  </a:cubicBezTo>
                  <a:lnTo>
                    <a:pt x="11755" y="7829"/>
                  </a:lnTo>
                  <a:cubicBezTo>
                    <a:pt x="11595" y="7715"/>
                    <a:pt x="11413" y="7624"/>
                    <a:pt x="11253" y="7532"/>
                  </a:cubicBezTo>
                  <a:lnTo>
                    <a:pt x="11846" y="7213"/>
                  </a:lnTo>
                  <a:close/>
                  <a:moveTo>
                    <a:pt x="10568" y="7235"/>
                  </a:moveTo>
                  <a:lnTo>
                    <a:pt x="10933" y="7441"/>
                  </a:lnTo>
                  <a:cubicBezTo>
                    <a:pt x="10979" y="7464"/>
                    <a:pt x="11025" y="7487"/>
                    <a:pt x="11070" y="7509"/>
                  </a:cubicBezTo>
                  <a:lnTo>
                    <a:pt x="10500" y="7852"/>
                  </a:lnTo>
                  <a:cubicBezTo>
                    <a:pt x="10431" y="7806"/>
                    <a:pt x="10340" y="7760"/>
                    <a:pt x="10271" y="7715"/>
                  </a:cubicBezTo>
                  <a:lnTo>
                    <a:pt x="9975" y="7555"/>
                  </a:lnTo>
                  <a:lnTo>
                    <a:pt x="10568" y="7235"/>
                  </a:lnTo>
                  <a:close/>
                  <a:moveTo>
                    <a:pt x="9336" y="7281"/>
                  </a:moveTo>
                  <a:lnTo>
                    <a:pt x="9792" y="7555"/>
                  </a:lnTo>
                  <a:lnTo>
                    <a:pt x="9678" y="7624"/>
                  </a:lnTo>
                  <a:cubicBezTo>
                    <a:pt x="9518" y="7715"/>
                    <a:pt x="9381" y="7806"/>
                    <a:pt x="9244" y="7875"/>
                  </a:cubicBezTo>
                  <a:lnTo>
                    <a:pt x="8742" y="7601"/>
                  </a:lnTo>
                  <a:cubicBezTo>
                    <a:pt x="8925" y="7509"/>
                    <a:pt x="9107" y="7418"/>
                    <a:pt x="9267" y="7327"/>
                  </a:cubicBezTo>
                  <a:lnTo>
                    <a:pt x="9336" y="7281"/>
                  </a:lnTo>
                  <a:close/>
                  <a:moveTo>
                    <a:pt x="8035" y="7304"/>
                  </a:moveTo>
                  <a:lnTo>
                    <a:pt x="8605" y="7624"/>
                  </a:lnTo>
                  <a:cubicBezTo>
                    <a:pt x="8400" y="7738"/>
                    <a:pt x="8217" y="7829"/>
                    <a:pt x="8035" y="7943"/>
                  </a:cubicBezTo>
                  <a:lnTo>
                    <a:pt x="7464" y="7601"/>
                  </a:lnTo>
                  <a:cubicBezTo>
                    <a:pt x="7647" y="7509"/>
                    <a:pt x="7852" y="7395"/>
                    <a:pt x="8035" y="7304"/>
                  </a:cubicBezTo>
                  <a:close/>
                  <a:moveTo>
                    <a:pt x="15019" y="7487"/>
                  </a:moveTo>
                  <a:cubicBezTo>
                    <a:pt x="15179" y="7578"/>
                    <a:pt x="15362" y="7669"/>
                    <a:pt x="15521" y="7760"/>
                  </a:cubicBezTo>
                  <a:lnTo>
                    <a:pt x="14882" y="8126"/>
                  </a:lnTo>
                  <a:cubicBezTo>
                    <a:pt x="14722" y="8034"/>
                    <a:pt x="14540" y="7943"/>
                    <a:pt x="14380" y="7829"/>
                  </a:cubicBezTo>
                  <a:lnTo>
                    <a:pt x="15019" y="7487"/>
                  </a:lnTo>
                  <a:close/>
                  <a:moveTo>
                    <a:pt x="13741" y="7509"/>
                  </a:moveTo>
                  <a:cubicBezTo>
                    <a:pt x="13901" y="7601"/>
                    <a:pt x="14083" y="7692"/>
                    <a:pt x="14243" y="7783"/>
                  </a:cubicBezTo>
                  <a:lnTo>
                    <a:pt x="14038" y="7920"/>
                  </a:lnTo>
                  <a:lnTo>
                    <a:pt x="13604" y="8148"/>
                  </a:lnTo>
                  <a:cubicBezTo>
                    <a:pt x="13444" y="8057"/>
                    <a:pt x="13284" y="7966"/>
                    <a:pt x="13125" y="7852"/>
                  </a:cubicBezTo>
                  <a:lnTo>
                    <a:pt x="13444" y="7669"/>
                  </a:lnTo>
                  <a:lnTo>
                    <a:pt x="13741" y="7509"/>
                  </a:lnTo>
                  <a:close/>
                  <a:moveTo>
                    <a:pt x="12463" y="7555"/>
                  </a:moveTo>
                  <a:cubicBezTo>
                    <a:pt x="12623" y="7646"/>
                    <a:pt x="12805" y="7738"/>
                    <a:pt x="12965" y="7829"/>
                  </a:cubicBezTo>
                  <a:lnTo>
                    <a:pt x="12349" y="8171"/>
                  </a:lnTo>
                  <a:cubicBezTo>
                    <a:pt x="12189" y="8080"/>
                    <a:pt x="12029" y="7989"/>
                    <a:pt x="11846" y="7875"/>
                  </a:cubicBezTo>
                  <a:lnTo>
                    <a:pt x="12463" y="7555"/>
                  </a:lnTo>
                  <a:close/>
                  <a:moveTo>
                    <a:pt x="11162" y="7578"/>
                  </a:moveTo>
                  <a:cubicBezTo>
                    <a:pt x="11344" y="7669"/>
                    <a:pt x="11527" y="7760"/>
                    <a:pt x="11687" y="7852"/>
                  </a:cubicBezTo>
                  <a:lnTo>
                    <a:pt x="11093" y="8194"/>
                  </a:lnTo>
                  <a:cubicBezTo>
                    <a:pt x="10933" y="8103"/>
                    <a:pt x="10751" y="7989"/>
                    <a:pt x="10591" y="7897"/>
                  </a:cubicBezTo>
                  <a:lnTo>
                    <a:pt x="11162" y="7578"/>
                  </a:lnTo>
                  <a:close/>
                  <a:moveTo>
                    <a:pt x="9883" y="7601"/>
                  </a:moveTo>
                  <a:lnTo>
                    <a:pt x="10226" y="7783"/>
                  </a:lnTo>
                  <a:cubicBezTo>
                    <a:pt x="10294" y="7829"/>
                    <a:pt x="10363" y="7852"/>
                    <a:pt x="10408" y="7897"/>
                  </a:cubicBezTo>
                  <a:lnTo>
                    <a:pt x="10317" y="7943"/>
                  </a:lnTo>
                  <a:cubicBezTo>
                    <a:pt x="10157" y="8034"/>
                    <a:pt x="9998" y="8148"/>
                    <a:pt x="9838" y="8240"/>
                  </a:cubicBezTo>
                  <a:cubicBezTo>
                    <a:pt x="9747" y="8171"/>
                    <a:pt x="9655" y="8126"/>
                    <a:pt x="9564" y="8057"/>
                  </a:cubicBezTo>
                  <a:lnTo>
                    <a:pt x="9313" y="7920"/>
                  </a:lnTo>
                  <a:cubicBezTo>
                    <a:pt x="9450" y="7852"/>
                    <a:pt x="9587" y="7783"/>
                    <a:pt x="9724" y="7692"/>
                  </a:cubicBezTo>
                  <a:lnTo>
                    <a:pt x="9883" y="7601"/>
                  </a:lnTo>
                  <a:close/>
                  <a:moveTo>
                    <a:pt x="8651" y="7646"/>
                  </a:moveTo>
                  <a:lnTo>
                    <a:pt x="9153" y="7943"/>
                  </a:lnTo>
                  <a:cubicBezTo>
                    <a:pt x="8970" y="8034"/>
                    <a:pt x="8788" y="8148"/>
                    <a:pt x="8582" y="8263"/>
                  </a:cubicBezTo>
                  <a:lnTo>
                    <a:pt x="8080" y="7966"/>
                  </a:lnTo>
                  <a:cubicBezTo>
                    <a:pt x="8263" y="7852"/>
                    <a:pt x="8468" y="7760"/>
                    <a:pt x="8651" y="7646"/>
                  </a:cubicBezTo>
                  <a:close/>
                  <a:moveTo>
                    <a:pt x="14357" y="7852"/>
                  </a:moveTo>
                  <a:cubicBezTo>
                    <a:pt x="14517" y="7943"/>
                    <a:pt x="14700" y="8034"/>
                    <a:pt x="14859" y="8126"/>
                  </a:cubicBezTo>
                  <a:lnTo>
                    <a:pt x="14677" y="8240"/>
                  </a:lnTo>
                  <a:lnTo>
                    <a:pt x="14220" y="8491"/>
                  </a:lnTo>
                  <a:cubicBezTo>
                    <a:pt x="14060" y="8400"/>
                    <a:pt x="13878" y="8308"/>
                    <a:pt x="13718" y="8217"/>
                  </a:cubicBezTo>
                  <a:lnTo>
                    <a:pt x="14083" y="8012"/>
                  </a:lnTo>
                  <a:lnTo>
                    <a:pt x="14357" y="7852"/>
                  </a:lnTo>
                  <a:close/>
                  <a:moveTo>
                    <a:pt x="13079" y="7875"/>
                  </a:moveTo>
                  <a:cubicBezTo>
                    <a:pt x="13239" y="7989"/>
                    <a:pt x="13421" y="8080"/>
                    <a:pt x="13581" y="8171"/>
                  </a:cubicBezTo>
                  <a:lnTo>
                    <a:pt x="12965" y="8537"/>
                  </a:lnTo>
                  <a:cubicBezTo>
                    <a:pt x="12782" y="8422"/>
                    <a:pt x="12623" y="8331"/>
                    <a:pt x="12463" y="8240"/>
                  </a:cubicBezTo>
                  <a:lnTo>
                    <a:pt x="13079" y="7875"/>
                  </a:lnTo>
                  <a:close/>
                  <a:moveTo>
                    <a:pt x="11801" y="7920"/>
                  </a:moveTo>
                  <a:cubicBezTo>
                    <a:pt x="11961" y="8012"/>
                    <a:pt x="12143" y="8103"/>
                    <a:pt x="12303" y="8194"/>
                  </a:cubicBezTo>
                  <a:lnTo>
                    <a:pt x="11687" y="8559"/>
                  </a:lnTo>
                  <a:cubicBezTo>
                    <a:pt x="11527" y="8445"/>
                    <a:pt x="11344" y="8354"/>
                    <a:pt x="11185" y="8263"/>
                  </a:cubicBezTo>
                  <a:lnTo>
                    <a:pt x="11801" y="7920"/>
                  </a:lnTo>
                  <a:close/>
                  <a:moveTo>
                    <a:pt x="10500" y="7943"/>
                  </a:moveTo>
                  <a:cubicBezTo>
                    <a:pt x="10682" y="8034"/>
                    <a:pt x="10865" y="8148"/>
                    <a:pt x="11025" y="8240"/>
                  </a:cubicBezTo>
                  <a:lnTo>
                    <a:pt x="10956" y="8285"/>
                  </a:lnTo>
                  <a:cubicBezTo>
                    <a:pt x="10774" y="8377"/>
                    <a:pt x="10614" y="8491"/>
                    <a:pt x="10454" y="8582"/>
                  </a:cubicBezTo>
                  <a:cubicBezTo>
                    <a:pt x="10271" y="8468"/>
                    <a:pt x="10089" y="8377"/>
                    <a:pt x="9906" y="8263"/>
                  </a:cubicBezTo>
                  <a:cubicBezTo>
                    <a:pt x="10066" y="8194"/>
                    <a:pt x="10203" y="8103"/>
                    <a:pt x="10363" y="8034"/>
                  </a:cubicBezTo>
                  <a:lnTo>
                    <a:pt x="10500" y="7943"/>
                  </a:lnTo>
                  <a:close/>
                  <a:moveTo>
                    <a:pt x="9222" y="7966"/>
                  </a:moveTo>
                  <a:lnTo>
                    <a:pt x="9518" y="8148"/>
                  </a:lnTo>
                  <a:cubicBezTo>
                    <a:pt x="9610" y="8194"/>
                    <a:pt x="9678" y="8240"/>
                    <a:pt x="9769" y="8285"/>
                  </a:cubicBezTo>
                  <a:cubicBezTo>
                    <a:pt x="9587" y="8377"/>
                    <a:pt x="9381" y="8491"/>
                    <a:pt x="9199" y="8605"/>
                  </a:cubicBezTo>
                  <a:cubicBezTo>
                    <a:pt x="9130" y="8582"/>
                    <a:pt x="9085" y="8537"/>
                    <a:pt x="9016" y="8514"/>
                  </a:cubicBezTo>
                  <a:lnTo>
                    <a:pt x="8628" y="8285"/>
                  </a:lnTo>
                  <a:cubicBezTo>
                    <a:pt x="8834" y="8171"/>
                    <a:pt x="9016" y="8080"/>
                    <a:pt x="9222" y="7966"/>
                  </a:cubicBezTo>
                  <a:close/>
                  <a:moveTo>
                    <a:pt x="14312" y="8559"/>
                  </a:moveTo>
                  <a:lnTo>
                    <a:pt x="14312" y="8559"/>
                  </a:lnTo>
                  <a:cubicBezTo>
                    <a:pt x="14426" y="8628"/>
                    <a:pt x="14540" y="8696"/>
                    <a:pt x="14677" y="8765"/>
                  </a:cubicBezTo>
                  <a:cubicBezTo>
                    <a:pt x="14563" y="8696"/>
                    <a:pt x="14449" y="8628"/>
                    <a:pt x="14312" y="8559"/>
                  </a:cubicBezTo>
                  <a:close/>
                  <a:moveTo>
                    <a:pt x="13695" y="8217"/>
                  </a:moveTo>
                  <a:cubicBezTo>
                    <a:pt x="13855" y="8331"/>
                    <a:pt x="14038" y="8422"/>
                    <a:pt x="14197" y="8514"/>
                  </a:cubicBezTo>
                  <a:lnTo>
                    <a:pt x="13558" y="8879"/>
                  </a:lnTo>
                  <a:cubicBezTo>
                    <a:pt x="13399" y="8788"/>
                    <a:pt x="13216" y="8673"/>
                    <a:pt x="13056" y="8582"/>
                  </a:cubicBezTo>
                  <a:lnTo>
                    <a:pt x="13695" y="8217"/>
                  </a:lnTo>
                  <a:close/>
                  <a:moveTo>
                    <a:pt x="12417" y="8263"/>
                  </a:moveTo>
                  <a:cubicBezTo>
                    <a:pt x="12577" y="8354"/>
                    <a:pt x="12759" y="8445"/>
                    <a:pt x="12919" y="8537"/>
                  </a:cubicBezTo>
                  <a:lnTo>
                    <a:pt x="12303" y="8902"/>
                  </a:lnTo>
                  <a:cubicBezTo>
                    <a:pt x="12120" y="8810"/>
                    <a:pt x="11961" y="8696"/>
                    <a:pt x="11778" y="8605"/>
                  </a:cubicBezTo>
                  <a:lnTo>
                    <a:pt x="12417" y="8263"/>
                  </a:lnTo>
                  <a:close/>
                  <a:moveTo>
                    <a:pt x="11116" y="8285"/>
                  </a:moveTo>
                  <a:cubicBezTo>
                    <a:pt x="11299" y="8377"/>
                    <a:pt x="11481" y="8491"/>
                    <a:pt x="11641" y="8582"/>
                  </a:cubicBezTo>
                  <a:lnTo>
                    <a:pt x="11595" y="8605"/>
                  </a:lnTo>
                  <a:cubicBezTo>
                    <a:pt x="11413" y="8719"/>
                    <a:pt x="11230" y="8833"/>
                    <a:pt x="11048" y="8925"/>
                  </a:cubicBezTo>
                  <a:cubicBezTo>
                    <a:pt x="10865" y="8833"/>
                    <a:pt x="10682" y="8719"/>
                    <a:pt x="10500" y="8628"/>
                  </a:cubicBezTo>
                  <a:cubicBezTo>
                    <a:pt x="10660" y="8537"/>
                    <a:pt x="10842" y="8445"/>
                    <a:pt x="11002" y="8354"/>
                  </a:cubicBezTo>
                  <a:lnTo>
                    <a:pt x="11116" y="8285"/>
                  </a:lnTo>
                  <a:close/>
                  <a:moveTo>
                    <a:pt x="9838" y="8308"/>
                  </a:moveTo>
                  <a:cubicBezTo>
                    <a:pt x="10020" y="8422"/>
                    <a:pt x="10203" y="8514"/>
                    <a:pt x="10386" y="8628"/>
                  </a:cubicBezTo>
                  <a:cubicBezTo>
                    <a:pt x="10180" y="8742"/>
                    <a:pt x="9998" y="8856"/>
                    <a:pt x="9792" y="8970"/>
                  </a:cubicBezTo>
                  <a:cubicBezTo>
                    <a:pt x="9610" y="8856"/>
                    <a:pt x="9427" y="8742"/>
                    <a:pt x="9222" y="8628"/>
                  </a:cubicBezTo>
                  <a:cubicBezTo>
                    <a:pt x="9427" y="8514"/>
                    <a:pt x="9632" y="8422"/>
                    <a:pt x="9838" y="8308"/>
                  </a:cubicBezTo>
                  <a:close/>
                  <a:moveTo>
                    <a:pt x="13033" y="8605"/>
                  </a:moveTo>
                  <a:cubicBezTo>
                    <a:pt x="13193" y="8696"/>
                    <a:pt x="13376" y="8788"/>
                    <a:pt x="13536" y="8879"/>
                  </a:cubicBezTo>
                  <a:lnTo>
                    <a:pt x="12896" y="9244"/>
                  </a:lnTo>
                  <a:cubicBezTo>
                    <a:pt x="12737" y="9153"/>
                    <a:pt x="12554" y="9061"/>
                    <a:pt x="12394" y="8947"/>
                  </a:cubicBezTo>
                  <a:lnTo>
                    <a:pt x="13033" y="8605"/>
                  </a:lnTo>
                  <a:close/>
                  <a:moveTo>
                    <a:pt x="11732" y="8628"/>
                  </a:moveTo>
                  <a:cubicBezTo>
                    <a:pt x="11915" y="8719"/>
                    <a:pt x="12098" y="8833"/>
                    <a:pt x="12280" y="8925"/>
                  </a:cubicBezTo>
                  <a:lnTo>
                    <a:pt x="12234" y="8947"/>
                  </a:lnTo>
                  <a:cubicBezTo>
                    <a:pt x="12029" y="9061"/>
                    <a:pt x="11846" y="9176"/>
                    <a:pt x="11641" y="9290"/>
                  </a:cubicBezTo>
                  <a:cubicBezTo>
                    <a:pt x="11458" y="9176"/>
                    <a:pt x="11276" y="9084"/>
                    <a:pt x="11116" y="8970"/>
                  </a:cubicBezTo>
                  <a:cubicBezTo>
                    <a:pt x="11276" y="8879"/>
                    <a:pt x="11458" y="8788"/>
                    <a:pt x="11641" y="8673"/>
                  </a:cubicBezTo>
                  <a:lnTo>
                    <a:pt x="11732" y="8628"/>
                  </a:lnTo>
                  <a:close/>
                  <a:moveTo>
                    <a:pt x="10454" y="8651"/>
                  </a:moveTo>
                  <a:cubicBezTo>
                    <a:pt x="10637" y="8765"/>
                    <a:pt x="10819" y="8856"/>
                    <a:pt x="11002" y="8970"/>
                  </a:cubicBezTo>
                  <a:cubicBezTo>
                    <a:pt x="10796" y="9084"/>
                    <a:pt x="10591" y="9198"/>
                    <a:pt x="10408" y="9313"/>
                  </a:cubicBezTo>
                  <a:cubicBezTo>
                    <a:pt x="10203" y="9198"/>
                    <a:pt x="10020" y="9084"/>
                    <a:pt x="9838" y="8993"/>
                  </a:cubicBezTo>
                  <a:cubicBezTo>
                    <a:pt x="10043" y="8879"/>
                    <a:pt x="10249" y="8765"/>
                    <a:pt x="10454" y="8651"/>
                  </a:cubicBezTo>
                  <a:close/>
                  <a:moveTo>
                    <a:pt x="12349" y="8970"/>
                  </a:moveTo>
                  <a:cubicBezTo>
                    <a:pt x="12531" y="9061"/>
                    <a:pt x="12714" y="9153"/>
                    <a:pt x="12896" y="9267"/>
                  </a:cubicBezTo>
                  <a:lnTo>
                    <a:pt x="12874" y="9267"/>
                  </a:lnTo>
                  <a:cubicBezTo>
                    <a:pt x="12668" y="9381"/>
                    <a:pt x="12463" y="9518"/>
                    <a:pt x="12257" y="9632"/>
                  </a:cubicBezTo>
                  <a:cubicBezTo>
                    <a:pt x="12075" y="9541"/>
                    <a:pt x="11892" y="9427"/>
                    <a:pt x="11709" y="9313"/>
                  </a:cubicBezTo>
                  <a:cubicBezTo>
                    <a:pt x="11892" y="9221"/>
                    <a:pt x="12098" y="9107"/>
                    <a:pt x="12280" y="9016"/>
                  </a:cubicBezTo>
                  <a:lnTo>
                    <a:pt x="12349" y="8970"/>
                  </a:lnTo>
                  <a:close/>
                  <a:moveTo>
                    <a:pt x="11070" y="8993"/>
                  </a:moveTo>
                  <a:cubicBezTo>
                    <a:pt x="11253" y="9084"/>
                    <a:pt x="11436" y="9198"/>
                    <a:pt x="11618" y="9313"/>
                  </a:cubicBezTo>
                  <a:cubicBezTo>
                    <a:pt x="11413" y="9427"/>
                    <a:pt x="11207" y="9541"/>
                    <a:pt x="11002" y="9678"/>
                  </a:cubicBezTo>
                  <a:cubicBezTo>
                    <a:pt x="10819" y="9564"/>
                    <a:pt x="10614" y="9450"/>
                    <a:pt x="10431" y="9335"/>
                  </a:cubicBezTo>
                  <a:cubicBezTo>
                    <a:pt x="10637" y="9221"/>
                    <a:pt x="10842" y="9107"/>
                    <a:pt x="11070" y="8993"/>
                  </a:cubicBezTo>
                  <a:close/>
                  <a:moveTo>
                    <a:pt x="11618" y="10043"/>
                  </a:moveTo>
                  <a:lnTo>
                    <a:pt x="11618" y="10043"/>
                  </a:lnTo>
                  <a:cubicBezTo>
                    <a:pt x="11732" y="10111"/>
                    <a:pt x="11869" y="10180"/>
                    <a:pt x="11983" y="10248"/>
                  </a:cubicBezTo>
                  <a:cubicBezTo>
                    <a:pt x="11869" y="10180"/>
                    <a:pt x="11755" y="10111"/>
                    <a:pt x="11618" y="10043"/>
                  </a:cubicBezTo>
                  <a:close/>
                  <a:moveTo>
                    <a:pt x="7486" y="0"/>
                  </a:moveTo>
                  <a:cubicBezTo>
                    <a:pt x="7236" y="137"/>
                    <a:pt x="6985" y="274"/>
                    <a:pt x="6734" y="411"/>
                  </a:cubicBezTo>
                  <a:cubicBezTo>
                    <a:pt x="6528" y="297"/>
                    <a:pt x="6346" y="182"/>
                    <a:pt x="6140" y="68"/>
                  </a:cubicBezTo>
                  <a:lnTo>
                    <a:pt x="6140" y="68"/>
                  </a:lnTo>
                  <a:cubicBezTo>
                    <a:pt x="6323" y="182"/>
                    <a:pt x="6528" y="297"/>
                    <a:pt x="6711" y="411"/>
                  </a:cubicBezTo>
                  <a:cubicBezTo>
                    <a:pt x="6460" y="548"/>
                    <a:pt x="6231" y="662"/>
                    <a:pt x="5980" y="799"/>
                  </a:cubicBezTo>
                  <a:cubicBezTo>
                    <a:pt x="5821" y="731"/>
                    <a:pt x="5685" y="640"/>
                    <a:pt x="5527" y="549"/>
                  </a:cubicBezTo>
                  <a:lnTo>
                    <a:pt x="5527" y="549"/>
                  </a:lnTo>
                  <a:cubicBezTo>
                    <a:pt x="5685" y="640"/>
                    <a:pt x="5821" y="731"/>
                    <a:pt x="5958" y="822"/>
                  </a:cubicBezTo>
                  <a:cubicBezTo>
                    <a:pt x="5866" y="867"/>
                    <a:pt x="5752" y="913"/>
                    <a:pt x="5661" y="981"/>
                  </a:cubicBezTo>
                  <a:lnTo>
                    <a:pt x="5296" y="1164"/>
                  </a:lnTo>
                  <a:cubicBezTo>
                    <a:pt x="5136" y="1095"/>
                    <a:pt x="4976" y="981"/>
                    <a:pt x="4816" y="913"/>
                  </a:cubicBezTo>
                  <a:lnTo>
                    <a:pt x="4816" y="913"/>
                  </a:lnTo>
                  <a:cubicBezTo>
                    <a:pt x="4976" y="1004"/>
                    <a:pt x="5136" y="1095"/>
                    <a:pt x="5296" y="1187"/>
                  </a:cubicBezTo>
                  <a:lnTo>
                    <a:pt x="4634" y="1552"/>
                  </a:lnTo>
                  <a:lnTo>
                    <a:pt x="3972" y="1917"/>
                  </a:lnTo>
                  <a:cubicBezTo>
                    <a:pt x="3789" y="1803"/>
                    <a:pt x="3584" y="1712"/>
                    <a:pt x="3401" y="1598"/>
                  </a:cubicBezTo>
                  <a:lnTo>
                    <a:pt x="3401" y="1598"/>
                  </a:lnTo>
                  <a:cubicBezTo>
                    <a:pt x="3584" y="1712"/>
                    <a:pt x="3766" y="1826"/>
                    <a:pt x="3949" y="1917"/>
                  </a:cubicBezTo>
                  <a:lnTo>
                    <a:pt x="3858" y="1986"/>
                  </a:lnTo>
                  <a:lnTo>
                    <a:pt x="3310" y="2282"/>
                  </a:lnTo>
                  <a:cubicBezTo>
                    <a:pt x="3104" y="2168"/>
                    <a:pt x="2899" y="2054"/>
                    <a:pt x="2671" y="1940"/>
                  </a:cubicBezTo>
                  <a:lnTo>
                    <a:pt x="2671" y="1940"/>
                  </a:lnTo>
                  <a:cubicBezTo>
                    <a:pt x="2876" y="2054"/>
                    <a:pt x="3082" y="2191"/>
                    <a:pt x="3287" y="2305"/>
                  </a:cubicBezTo>
                  <a:lnTo>
                    <a:pt x="2648" y="2670"/>
                  </a:lnTo>
                  <a:cubicBezTo>
                    <a:pt x="2420" y="2534"/>
                    <a:pt x="2191" y="2419"/>
                    <a:pt x="1963" y="2283"/>
                  </a:cubicBezTo>
                  <a:lnTo>
                    <a:pt x="1963" y="2283"/>
                  </a:lnTo>
                  <a:cubicBezTo>
                    <a:pt x="2191" y="2419"/>
                    <a:pt x="2420" y="2556"/>
                    <a:pt x="2625" y="2670"/>
                  </a:cubicBezTo>
                  <a:lnTo>
                    <a:pt x="2054" y="3013"/>
                  </a:lnTo>
                  <a:cubicBezTo>
                    <a:pt x="2032" y="3013"/>
                    <a:pt x="2009" y="3036"/>
                    <a:pt x="1986" y="3036"/>
                  </a:cubicBezTo>
                  <a:cubicBezTo>
                    <a:pt x="1758" y="2899"/>
                    <a:pt x="1507" y="2762"/>
                    <a:pt x="1256" y="2625"/>
                  </a:cubicBezTo>
                  <a:lnTo>
                    <a:pt x="1256" y="2625"/>
                  </a:lnTo>
                  <a:cubicBezTo>
                    <a:pt x="1507" y="2785"/>
                    <a:pt x="1735" y="2922"/>
                    <a:pt x="1986" y="3058"/>
                  </a:cubicBezTo>
                  <a:cubicBezTo>
                    <a:pt x="1758" y="3173"/>
                    <a:pt x="1552" y="3310"/>
                    <a:pt x="1347" y="3424"/>
                  </a:cubicBezTo>
                  <a:cubicBezTo>
                    <a:pt x="1073" y="3287"/>
                    <a:pt x="822" y="3127"/>
                    <a:pt x="548" y="2990"/>
                  </a:cubicBezTo>
                  <a:lnTo>
                    <a:pt x="548" y="2990"/>
                  </a:lnTo>
                  <a:cubicBezTo>
                    <a:pt x="799" y="3127"/>
                    <a:pt x="1073" y="3287"/>
                    <a:pt x="1324" y="3446"/>
                  </a:cubicBezTo>
                  <a:cubicBezTo>
                    <a:pt x="1119" y="3561"/>
                    <a:pt x="913" y="3698"/>
                    <a:pt x="708" y="3812"/>
                  </a:cubicBezTo>
                  <a:cubicBezTo>
                    <a:pt x="479" y="3675"/>
                    <a:pt x="228" y="3561"/>
                    <a:pt x="0" y="3424"/>
                  </a:cubicBezTo>
                  <a:lnTo>
                    <a:pt x="0" y="3424"/>
                  </a:lnTo>
                  <a:cubicBezTo>
                    <a:pt x="228" y="3561"/>
                    <a:pt x="457" y="3698"/>
                    <a:pt x="685" y="3812"/>
                  </a:cubicBezTo>
                  <a:cubicBezTo>
                    <a:pt x="548" y="3903"/>
                    <a:pt x="411" y="3971"/>
                    <a:pt x="274" y="4063"/>
                  </a:cubicBezTo>
                  <a:cubicBezTo>
                    <a:pt x="411" y="3994"/>
                    <a:pt x="548" y="3903"/>
                    <a:pt x="708" y="3835"/>
                  </a:cubicBezTo>
                  <a:cubicBezTo>
                    <a:pt x="890" y="3949"/>
                    <a:pt x="1096" y="4063"/>
                    <a:pt x="1278" y="4177"/>
                  </a:cubicBezTo>
                  <a:cubicBezTo>
                    <a:pt x="1096" y="4291"/>
                    <a:pt x="890" y="4382"/>
                    <a:pt x="708" y="4496"/>
                  </a:cubicBezTo>
                  <a:cubicBezTo>
                    <a:pt x="913" y="4405"/>
                    <a:pt x="1119" y="4291"/>
                    <a:pt x="1301" y="4177"/>
                  </a:cubicBezTo>
                  <a:cubicBezTo>
                    <a:pt x="1507" y="4291"/>
                    <a:pt x="1689" y="4405"/>
                    <a:pt x="1872" y="4519"/>
                  </a:cubicBezTo>
                  <a:cubicBezTo>
                    <a:pt x="1712" y="4633"/>
                    <a:pt x="1529" y="4725"/>
                    <a:pt x="1347" y="4839"/>
                  </a:cubicBezTo>
                  <a:cubicBezTo>
                    <a:pt x="1529" y="4748"/>
                    <a:pt x="1712" y="4633"/>
                    <a:pt x="1895" y="4542"/>
                  </a:cubicBezTo>
                  <a:cubicBezTo>
                    <a:pt x="2100" y="4656"/>
                    <a:pt x="2283" y="4770"/>
                    <a:pt x="2488" y="4884"/>
                  </a:cubicBezTo>
                  <a:cubicBezTo>
                    <a:pt x="2328" y="4976"/>
                    <a:pt x="2146" y="5067"/>
                    <a:pt x="1986" y="5158"/>
                  </a:cubicBezTo>
                  <a:cubicBezTo>
                    <a:pt x="2169" y="5067"/>
                    <a:pt x="2328" y="4976"/>
                    <a:pt x="2511" y="4884"/>
                  </a:cubicBezTo>
                  <a:cubicBezTo>
                    <a:pt x="2671" y="4976"/>
                    <a:pt x="2830" y="5067"/>
                    <a:pt x="2990" y="5158"/>
                  </a:cubicBezTo>
                  <a:lnTo>
                    <a:pt x="3082" y="5227"/>
                  </a:lnTo>
                  <a:cubicBezTo>
                    <a:pt x="2945" y="5318"/>
                    <a:pt x="2785" y="5409"/>
                    <a:pt x="2648" y="5501"/>
                  </a:cubicBezTo>
                  <a:lnTo>
                    <a:pt x="2648" y="5501"/>
                  </a:lnTo>
                  <a:cubicBezTo>
                    <a:pt x="2785" y="5409"/>
                    <a:pt x="2945" y="5318"/>
                    <a:pt x="3104" y="5250"/>
                  </a:cubicBezTo>
                  <a:lnTo>
                    <a:pt x="3698" y="5569"/>
                  </a:lnTo>
                  <a:cubicBezTo>
                    <a:pt x="3561" y="5661"/>
                    <a:pt x="3424" y="5729"/>
                    <a:pt x="3287" y="5820"/>
                  </a:cubicBezTo>
                  <a:cubicBezTo>
                    <a:pt x="3424" y="5752"/>
                    <a:pt x="3561" y="5661"/>
                    <a:pt x="3721" y="5592"/>
                  </a:cubicBezTo>
                  <a:lnTo>
                    <a:pt x="4291" y="5934"/>
                  </a:lnTo>
                  <a:cubicBezTo>
                    <a:pt x="4177" y="6003"/>
                    <a:pt x="4040" y="6071"/>
                    <a:pt x="3926" y="6140"/>
                  </a:cubicBezTo>
                  <a:cubicBezTo>
                    <a:pt x="4063" y="6071"/>
                    <a:pt x="4177" y="6003"/>
                    <a:pt x="4314" y="5934"/>
                  </a:cubicBezTo>
                  <a:lnTo>
                    <a:pt x="4908" y="6277"/>
                  </a:lnTo>
                  <a:cubicBezTo>
                    <a:pt x="4793" y="6345"/>
                    <a:pt x="4679" y="6414"/>
                    <a:pt x="4565" y="6482"/>
                  </a:cubicBezTo>
                  <a:cubicBezTo>
                    <a:pt x="4679" y="6414"/>
                    <a:pt x="4793" y="6345"/>
                    <a:pt x="4930" y="6277"/>
                  </a:cubicBezTo>
                  <a:lnTo>
                    <a:pt x="5501" y="6619"/>
                  </a:lnTo>
                  <a:cubicBezTo>
                    <a:pt x="5364" y="6710"/>
                    <a:pt x="5204" y="6802"/>
                    <a:pt x="5068" y="6893"/>
                  </a:cubicBezTo>
                  <a:lnTo>
                    <a:pt x="5068" y="6893"/>
                  </a:lnTo>
                  <a:cubicBezTo>
                    <a:pt x="5204" y="6802"/>
                    <a:pt x="5364" y="6710"/>
                    <a:pt x="5524" y="6642"/>
                  </a:cubicBezTo>
                  <a:lnTo>
                    <a:pt x="5980" y="6893"/>
                  </a:lnTo>
                  <a:lnTo>
                    <a:pt x="6117" y="6962"/>
                  </a:lnTo>
                  <a:cubicBezTo>
                    <a:pt x="5980" y="7053"/>
                    <a:pt x="5843" y="7121"/>
                    <a:pt x="5706" y="7213"/>
                  </a:cubicBezTo>
                  <a:cubicBezTo>
                    <a:pt x="5843" y="7144"/>
                    <a:pt x="5980" y="7053"/>
                    <a:pt x="6140" y="6984"/>
                  </a:cubicBezTo>
                  <a:lnTo>
                    <a:pt x="6734" y="7304"/>
                  </a:lnTo>
                  <a:cubicBezTo>
                    <a:pt x="6597" y="7395"/>
                    <a:pt x="6460" y="7464"/>
                    <a:pt x="6346" y="7532"/>
                  </a:cubicBezTo>
                  <a:cubicBezTo>
                    <a:pt x="6482" y="7464"/>
                    <a:pt x="6619" y="7395"/>
                    <a:pt x="6756" y="7327"/>
                  </a:cubicBezTo>
                  <a:lnTo>
                    <a:pt x="7350" y="7646"/>
                  </a:lnTo>
                  <a:cubicBezTo>
                    <a:pt x="7213" y="7738"/>
                    <a:pt x="7099" y="7806"/>
                    <a:pt x="6985" y="7875"/>
                  </a:cubicBezTo>
                  <a:cubicBezTo>
                    <a:pt x="7099" y="7806"/>
                    <a:pt x="7236" y="7738"/>
                    <a:pt x="7350" y="7669"/>
                  </a:cubicBezTo>
                  <a:lnTo>
                    <a:pt x="7943" y="8012"/>
                  </a:lnTo>
                  <a:cubicBezTo>
                    <a:pt x="7784" y="8103"/>
                    <a:pt x="7624" y="8194"/>
                    <a:pt x="7441" y="8285"/>
                  </a:cubicBezTo>
                  <a:cubicBezTo>
                    <a:pt x="7624" y="8194"/>
                    <a:pt x="7806" y="8103"/>
                    <a:pt x="7966" y="8012"/>
                  </a:cubicBezTo>
                  <a:lnTo>
                    <a:pt x="8514" y="8308"/>
                  </a:lnTo>
                  <a:cubicBezTo>
                    <a:pt x="8309" y="8445"/>
                    <a:pt x="8103" y="8559"/>
                    <a:pt x="7898" y="8673"/>
                  </a:cubicBezTo>
                  <a:cubicBezTo>
                    <a:pt x="8103" y="8559"/>
                    <a:pt x="8309" y="8445"/>
                    <a:pt x="8537" y="8331"/>
                  </a:cubicBezTo>
                  <a:lnTo>
                    <a:pt x="8970" y="8582"/>
                  </a:lnTo>
                  <a:cubicBezTo>
                    <a:pt x="9016" y="8605"/>
                    <a:pt x="9062" y="8628"/>
                    <a:pt x="9107" y="8651"/>
                  </a:cubicBezTo>
                  <a:cubicBezTo>
                    <a:pt x="8925" y="8765"/>
                    <a:pt x="8719" y="8879"/>
                    <a:pt x="8537" y="9016"/>
                  </a:cubicBezTo>
                  <a:cubicBezTo>
                    <a:pt x="8742" y="8902"/>
                    <a:pt x="8948" y="8788"/>
                    <a:pt x="9153" y="8673"/>
                  </a:cubicBezTo>
                  <a:cubicBezTo>
                    <a:pt x="9336" y="8788"/>
                    <a:pt x="9541" y="8902"/>
                    <a:pt x="9747" y="8993"/>
                  </a:cubicBezTo>
                  <a:cubicBezTo>
                    <a:pt x="9541" y="9107"/>
                    <a:pt x="9358" y="9221"/>
                    <a:pt x="9176" y="9335"/>
                  </a:cubicBezTo>
                  <a:cubicBezTo>
                    <a:pt x="9381" y="9221"/>
                    <a:pt x="9564" y="9130"/>
                    <a:pt x="9769" y="9016"/>
                  </a:cubicBezTo>
                  <a:cubicBezTo>
                    <a:pt x="9952" y="9130"/>
                    <a:pt x="10157" y="9244"/>
                    <a:pt x="10363" y="9335"/>
                  </a:cubicBezTo>
                  <a:cubicBezTo>
                    <a:pt x="10180" y="9450"/>
                    <a:pt x="9998" y="9564"/>
                    <a:pt x="9815" y="9655"/>
                  </a:cubicBezTo>
                  <a:cubicBezTo>
                    <a:pt x="9998" y="9564"/>
                    <a:pt x="10203" y="9450"/>
                    <a:pt x="10386" y="9358"/>
                  </a:cubicBezTo>
                  <a:cubicBezTo>
                    <a:pt x="10568" y="9472"/>
                    <a:pt x="10774" y="9586"/>
                    <a:pt x="10979" y="9678"/>
                  </a:cubicBezTo>
                  <a:cubicBezTo>
                    <a:pt x="10796" y="9792"/>
                    <a:pt x="10637" y="9883"/>
                    <a:pt x="10454" y="9997"/>
                  </a:cubicBezTo>
                  <a:cubicBezTo>
                    <a:pt x="10637" y="9883"/>
                    <a:pt x="10819" y="9792"/>
                    <a:pt x="11002" y="9701"/>
                  </a:cubicBezTo>
                  <a:cubicBezTo>
                    <a:pt x="11207" y="9815"/>
                    <a:pt x="11390" y="9929"/>
                    <a:pt x="11595" y="10020"/>
                  </a:cubicBezTo>
                  <a:cubicBezTo>
                    <a:pt x="11413" y="9906"/>
                    <a:pt x="11230" y="9792"/>
                    <a:pt x="11025" y="9678"/>
                  </a:cubicBezTo>
                  <a:cubicBezTo>
                    <a:pt x="11253" y="9564"/>
                    <a:pt x="11458" y="9450"/>
                    <a:pt x="11687" y="9335"/>
                  </a:cubicBezTo>
                  <a:cubicBezTo>
                    <a:pt x="11869" y="9427"/>
                    <a:pt x="12052" y="9541"/>
                    <a:pt x="12234" y="9632"/>
                  </a:cubicBezTo>
                  <a:cubicBezTo>
                    <a:pt x="12029" y="9769"/>
                    <a:pt x="11824" y="9883"/>
                    <a:pt x="11595" y="10020"/>
                  </a:cubicBezTo>
                  <a:cubicBezTo>
                    <a:pt x="11436" y="10134"/>
                    <a:pt x="11253" y="10226"/>
                    <a:pt x="11093" y="10317"/>
                  </a:cubicBezTo>
                  <a:cubicBezTo>
                    <a:pt x="11276" y="10226"/>
                    <a:pt x="11436" y="10134"/>
                    <a:pt x="11618" y="10043"/>
                  </a:cubicBezTo>
                  <a:cubicBezTo>
                    <a:pt x="11846" y="9906"/>
                    <a:pt x="12075" y="9792"/>
                    <a:pt x="12303" y="9678"/>
                  </a:cubicBezTo>
                  <a:cubicBezTo>
                    <a:pt x="12508" y="9564"/>
                    <a:pt x="12714" y="9450"/>
                    <a:pt x="12919" y="9335"/>
                  </a:cubicBezTo>
                  <a:lnTo>
                    <a:pt x="12965" y="9313"/>
                  </a:lnTo>
                  <a:cubicBezTo>
                    <a:pt x="13056" y="9358"/>
                    <a:pt x="13147" y="9404"/>
                    <a:pt x="13239" y="9450"/>
                  </a:cubicBezTo>
                  <a:cubicBezTo>
                    <a:pt x="13170" y="9404"/>
                    <a:pt x="13079" y="9358"/>
                    <a:pt x="12988" y="9313"/>
                  </a:cubicBezTo>
                  <a:lnTo>
                    <a:pt x="13650" y="8947"/>
                  </a:lnTo>
                  <a:cubicBezTo>
                    <a:pt x="13741" y="8993"/>
                    <a:pt x="13855" y="9061"/>
                    <a:pt x="13969" y="9107"/>
                  </a:cubicBezTo>
                  <a:cubicBezTo>
                    <a:pt x="13855" y="9061"/>
                    <a:pt x="13764" y="8993"/>
                    <a:pt x="13650" y="8925"/>
                  </a:cubicBezTo>
                  <a:lnTo>
                    <a:pt x="14312" y="8559"/>
                  </a:lnTo>
                  <a:lnTo>
                    <a:pt x="14722" y="8331"/>
                  </a:lnTo>
                  <a:lnTo>
                    <a:pt x="14974" y="8194"/>
                  </a:lnTo>
                  <a:cubicBezTo>
                    <a:pt x="15110" y="8263"/>
                    <a:pt x="15247" y="8354"/>
                    <a:pt x="15384" y="8422"/>
                  </a:cubicBezTo>
                  <a:cubicBezTo>
                    <a:pt x="15247" y="8331"/>
                    <a:pt x="15110" y="8263"/>
                    <a:pt x="14996" y="8194"/>
                  </a:cubicBezTo>
                  <a:lnTo>
                    <a:pt x="15635" y="7829"/>
                  </a:lnTo>
                  <a:cubicBezTo>
                    <a:pt x="15795" y="7897"/>
                    <a:pt x="15932" y="7989"/>
                    <a:pt x="16092" y="8080"/>
                  </a:cubicBezTo>
                  <a:cubicBezTo>
                    <a:pt x="15955" y="7989"/>
                    <a:pt x="15795" y="7897"/>
                    <a:pt x="15635" y="7806"/>
                  </a:cubicBezTo>
                  <a:lnTo>
                    <a:pt x="16297" y="7441"/>
                  </a:lnTo>
                  <a:lnTo>
                    <a:pt x="16526" y="7304"/>
                  </a:lnTo>
                  <a:cubicBezTo>
                    <a:pt x="16663" y="7235"/>
                    <a:pt x="16800" y="7144"/>
                    <a:pt x="16936" y="7053"/>
                  </a:cubicBezTo>
                  <a:cubicBezTo>
                    <a:pt x="17142" y="7167"/>
                    <a:pt x="17325" y="7281"/>
                    <a:pt x="17507" y="7372"/>
                  </a:cubicBezTo>
                  <a:cubicBezTo>
                    <a:pt x="17325" y="7281"/>
                    <a:pt x="17142" y="7167"/>
                    <a:pt x="16959" y="7053"/>
                  </a:cubicBezTo>
                  <a:cubicBezTo>
                    <a:pt x="17188" y="6916"/>
                    <a:pt x="17416" y="6779"/>
                    <a:pt x="17667" y="6642"/>
                  </a:cubicBezTo>
                  <a:cubicBezTo>
                    <a:pt x="17804" y="6733"/>
                    <a:pt x="17964" y="6802"/>
                    <a:pt x="18123" y="6893"/>
                  </a:cubicBezTo>
                  <a:cubicBezTo>
                    <a:pt x="17964" y="6802"/>
                    <a:pt x="17827" y="6710"/>
                    <a:pt x="17667" y="6619"/>
                  </a:cubicBezTo>
                  <a:cubicBezTo>
                    <a:pt x="17872" y="6505"/>
                    <a:pt x="18101" y="6391"/>
                    <a:pt x="18306" y="6254"/>
                  </a:cubicBezTo>
                  <a:lnTo>
                    <a:pt x="18306" y="6254"/>
                  </a:lnTo>
                  <a:cubicBezTo>
                    <a:pt x="18078" y="6368"/>
                    <a:pt x="17872" y="6482"/>
                    <a:pt x="17644" y="6619"/>
                  </a:cubicBezTo>
                  <a:cubicBezTo>
                    <a:pt x="17461" y="6505"/>
                    <a:pt x="17256" y="6391"/>
                    <a:pt x="17073" y="6277"/>
                  </a:cubicBezTo>
                  <a:cubicBezTo>
                    <a:pt x="17279" y="6163"/>
                    <a:pt x="17461" y="6049"/>
                    <a:pt x="17667" y="5934"/>
                  </a:cubicBezTo>
                  <a:lnTo>
                    <a:pt x="17667" y="5934"/>
                  </a:lnTo>
                  <a:cubicBezTo>
                    <a:pt x="17461" y="6026"/>
                    <a:pt x="17256" y="6140"/>
                    <a:pt x="17051" y="6254"/>
                  </a:cubicBezTo>
                  <a:cubicBezTo>
                    <a:pt x="16845" y="6140"/>
                    <a:pt x="16663" y="6049"/>
                    <a:pt x="16480" y="5934"/>
                  </a:cubicBezTo>
                  <a:cubicBezTo>
                    <a:pt x="16663" y="5820"/>
                    <a:pt x="16845" y="5706"/>
                    <a:pt x="17028" y="5592"/>
                  </a:cubicBezTo>
                  <a:lnTo>
                    <a:pt x="17028" y="5592"/>
                  </a:lnTo>
                  <a:cubicBezTo>
                    <a:pt x="16822" y="5706"/>
                    <a:pt x="16640" y="5797"/>
                    <a:pt x="16434" y="5912"/>
                  </a:cubicBezTo>
                  <a:cubicBezTo>
                    <a:pt x="16252" y="5797"/>
                    <a:pt x="16069" y="5683"/>
                    <a:pt x="15864" y="5569"/>
                  </a:cubicBezTo>
                  <a:cubicBezTo>
                    <a:pt x="16046" y="5478"/>
                    <a:pt x="16206" y="5364"/>
                    <a:pt x="16389" y="5273"/>
                  </a:cubicBezTo>
                  <a:lnTo>
                    <a:pt x="16389" y="5273"/>
                  </a:lnTo>
                  <a:cubicBezTo>
                    <a:pt x="16206" y="5364"/>
                    <a:pt x="16023" y="5455"/>
                    <a:pt x="15841" y="5569"/>
                  </a:cubicBezTo>
                  <a:cubicBezTo>
                    <a:pt x="15658" y="5455"/>
                    <a:pt x="15453" y="5341"/>
                    <a:pt x="15270" y="5227"/>
                  </a:cubicBezTo>
                  <a:cubicBezTo>
                    <a:pt x="15430" y="5136"/>
                    <a:pt x="15590" y="5044"/>
                    <a:pt x="15750" y="4953"/>
                  </a:cubicBezTo>
                  <a:lnTo>
                    <a:pt x="15750" y="4953"/>
                  </a:lnTo>
                  <a:cubicBezTo>
                    <a:pt x="15567" y="5021"/>
                    <a:pt x="15407" y="5113"/>
                    <a:pt x="15247" y="5204"/>
                  </a:cubicBezTo>
                  <a:cubicBezTo>
                    <a:pt x="15202" y="5181"/>
                    <a:pt x="15179" y="5158"/>
                    <a:pt x="15156" y="5158"/>
                  </a:cubicBezTo>
                  <a:lnTo>
                    <a:pt x="14654" y="4862"/>
                  </a:lnTo>
                  <a:cubicBezTo>
                    <a:pt x="14814" y="4793"/>
                    <a:pt x="14951" y="4702"/>
                    <a:pt x="15088" y="4611"/>
                  </a:cubicBezTo>
                  <a:lnTo>
                    <a:pt x="15088" y="4611"/>
                  </a:lnTo>
                  <a:cubicBezTo>
                    <a:pt x="14951" y="4702"/>
                    <a:pt x="14791" y="4770"/>
                    <a:pt x="14631" y="4862"/>
                  </a:cubicBezTo>
                  <a:lnTo>
                    <a:pt x="14106" y="4565"/>
                  </a:lnTo>
                  <a:cubicBezTo>
                    <a:pt x="14289" y="4451"/>
                    <a:pt x="14471" y="4337"/>
                    <a:pt x="14654" y="4223"/>
                  </a:cubicBezTo>
                  <a:lnTo>
                    <a:pt x="14654" y="4223"/>
                  </a:lnTo>
                  <a:cubicBezTo>
                    <a:pt x="14471" y="4337"/>
                    <a:pt x="14266" y="4428"/>
                    <a:pt x="14083" y="4542"/>
                  </a:cubicBezTo>
                  <a:lnTo>
                    <a:pt x="13513" y="4200"/>
                  </a:lnTo>
                  <a:cubicBezTo>
                    <a:pt x="13741" y="4063"/>
                    <a:pt x="13969" y="3949"/>
                    <a:pt x="14197" y="3812"/>
                  </a:cubicBezTo>
                  <a:lnTo>
                    <a:pt x="14197" y="3812"/>
                  </a:lnTo>
                  <a:cubicBezTo>
                    <a:pt x="13946" y="3926"/>
                    <a:pt x="13718" y="4063"/>
                    <a:pt x="13467" y="4200"/>
                  </a:cubicBezTo>
                  <a:lnTo>
                    <a:pt x="12896" y="3857"/>
                  </a:lnTo>
                  <a:cubicBezTo>
                    <a:pt x="13125" y="3743"/>
                    <a:pt x="13330" y="3606"/>
                    <a:pt x="13535" y="3469"/>
                  </a:cubicBezTo>
                  <a:lnTo>
                    <a:pt x="13535" y="3469"/>
                  </a:lnTo>
                  <a:cubicBezTo>
                    <a:pt x="13330" y="3606"/>
                    <a:pt x="13102" y="3720"/>
                    <a:pt x="12874" y="3835"/>
                  </a:cubicBezTo>
                  <a:lnTo>
                    <a:pt x="12303" y="3515"/>
                  </a:lnTo>
                  <a:cubicBezTo>
                    <a:pt x="12485" y="3401"/>
                    <a:pt x="12691" y="3264"/>
                    <a:pt x="12896" y="3150"/>
                  </a:cubicBezTo>
                  <a:lnTo>
                    <a:pt x="12896" y="3150"/>
                  </a:lnTo>
                  <a:cubicBezTo>
                    <a:pt x="12691" y="3264"/>
                    <a:pt x="12485" y="3378"/>
                    <a:pt x="12257" y="3492"/>
                  </a:cubicBezTo>
                  <a:lnTo>
                    <a:pt x="12166" y="3424"/>
                  </a:lnTo>
                  <a:lnTo>
                    <a:pt x="11687" y="3173"/>
                  </a:lnTo>
                  <a:cubicBezTo>
                    <a:pt x="11869" y="3058"/>
                    <a:pt x="12075" y="2944"/>
                    <a:pt x="12257" y="2830"/>
                  </a:cubicBezTo>
                  <a:lnTo>
                    <a:pt x="12257" y="2830"/>
                  </a:lnTo>
                  <a:cubicBezTo>
                    <a:pt x="12052" y="2922"/>
                    <a:pt x="11846" y="3036"/>
                    <a:pt x="11664" y="3150"/>
                  </a:cubicBezTo>
                  <a:lnTo>
                    <a:pt x="11070" y="2830"/>
                  </a:lnTo>
                  <a:cubicBezTo>
                    <a:pt x="11299" y="2693"/>
                    <a:pt x="11527" y="2556"/>
                    <a:pt x="11778" y="2419"/>
                  </a:cubicBezTo>
                  <a:lnTo>
                    <a:pt x="11778" y="2419"/>
                  </a:lnTo>
                  <a:cubicBezTo>
                    <a:pt x="11527" y="2533"/>
                    <a:pt x="11276" y="2670"/>
                    <a:pt x="11048" y="2807"/>
                  </a:cubicBezTo>
                  <a:lnTo>
                    <a:pt x="10454" y="2488"/>
                  </a:lnTo>
                  <a:cubicBezTo>
                    <a:pt x="10682" y="2351"/>
                    <a:pt x="10911" y="2214"/>
                    <a:pt x="11116" y="2077"/>
                  </a:cubicBezTo>
                  <a:lnTo>
                    <a:pt x="11116" y="2077"/>
                  </a:lnTo>
                  <a:cubicBezTo>
                    <a:pt x="10888" y="2214"/>
                    <a:pt x="10660" y="2328"/>
                    <a:pt x="10431" y="2465"/>
                  </a:cubicBezTo>
                  <a:lnTo>
                    <a:pt x="9838" y="2123"/>
                  </a:lnTo>
                  <a:cubicBezTo>
                    <a:pt x="10066" y="2008"/>
                    <a:pt x="10271" y="1894"/>
                    <a:pt x="10477" y="1757"/>
                  </a:cubicBezTo>
                  <a:lnTo>
                    <a:pt x="10477" y="1757"/>
                  </a:lnTo>
                  <a:cubicBezTo>
                    <a:pt x="10271" y="1872"/>
                    <a:pt x="10043" y="1986"/>
                    <a:pt x="9815" y="2123"/>
                  </a:cubicBezTo>
                  <a:lnTo>
                    <a:pt x="9244" y="1780"/>
                  </a:lnTo>
                  <a:cubicBezTo>
                    <a:pt x="9427" y="1666"/>
                    <a:pt x="9632" y="1552"/>
                    <a:pt x="9838" y="1438"/>
                  </a:cubicBezTo>
                  <a:lnTo>
                    <a:pt x="9838" y="1438"/>
                  </a:lnTo>
                  <a:cubicBezTo>
                    <a:pt x="9632" y="1529"/>
                    <a:pt x="9427" y="1666"/>
                    <a:pt x="9199" y="1780"/>
                  </a:cubicBezTo>
                  <a:lnTo>
                    <a:pt x="9153" y="1735"/>
                  </a:lnTo>
                  <a:cubicBezTo>
                    <a:pt x="8970" y="1643"/>
                    <a:pt x="8788" y="1552"/>
                    <a:pt x="8628" y="1438"/>
                  </a:cubicBezTo>
                  <a:cubicBezTo>
                    <a:pt x="8811" y="1324"/>
                    <a:pt x="9016" y="1210"/>
                    <a:pt x="9199" y="1095"/>
                  </a:cubicBezTo>
                  <a:lnTo>
                    <a:pt x="9199" y="1095"/>
                  </a:lnTo>
                  <a:cubicBezTo>
                    <a:pt x="8993" y="1210"/>
                    <a:pt x="8788" y="1324"/>
                    <a:pt x="8582" y="1438"/>
                  </a:cubicBezTo>
                  <a:cubicBezTo>
                    <a:pt x="8400" y="1324"/>
                    <a:pt x="8194" y="1210"/>
                    <a:pt x="8012" y="1095"/>
                  </a:cubicBezTo>
                  <a:cubicBezTo>
                    <a:pt x="8194" y="981"/>
                    <a:pt x="8377" y="890"/>
                    <a:pt x="8560" y="776"/>
                  </a:cubicBezTo>
                  <a:lnTo>
                    <a:pt x="8560" y="776"/>
                  </a:lnTo>
                  <a:cubicBezTo>
                    <a:pt x="8354" y="867"/>
                    <a:pt x="8172" y="981"/>
                    <a:pt x="7966" y="1095"/>
                  </a:cubicBezTo>
                  <a:cubicBezTo>
                    <a:pt x="7784" y="981"/>
                    <a:pt x="7578" y="867"/>
                    <a:pt x="7373" y="753"/>
                  </a:cubicBezTo>
                  <a:cubicBezTo>
                    <a:pt x="7555" y="662"/>
                    <a:pt x="7738" y="548"/>
                    <a:pt x="7920" y="434"/>
                  </a:cubicBezTo>
                  <a:lnTo>
                    <a:pt x="7920" y="434"/>
                  </a:lnTo>
                  <a:cubicBezTo>
                    <a:pt x="7738" y="548"/>
                    <a:pt x="7532" y="639"/>
                    <a:pt x="7350" y="753"/>
                  </a:cubicBezTo>
                  <a:cubicBezTo>
                    <a:pt x="7167" y="639"/>
                    <a:pt x="6962" y="525"/>
                    <a:pt x="6779" y="411"/>
                  </a:cubicBezTo>
                  <a:cubicBezTo>
                    <a:pt x="7007" y="274"/>
                    <a:pt x="7236" y="137"/>
                    <a:pt x="7486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3">
              <a:extLst>
                <a:ext uri="{FF2B5EF4-FFF2-40B4-BE49-F238E27FC236}">
                  <a16:creationId xmlns:a16="http://schemas.microsoft.com/office/drawing/2014/main" id="{0835C6D7-F3E3-36E9-BF74-67FC69B2AB4C}"/>
                </a:ext>
              </a:extLst>
            </p:cNvPr>
            <p:cNvSpPr/>
            <p:nvPr/>
          </p:nvSpPr>
          <p:spPr>
            <a:xfrm>
              <a:off x="6754017" y="2691955"/>
              <a:ext cx="152805" cy="89006"/>
            </a:xfrm>
            <a:custGeom>
              <a:avLst/>
              <a:gdLst/>
              <a:ahLst/>
              <a:cxnLst/>
              <a:rect l="l" t="t" r="r" b="b"/>
              <a:pathLst>
                <a:path w="8857" h="5159" extrusionOk="0">
                  <a:moveTo>
                    <a:pt x="5547" y="0"/>
                  </a:moveTo>
                  <a:lnTo>
                    <a:pt x="1" y="3082"/>
                  </a:lnTo>
                  <a:lnTo>
                    <a:pt x="3447" y="5159"/>
                  </a:lnTo>
                  <a:lnTo>
                    <a:pt x="8857" y="1963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3">
              <a:extLst>
                <a:ext uri="{FF2B5EF4-FFF2-40B4-BE49-F238E27FC236}">
                  <a16:creationId xmlns:a16="http://schemas.microsoft.com/office/drawing/2014/main" id="{5A532E18-71BC-09B6-35EF-803D83CEF0DF}"/>
                </a:ext>
              </a:extLst>
            </p:cNvPr>
            <p:cNvSpPr/>
            <p:nvPr/>
          </p:nvSpPr>
          <p:spPr>
            <a:xfrm>
              <a:off x="6813486" y="2725822"/>
              <a:ext cx="93336" cy="59866"/>
            </a:xfrm>
            <a:custGeom>
              <a:avLst/>
              <a:gdLst/>
              <a:ahLst/>
              <a:cxnLst/>
              <a:rect l="l" t="t" r="r" b="b"/>
              <a:pathLst>
                <a:path w="5410" h="3470" extrusionOk="0">
                  <a:moveTo>
                    <a:pt x="5410" y="0"/>
                  </a:moveTo>
                  <a:lnTo>
                    <a:pt x="0" y="3196"/>
                  </a:lnTo>
                  <a:lnTo>
                    <a:pt x="0" y="3470"/>
                  </a:lnTo>
                  <a:lnTo>
                    <a:pt x="5410" y="297"/>
                  </a:lnTo>
                  <a:lnTo>
                    <a:pt x="5410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3">
              <a:extLst>
                <a:ext uri="{FF2B5EF4-FFF2-40B4-BE49-F238E27FC236}">
                  <a16:creationId xmlns:a16="http://schemas.microsoft.com/office/drawing/2014/main" id="{EB6AAA5F-47DD-939A-7A2F-90ED19534238}"/>
                </a:ext>
              </a:extLst>
            </p:cNvPr>
            <p:cNvSpPr/>
            <p:nvPr/>
          </p:nvSpPr>
          <p:spPr>
            <a:xfrm>
              <a:off x="6754017" y="2745110"/>
              <a:ext cx="59487" cy="40578"/>
            </a:xfrm>
            <a:custGeom>
              <a:avLst/>
              <a:gdLst/>
              <a:ahLst/>
              <a:cxnLst/>
              <a:rect l="l" t="t" r="r" b="b"/>
              <a:pathLst>
                <a:path w="3448" h="2352" extrusionOk="0">
                  <a:moveTo>
                    <a:pt x="1" y="1"/>
                  </a:moveTo>
                  <a:lnTo>
                    <a:pt x="1" y="252"/>
                  </a:lnTo>
                  <a:lnTo>
                    <a:pt x="3447" y="2352"/>
                  </a:lnTo>
                  <a:lnTo>
                    <a:pt x="3447" y="20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3">
              <a:extLst>
                <a:ext uri="{FF2B5EF4-FFF2-40B4-BE49-F238E27FC236}">
                  <a16:creationId xmlns:a16="http://schemas.microsoft.com/office/drawing/2014/main" id="{91955E94-B8EF-89E0-9828-07352B37F778}"/>
                </a:ext>
              </a:extLst>
            </p:cNvPr>
            <p:cNvSpPr/>
            <p:nvPr/>
          </p:nvSpPr>
          <p:spPr>
            <a:xfrm>
              <a:off x="6773322" y="2697459"/>
              <a:ext cx="122475" cy="72081"/>
            </a:xfrm>
            <a:custGeom>
              <a:avLst/>
              <a:gdLst/>
              <a:ahLst/>
              <a:cxnLst/>
              <a:rect l="l" t="t" r="r" b="b"/>
              <a:pathLst>
                <a:path w="7099" h="4178" extrusionOk="0">
                  <a:moveTo>
                    <a:pt x="4428" y="1"/>
                  </a:moveTo>
                  <a:lnTo>
                    <a:pt x="0" y="2466"/>
                  </a:lnTo>
                  <a:lnTo>
                    <a:pt x="2830" y="4178"/>
                  </a:lnTo>
                  <a:lnTo>
                    <a:pt x="7099" y="1644"/>
                  </a:lnTo>
                  <a:lnTo>
                    <a:pt x="4428" y="1"/>
                  </a:lnTo>
                  <a:close/>
                </a:path>
              </a:pathLst>
            </a:custGeom>
            <a:solidFill>
              <a:srgbClr val="B3B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3">
              <a:extLst>
                <a:ext uri="{FF2B5EF4-FFF2-40B4-BE49-F238E27FC236}">
                  <a16:creationId xmlns:a16="http://schemas.microsoft.com/office/drawing/2014/main" id="{369EC8D9-6BF2-0997-6D83-8218F89B3445}"/>
                </a:ext>
              </a:extLst>
            </p:cNvPr>
            <p:cNvSpPr/>
            <p:nvPr/>
          </p:nvSpPr>
          <p:spPr>
            <a:xfrm>
              <a:off x="6781190" y="2753115"/>
              <a:ext cx="13405" cy="8436"/>
            </a:xfrm>
            <a:custGeom>
              <a:avLst/>
              <a:gdLst/>
              <a:ahLst/>
              <a:cxnLst/>
              <a:rect l="l" t="t" r="r" b="b"/>
              <a:pathLst>
                <a:path w="777" h="489" extrusionOk="0">
                  <a:moveTo>
                    <a:pt x="264" y="0"/>
                  </a:moveTo>
                  <a:cubicBezTo>
                    <a:pt x="157" y="0"/>
                    <a:pt x="75" y="36"/>
                    <a:pt x="46" y="107"/>
                  </a:cubicBezTo>
                  <a:cubicBezTo>
                    <a:pt x="1" y="221"/>
                    <a:pt x="115" y="358"/>
                    <a:pt x="297" y="450"/>
                  </a:cubicBezTo>
                  <a:cubicBezTo>
                    <a:pt x="374" y="475"/>
                    <a:pt x="448" y="488"/>
                    <a:pt x="513" y="488"/>
                  </a:cubicBezTo>
                  <a:cubicBezTo>
                    <a:pt x="620" y="488"/>
                    <a:pt x="702" y="453"/>
                    <a:pt x="731" y="381"/>
                  </a:cubicBezTo>
                  <a:cubicBezTo>
                    <a:pt x="777" y="267"/>
                    <a:pt x="662" y="130"/>
                    <a:pt x="480" y="39"/>
                  </a:cubicBezTo>
                  <a:cubicBezTo>
                    <a:pt x="403" y="13"/>
                    <a:pt x="329" y="0"/>
                    <a:pt x="264" y="0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3">
              <a:extLst>
                <a:ext uri="{FF2B5EF4-FFF2-40B4-BE49-F238E27FC236}">
                  <a16:creationId xmlns:a16="http://schemas.microsoft.com/office/drawing/2014/main" id="{991E9621-2346-D8B9-F421-55BECB4E653D}"/>
                </a:ext>
              </a:extLst>
            </p:cNvPr>
            <p:cNvSpPr/>
            <p:nvPr/>
          </p:nvSpPr>
          <p:spPr>
            <a:xfrm>
              <a:off x="6817023" y="2697459"/>
              <a:ext cx="78775" cy="28380"/>
            </a:xfrm>
            <a:custGeom>
              <a:avLst/>
              <a:gdLst/>
              <a:ahLst/>
              <a:cxnLst/>
              <a:rect l="l" t="t" r="r" b="b"/>
              <a:pathLst>
                <a:path w="4566" h="1645" extrusionOk="0">
                  <a:moveTo>
                    <a:pt x="1895" y="1"/>
                  </a:moveTo>
                  <a:lnTo>
                    <a:pt x="1" y="1051"/>
                  </a:lnTo>
                  <a:lnTo>
                    <a:pt x="4566" y="1644"/>
                  </a:lnTo>
                  <a:lnTo>
                    <a:pt x="4566" y="1644"/>
                  </a:lnTo>
                  <a:lnTo>
                    <a:pt x="1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3">
              <a:extLst>
                <a:ext uri="{FF2B5EF4-FFF2-40B4-BE49-F238E27FC236}">
                  <a16:creationId xmlns:a16="http://schemas.microsoft.com/office/drawing/2014/main" id="{5950BC2A-EDDC-33F0-AC31-3A3B5C8CA9BB}"/>
                </a:ext>
              </a:extLst>
            </p:cNvPr>
            <p:cNvSpPr/>
            <p:nvPr/>
          </p:nvSpPr>
          <p:spPr>
            <a:xfrm>
              <a:off x="6787487" y="2722664"/>
              <a:ext cx="97287" cy="18926"/>
            </a:xfrm>
            <a:custGeom>
              <a:avLst/>
              <a:gdLst/>
              <a:ahLst/>
              <a:cxnLst/>
              <a:rect l="l" t="t" r="r" b="b"/>
              <a:pathLst>
                <a:path w="5639" h="1097" extrusionOk="0">
                  <a:moveTo>
                    <a:pt x="959" y="1"/>
                  </a:moveTo>
                  <a:lnTo>
                    <a:pt x="1" y="548"/>
                  </a:lnTo>
                  <a:lnTo>
                    <a:pt x="4726" y="1096"/>
                  </a:lnTo>
                  <a:lnTo>
                    <a:pt x="5639" y="548"/>
                  </a:lnTo>
                  <a:lnTo>
                    <a:pt x="9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3">
              <a:extLst>
                <a:ext uri="{FF2B5EF4-FFF2-40B4-BE49-F238E27FC236}">
                  <a16:creationId xmlns:a16="http://schemas.microsoft.com/office/drawing/2014/main" id="{3C7A04F3-FDBE-60B5-3156-824D6D218C9B}"/>
                </a:ext>
              </a:extLst>
            </p:cNvPr>
            <p:cNvSpPr/>
            <p:nvPr/>
          </p:nvSpPr>
          <p:spPr>
            <a:xfrm>
              <a:off x="6787487" y="2748664"/>
              <a:ext cx="57917" cy="20876"/>
            </a:xfrm>
            <a:custGeom>
              <a:avLst/>
              <a:gdLst/>
              <a:ahLst/>
              <a:cxnLst/>
              <a:rect l="l" t="t" r="r" b="b"/>
              <a:pathLst>
                <a:path w="3357" h="1210" extrusionOk="0">
                  <a:moveTo>
                    <a:pt x="1" y="0"/>
                  </a:moveTo>
                  <a:lnTo>
                    <a:pt x="2009" y="1210"/>
                  </a:lnTo>
                  <a:lnTo>
                    <a:pt x="3356" y="4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3">
              <a:extLst>
                <a:ext uri="{FF2B5EF4-FFF2-40B4-BE49-F238E27FC236}">
                  <a16:creationId xmlns:a16="http://schemas.microsoft.com/office/drawing/2014/main" id="{E8185958-C262-1791-4514-22219346BB50}"/>
                </a:ext>
              </a:extLst>
            </p:cNvPr>
            <p:cNvSpPr/>
            <p:nvPr/>
          </p:nvSpPr>
          <p:spPr>
            <a:xfrm>
              <a:off x="6482687" y="3082983"/>
              <a:ext cx="152823" cy="89023"/>
            </a:xfrm>
            <a:custGeom>
              <a:avLst/>
              <a:gdLst/>
              <a:ahLst/>
              <a:cxnLst/>
              <a:rect l="l" t="t" r="r" b="b"/>
              <a:pathLst>
                <a:path w="8858" h="5160" extrusionOk="0">
                  <a:moveTo>
                    <a:pt x="5548" y="1"/>
                  </a:moveTo>
                  <a:lnTo>
                    <a:pt x="1" y="3105"/>
                  </a:lnTo>
                  <a:lnTo>
                    <a:pt x="3448" y="5159"/>
                  </a:lnTo>
                  <a:lnTo>
                    <a:pt x="8857" y="1964"/>
                  </a:lnTo>
                  <a:lnTo>
                    <a:pt x="5548" y="1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3">
              <a:extLst>
                <a:ext uri="{FF2B5EF4-FFF2-40B4-BE49-F238E27FC236}">
                  <a16:creationId xmlns:a16="http://schemas.microsoft.com/office/drawing/2014/main" id="{979908EC-E866-6B2C-1984-939EC6E51651}"/>
                </a:ext>
              </a:extLst>
            </p:cNvPr>
            <p:cNvSpPr/>
            <p:nvPr/>
          </p:nvSpPr>
          <p:spPr>
            <a:xfrm>
              <a:off x="6542156" y="3116850"/>
              <a:ext cx="93353" cy="59883"/>
            </a:xfrm>
            <a:custGeom>
              <a:avLst/>
              <a:gdLst/>
              <a:ahLst/>
              <a:cxnLst/>
              <a:rect l="l" t="t" r="r" b="b"/>
              <a:pathLst>
                <a:path w="5411" h="3471" extrusionOk="0">
                  <a:moveTo>
                    <a:pt x="5410" y="1"/>
                  </a:moveTo>
                  <a:lnTo>
                    <a:pt x="1" y="3196"/>
                  </a:lnTo>
                  <a:lnTo>
                    <a:pt x="1" y="3470"/>
                  </a:lnTo>
                  <a:lnTo>
                    <a:pt x="5410" y="320"/>
                  </a:lnTo>
                  <a:lnTo>
                    <a:pt x="5410" y="1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3">
              <a:extLst>
                <a:ext uri="{FF2B5EF4-FFF2-40B4-BE49-F238E27FC236}">
                  <a16:creationId xmlns:a16="http://schemas.microsoft.com/office/drawing/2014/main" id="{E8FD3326-E32D-6B01-490A-AD57C7B4A0F4}"/>
                </a:ext>
              </a:extLst>
            </p:cNvPr>
            <p:cNvSpPr/>
            <p:nvPr/>
          </p:nvSpPr>
          <p:spPr>
            <a:xfrm>
              <a:off x="6482687" y="3136552"/>
              <a:ext cx="59487" cy="40181"/>
            </a:xfrm>
            <a:custGeom>
              <a:avLst/>
              <a:gdLst/>
              <a:ahLst/>
              <a:cxnLst/>
              <a:rect l="l" t="t" r="r" b="b"/>
              <a:pathLst>
                <a:path w="3448" h="2329" extrusionOk="0">
                  <a:moveTo>
                    <a:pt x="1" y="0"/>
                  </a:moveTo>
                  <a:lnTo>
                    <a:pt x="1" y="251"/>
                  </a:lnTo>
                  <a:lnTo>
                    <a:pt x="3448" y="2328"/>
                  </a:lnTo>
                  <a:lnTo>
                    <a:pt x="3448" y="20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3">
              <a:extLst>
                <a:ext uri="{FF2B5EF4-FFF2-40B4-BE49-F238E27FC236}">
                  <a16:creationId xmlns:a16="http://schemas.microsoft.com/office/drawing/2014/main" id="{6F90DC02-7C1E-8BAF-2DB1-12BC423B2CFB}"/>
                </a:ext>
              </a:extLst>
            </p:cNvPr>
            <p:cNvSpPr/>
            <p:nvPr/>
          </p:nvSpPr>
          <p:spPr>
            <a:xfrm>
              <a:off x="6501595" y="3088901"/>
              <a:ext cx="122890" cy="71684"/>
            </a:xfrm>
            <a:custGeom>
              <a:avLst/>
              <a:gdLst/>
              <a:ahLst/>
              <a:cxnLst/>
              <a:rect l="l" t="t" r="r" b="b"/>
              <a:pathLst>
                <a:path w="7123" h="4155" extrusionOk="0">
                  <a:moveTo>
                    <a:pt x="4429" y="0"/>
                  </a:moveTo>
                  <a:lnTo>
                    <a:pt x="1" y="2465"/>
                  </a:lnTo>
                  <a:lnTo>
                    <a:pt x="2831" y="4154"/>
                  </a:lnTo>
                  <a:lnTo>
                    <a:pt x="7122" y="1621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rgbClr val="B3B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3">
              <a:extLst>
                <a:ext uri="{FF2B5EF4-FFF2-40B4-BE49-F238E27FC236}">
                  <a16:creationId xmlns:a16="http://schemas.microsoft.com/office/drawing/2014/main" id="{B882C1DA-7220-43D6-DB0C-26AF7243A303}"/>
                </a:ext>
              </a:extLst>
            </p:cNvPr>
            <p:cNvSpPr/>
            <p:nvPr/>
          </p:nvSpPr>
          <p:spPr>
            <a:xfrm>
              <a:off x="6509480" y="3144350"/>
              <a:ext cx="13405" cy="8540"/>
            </a:xfrm>
            <a:custGeom>
              <a:avLst/>
              <a:gdLst/>
              <a:ahLst/>
              <a:cxnLst/>
              <a:rect l="l" t="t" r="r" b="b"/>
              <a:pathLst>
                <a:path w="777" h="495" extrusionOk="0">
                  <a:moveTo>
                    <a:pt x="270" y="0"/>
                  </a:moveTo>
                  <a:cubicBezTo>
                    <a:pt x="163" y="0"/>
                    <a:pt x="74" y="39"/>
                    <a:pt x="46" y="96"/>
                  </a:cubicBezTo>
                  <a:cubicBezTo>
                    <a:pt x="0" y="210"/>
                    <a:pt x="114" y="370"/>
                    <a:pt x="320" y="438"/>
                  </a:cubicBezTo>
                  <a:cubicBezTo>
                    <a:pt x="396" y="476"/>
                    <a:pt x="472" y="495"/>
                    <a:pt x="538" y="495"/>
                  </a:cubicBezTo>
                  <a:cubicBezTo>
                    <a:pt x="631" y="495"/>
                    <a:pt x="704" y="459"/>
                    <a:pt x="731" y="393"/>
                  </a:cubicBezTo>
                  <a:cubicBezTo>
                    <a:pt x="776" y="278"/>
                    <a:pt x="662" y="119"/>
                    <a:pt x="479" y="50"/>
                  </a:cubicBezTo>
                  <a:cubicBezTo>
                    <a:pt x="410" y="15"/>
                    <a:pt x="337" y="0"/>
                    <a:pt x="270" y="0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3">
              <a:extLst>
                <a:ext uri="{FF2B5EF4-FFF2-40B4-BE49-F238E27FC236}">
                  <a16:creationId xmlns:a16="http://schemas.microsoft.com/office/drawing/2014/main" id="{1B12326C-3659-03E2-E727-8BD881726316}"/>
                </a:ext>
              </a:extLst>
            </p:cNvPr>
            <p:cNvSpPr/>
            <p:nvPr/>
          </p:nvSpPr>
          <p:spPr>
            <a:xfrm>
              <a:off x="6545313" y="3088901"/>
              <a:ext cx="79172" cy="27966"/>
            </a:xfrm>
            <a:custGeom>
              <a:avLst/>
              <a:gdLst/>
              <a:ahLst/>
              <a:cxnLst/>
              <a:rect l="l" t="t" r="r" b="b"/>
              <a:pathLst>
                <a:path w="4589" h="1621" extrusionOk="0">
                  <a:moveTo>
                    <a:pt x="1895" y="0"/>
                  </a:moveTo>
                  <a:lnTo>
                    <a:pt x="0" y="1050"/>
                  </a:lnTo>
                  <a:lnTo>
                    <a:pt x="4588" y="1621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3">
              <a:extLst>
                <a:ext uri="{FF2B5EF4-FFF2-40B4-BE49-F238E27FC236}">
                  <a16:creationId xmlns:a16="http://schemas.microsoft.com/office/drawing/2014/main" id="{DF6DD583-77EE-3A49-CFCC-ACCEBA26FBB2}"/>
                </a:ext>
              </a:extLst>
            </p:cNvPr>
            <p:cNvSpPr/>
            <p:nvPr/>
          </p:nvSpPr>
          <p:spPr>
            <a:xfrm>
              <a:off x="6515777" y="3114089"/>
              <a:ext cx="97666" cy="18926"/>
            </a:xfrm>
            <a:custGeom>
              <a:avLst/>
              <a:gdLst/>
              <a:ahLst/>
              <a:cxnLst/>
              <a:rect l="l" t="t" r="r" b="b"/>
              <a:pathLst>
                <a:path w="5661" h="1097" extrusionOk="0">
                  <a:moveTo>
                    <a:pt x="982" y="1"/>
                  </a:moveTo>
                  <a:lnTo>
                    <a:pt x="0" y="549"/>
                  </a:lnTo>
                  <a:lnTo>
                    <a:pt x="4725" y="1097"/>
                  </a:lnTo>
                  <a:lnTo>
                    <a:pt x="5661" y="549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3">
              <a:extLst>
                <a:ext uri="{FF2B5EF4-FFF2-40B4-BE49-F238E27FC236}">
                  <a16:creationId xmlns:a16="http://schemas.microsoft.com/office/drawing/2014/main" id="{E96A9C62-390D-5263-76DA-38096BF6BEC6}"/>
                </a:ext>
              </a:extLst>
            </p:cNvPr>
            <p:cNvSpPr/>
            <p:nvPr/>
          </p:nvSpPr>
          <p:spPr>
            <a:xfrm>
              <a:off x="6515777" y="3139692"/>
              <a:ext cx="57899" cy="20893"/>
            </a:xfrm>
            <a:custGeom>
              <a:avLst/>
              <a:gdLst/>
              <a:ahLst/>
              <a:cxnLst/>
              <a:rect l="l" t="t" r="r" b="b"/>
              <a:pathLst>
                <a:path w="3356" h="1211" extrusionOk="0">
                  <a:moveTo>
                    <a:pt x="0" y="1"/>
                  </a:moveTo>
                  <a:lnTo>
                    <a:pt x="2009" y="1210"/>
                  </a:lnTo>
                  <a:lnTo>
                    <a:pt x="3356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3">
              <a:extLst>
                <a:ext uri="{FF2B5EF4-FFF2-40B4-BE49-F238E27FC236}">
                  <a16:creationId xmlns:a16="http://schemas.microsoft.com/office/drawing/2014/main" id="{D7EC12ED-D5EC-6D1A-7B08-D0EA3B39FF90}"/>
                </a:ext>
              </a:extLst>
            </p:cNvPr>
            <p:cNvSpPr/>
            <p:nvPr/>
          </p:nvSpPr>
          <p:spPr>
            <a:xfrm>
              <a:off x="6477183" y="3575628"/>
              <a:ext cx="152805" cy="89006"/>
            </a:xfrm>
            <a:custGeom>
              <a:avLst/>
              <a:gdLst/>
              <a:ahLst/>
              <a:cxnLst/>
              <a:rect l="l" t="t" r="r" b="b"/>
              <a:pathLst>
                <a:path w="8857" h="5159" extrusionOk="0">
                  <a:moveTo>
                    <a:pt x="3310" y="0"/>
                  </a:moveTo>
                  <a:lnTo>
                    <a:pt x="0" y="1963"/>
                  </a:lnTo>
                  <a:lnTo>
                    <a:pt x="5410" y="5159"/>
                  </a:lnTo>
                  <a:lnTo>
                    <a:pt x="8857" y="3082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3">
              <a:extLst>
                <a:ext uri="{FF2B5EF4-FFF2-40B4-BE49-F238E27FC236}">
                  <a16:creationId xmlns:a16="http://schemas.microsoft.com/office/drawing/2014/main" id="{C8BDFF96-67EF-3684-4CD3-3C22D0BD3009}"/>
                </a:ext>
              </a:extLst>
            </p:cNvPr>
            <p:cNvSpPr/>
            <p:nvPr/>
          </p:nvSpPr>
          <p:spPr>
            <a:xfrm>
              <a:off x="6477183" y="3609495"/>
              <a:ext cx="93353" cy="59866"/>
            </a:xfrm>
            <a:custGeom>
              <a:avLst/>
              <a:gdLst/>
              <a:ahLst/>
              <a:cxnLst/>
              <a:rect l="l" t="t" r="r" b="b"/>
              <a:pathLst>
                <a:path w="5411" h="3470" extrusionOk="0">
                  <a:moveTo>
                    <a:pt x="0" y="0"/>
                  </a:moveTo>
                  <a:lnTo>
                    <a:pt x="0" y="320"/>
                  </a:lnTo>
                  <a:lnTo>
                    <a:pt x="5410" y="3470"/>
                  </a:lnTo>
                  <a:lnTo>
                    <a:pt x="5410" y="3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3">
              <a:extLst>
                <a:ext uri="{FF2B5EF4-FFF2-40B4-BE49-F238E27FC236}">
                  <a16:creationId xmlns:a16="http://schemas.microsoft.com/office/drawing/2014/main" id="{B7044404-7279-97FA-0A02-06880F5A4C56}"/>
                </a:ext>
              </a:extLst>
            </p:cNvPr>
            <p:cNvSpPr/>
            <p:nvPr/>
          </p:nvSpPr>
          <p:spPr>
            <a:xfrm>
              <a:off x="6570519" y="3628783"/>
              <a:ext cx="59469" cy="40578"/>
            </a:xfrm>
            <a:custGeom>
              <a:avLst/>
              <a:gdLst/>
              <a:ahLst/>
              <a:cxnLst/>
              <a:rect l="l" t="t" r="r" b="b"/>
              <a:pathLst>
                <a:path w="3447" h="2352" extrusionOk="0">
                  <a:moveTo>
                    <a:pt x="3447" y="1"/>
                  </a:moveTo>
                  <a:lnTo>
                    <a:pt x="0" y="2078"/>
                  </a:lnTo>
                  <a:lnTo>
                    <a:pt x="0" y="2352"/>
                  </a:lnTo>
                  <a:lnTo>
                    <a:pt x="3447" y="274"/>
                  </a:lnTo>
                  <a:lnTo>
                    <a:pt x="3447" y="1"/>
                  </a:ln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3">
              <a:extLst>
                <a:ext uri="{FF2B5EF4-FFF2-40B4-BE49-F238E27FC236}">
                  <a16:creationId xmlns:a16="http://schemas.microsoft.com/office/drawing/2014/main" id="{D7B5A9C9-7EC1-76B6-1BF8-763ECC09CF78}"/>
                </a:ext>
              </a:extLst>
            </p:cNvPr>
            <p:cNvSpPr/>
            <p:nvPr/>
          </p:nvSpPr>
          <p:spPr>
            <a:xfrm>
              <a:off x="6488208" y="3581132"/>
              <a:ext cx="122493" cy="72081"/>
            </a:xfrm>
            <a:custGeom>
              <a:avLst/>
              <a:gdLst/>
              <a:ahLst/>
              <a:cxnLst/>
              <a:rect l="l" t="t" r="r" b="b"/>
              <a:pathLst>
                <a:path w="7100" h="4178" extrusionOk="0">
                  <a:moveTo>
                    <a:pt x="2694" y="1"/>
                  </a:moveTo>
                  <a:lnTo>
                    <a:pt x="1" y="1644"/>
                  </a:lnTo>
                  <a:lnTo>
                    <a:pt x="4292" y="4178"/>
                  </a:lnTo>
                  <a:lnTo>
                    <a:pt x="7099" y="2466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rgbClr val="B3B3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3">
              <a:extLst>
                <a:ext uri="{FF2B5EF4-FFF2-40B4-BE49-F238E27FC236}">
                  <a16:creationId xmlns:a16="http://schemas.microsoft.com/office/drawing/2014/main" id="{7C2E9EB3-87FC-C9F2-9830-34C8B0A22A93}"/>
                </a:ext>
              </a:extLst>
            </p:cNvPr>
            <p:cNvSpPr/>
            <p:nvPr/>
          </p:nvSpPr>
          <p:spPr>
            <a:xfrm>
              <a:off x="6589411" y="3636874"/>
              <a:ext cx="13405" cy="8540"/>
            </a:xfrm>
            <a:custGeom>
              <a:avLst/>
              <a:gdLst/>
              <a:ahLst/>
              <a:cxnLst/>
              <a:rect l="l" t="t" r="r" b="b"/>
              <a:pathLst>
                <a:path w="777" h="495" extrusionOk="0">
                  <a:moveTo>
                    <a:pt x="539" y="0"/>
                  </a:moveTo>
                  <a:cubicBezTo>
                    <a:pt x="473" y="0"/>
                    <a:pt x="396" y="18"/>
                    <a:pt x="320" y="57"/>
                  </a:cubicBezTo>
                  <a:cubicBezTo>
                    <a:pt x="115" y="125"/>
                    <a:pt x="1" y="285"/>
                    <a:pt x="46" y="399"/>
                  </a:cubicBezTo>
                  <a:cubicBezTo>
                    <a:pt x="75" y="455"/>
                    <a:pt x="164" y="494"/>
                    <a:pt x="271" y="494"/>
                  </a:cubicBezTo>
                  <a:cubicBezTo>
                    <a:pt x="337" y="494"/>
                    <a:pt x="410" y="479"/>
                    <a:pt x="480" y="445"/>
                  </a:cubicBezTo>
                  <a:cubicBezTo>
                    <a:pt x="663" y="376"/>
                    <a:pt x="777" y="216"/>
                    <a:pt x="731" y="102"/>
                  </a:cubicBezTo>
                  <a:cubicBezTo>
                    <a:pt x="704" y="36"/>
                    <a:pt x="631" y="0"/>
                    <a:pt x="539" y="0"/>
                  </a:cubicBezTo>
                  <a:close/>
                </a:path>
              </a:pathLst>
            </a:custGeom>
            <a:solidFill>
              <a:srgbClr val="343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3">
              <a:extLst>
                <a:ext uri="{FF2B5EF4-FFF2-40B4-BE49-F238E27FC236}">
                  <a16:creationId xmlns:a16="http://schemas.microsoft.com/office/drawing/2014/main" id="{4BF4B077-4DA7-9AB7-9DD6-AA9937877832}"/>
                </a:ext>
              </a:extLst>
            </p:cNvPr>
            <p:cNvSpPr/>
            <p:nvPr/>
          </p:nvSpPr>
          <p:spPr>
            <a:xfrm>
              <a:off x="6488208" y="3581132"/>
              <a:ext cx="79172" cy="28380"/>
            </a:xfrm>
            <a:custGeom>
              <a:avLst/>
              <a:gdLst/>
              <a:ahLst/>
              <a:cxnLst/>
              <a:rect l="l" t="t" r="r" b="b"/>
              <a:pathLst>
                <a:path w="4589" h="1645" extrusionOk="0">
                  <a:moveTo>
                    <a:pt x="2694" y="1"/>
                  </a:moveTo>
                  <a:lnTo>
                    <a:pt x="1" y="1644"/>
                  </a:lnTo>
                  <a:lnTo>
                    <a:pt x="1" y="1644"/>
                  </a:lnTo>
                  <a:lnTo>
                    <a:pt x="4588" y="1074"/>
                  </a:lnTo>
                  <a:lnTo>
                    <a:pt x="26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3">
              <a:extLst>
                <a:ext uri="{FF2B5EF4-FFF2-40B4-BE49-F238E27FC236}">
                  <a16:creationId xmlns:a16="http://schemas.microsoft.com/office/drawing/2014/main" id="{0EAA2B52-6058-96A0-5301-7CD8B8640BE2}"/>
                </a:ext>
              </a:extLst>
            </p:cNvPr>
            <p:cNvSpPr/>
            <p:nvPr/>
          </p:nvSpPr>
          <p:spPr>
            <a:xfrm>
              <a:off x="6499232" y="3606734"/>
              <a:ext cx="97684" cy="18529"/>
            </a:xfrm>
            <a:custGeom>
              <a:avLst/>
              <a:gdLst/>
              <a:ahLst/>
              <a:cxnLst/>
              <a:rect l="l" t="t" r="r" b="b"/>
              <a:pathLst>
                <a:path w="5662" h="1074" extrusionOk="0">
                  <a:moveTo>
                    <a:pt x="4680" y="0"/>
                  </a:moveTo>
                  <a:lnTo>
                    <a:pt x="1" y="525"/>
                  </a:lnTo>
                  <a:lnTo>
                    <a:pt x="936" y="1073"/>
                  </a:lnTo>
                  <a:lnTo>
                    <a:pt x="5661" y="548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3">
              <a:extLst>
                <a:ext uri="{FF2B5EF4-FFF2-40B4-BE49-F238E27FC236}">
                  <a16:creationId xmlns:a16="http://schemas.microsoft.com/office/drawing/2014/main" id="{E6684DCB-8F9D-B992-1825-25851650288A}"/>
                </a:ext>
              </a:extLst>
            </p:cNvPr>
            <p:cNvSpPr/>
            <p:nvPr/>
          </p:nvSpPr>
          <p:spPr>
            <a:xfrm>
              <a:off x="6538619" y="3632337"/>
              <a:ext cx="58296" cy="20876"/>
            </a:xfrm>
            <a:custGeom>
              <a:avLst/>
              <a:gdLst/>
              <a:ahLst/>
              <a:cxnLst/>
              <a:rect l="l" t="t" r="r" b="b"/>
              <a:pathLst>
                <a:path w="3379" h="1210" extrusionOk="0">
                  <a:moveTo>
                    <a:pt x="3378" y="0"/>
                  </a:moveTo>
                  <a:lnTo>
                    <a:pt x="0" y="411"/>
                  </a:lnTo>
                  <a:lnTo>
                    <a:pt x="1370" y="1210"/>
                  </a:lnTo>
                  <a:lnTo>
                    <a:pt x="33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3">
              <a:extLst>
                <a:ext uri="{FF2B5EF4-FFF2-40B4-BE49-F238E27FC236}">
                  <a16:creationId xmlns:a16="http://schemas.microsoft.com/office/drawing/2014/main" id="{2827A0E5-4EE0-A751-86D5-C7877B4F3724}"/>
                </a:ext>
              </a:extLst>
            </p:cNvPr>
            <p:cNvSpPr/>
            <p:nvPr/>
          </p:nvSpPr>
          <p:spPr>
            <a:xfrm>
              <a:off x="6144814" y="2951070"/>
              <a:ext cx="330420" cy="191399"/>
            </a:xfrm>
            <a:custGeom>
              <a:avLst/>
              <a:gdLst/>
              <a:ahLst/>
              <a:cxnLst/>
              <a:rect l="l" t="t" r="r" b="b"/>
              <a:pathLst>
                <a:path w="19152" h="11094" extrusionOk="0">
                  <a:moveTo>
                    <a:pt x="11939" y="0"/>
                  </a:moveTo>
                  <a:lnTo>
                    <a:pt x="1" y="6802"/>
                  </a:lnTo>
                  <a:lnTo>
                    <a:pt x="7259" y="11093"/>
                  </a:lnTo>
                  <a:lnTo>
                    <a:pt x="19151" y="4040"/>
                  </a:lnTo>
                  <a:lnTo>
                    <a:pt x="11939" y="0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3">
              <a:extLst>
                <a:ext uri="{FF2B5EF4-FFF2-40B4-BE49-F238E27FC236}">
                  <a16:creationId xmlns:a16="http://schemas.microsoft.com/office/drawing/2014/main" id="{C5116F04-278E-961A-D04B-8D6C90EFA5D9}"/>
                </a:ext>
              </a:extLst>
            </p:cNvPr>
            <p:cNvSpPr/>
            <p:nvPr/>
          </p:nvSpPr>
          <p:spPr>
            <a:xfrm>
              <a:off x="6270050" y="3020770"/>
              <a:ext cx="205184" cy="127996"/>
            </a:xfrm>
            <a:custGeom>
              <a:avLst/>
              <a:gdLst/>
              <a:ahLst/>
              <a:cxnLst/>
              <a:rect l="l" t="t" r="r" b="b"/>
              <a:pathLst>
                <a:path w="11893" h="7419" extrusionOk="0">
                  <a:moveTo>
                    <a:pt x="11892" y="0"/>
                  </a:moveTo>
                  <a:lnTo>
                    <a:pt x="0" y="7053"/>
                  </a:lnTo>
                  <a:lnTo>
                    <a:pt x="0" y="7419"/>
                  </a:lnTo>
                  <a:lnTo>
                    <a:pt x="11892" y="366"/>
                  </a:lnTo>
                  <a:lnTo>
                    <a:pt x="11892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3">
              <a:extLst>
                <a:ext uri="{FF2B5EF4-FFF2-40B4-BE49-F238E27FC236}">
                  <a16:creationId xmlns:a16="http://schemas.microsoft.com/office/drawing/2014/main" id="{52717339-4CD8-0D6F-F7E6-F5D14824D55F}"/>
                </a:ext>
              </a:extLst>
            </p:cNvPr>
            <p:cNvSpPr/>
            <p:nvPr/>
          </p:nvSpPr>
          <p:spPr>
            <a:xfrm>
              <a:off x="6144814" y="3068422"/>
              <a:ext cx="125253" cy="80345"/>
            </a:xfrm>
            <a:custGeom>
              <a:avLst/>
              <a:gdLst/>
              <a:ahLst/>
              <a:cxnLst/>
              <a:rect l="l" t="t" r="r" b="b"/>
              <a:pathLst>
                <a:path w="7260" h="4657" extrusionOk="0">
                  <a:moveTo>
                    <a:pt x="1" y="0"/>
                  </a:moveTo>
                  <a:lnTo>
                    <a:pt x="1" y="365"/>
                  </a:lnTo>
                  <a:lnTo>
                    <a:pt x="7259" y="4657"/>
                  </a:lnTo>
                  <a:lnTo>
                    <a:pt x="7259" y="42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3">
              <a:extLst>
                <a:ext uri="{FF2B5EF4-FFF2-40B4-BE49-F238E27FC236}">
                  <a16:creationId xmlns:a16="http://schemas.microsoft.com/office/drawing/2014/main" id="{11CB12DF-1705-A461-BF8E-A996587D7DDD}"/>
                </a:ext>
              </a:extLst>
            </p:cNvPr>
            <p:cNvSpPr/>
            <p:nvPr/>
          </p:nvSpPr>
          <p:spPr>
            <a:xfrm>
              <a:off x="6170813" y="2966028"/>
              <a:ext cx="278421" cy="161483"/>
            </a:xfrm>
            <a:custGeom>
              <a:avLst/>
              <a:gdLst/>
              <a:ahLst/>
              <a:cxnLst/>
              <a:rect l="l" t="t" r="r" b="b"/>
              <a:pathLst>
                <a:path w="16138" h="9360" extrusionOk="0">
                  <a:moveTo>
                    <a:pt x="10066" y="1"/>
                  </a:moveTo>
                  <a:lnTo>
                    <a:pt x="0" y="5753"/>
                  </a:lnTo>
                  <a:lnTo>
                    <a:pt x="6118" y="9359"/>
                  </a:lnTo>
                  <a:lnTo>
                    <a:pt x="16138" y="3424"/>
                  </a:lnTo>
                  <a:lnTo>
                    <a:pt x="10066" y="1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3">
              <a:extLst>
                <a:ext uri="{FF2B5EF4-FFF2-40B4-BE49-F238E27FC236}">
                  <a16:creationId xmlns:a16="http://schemas.microsoft.com/office/drawing/2014/main" id="{9CCF76FE-1B9F-1454-53D8-2DF47869E9D4}"/>
                </a:ext>
              </a:extLst>
            </p:cNvPr>
            <p:cNvSpPr/>
            <p:nvPr/>
          </p:nvSpPr>
          <p:spPr>
            <a:xfrm>
              <a:off x="6393302" y="2983315"/>
              <a:ext cx="20496" cy="13026"/>
            </a:xfrm>
            <a:custGeom>
              <a:avLst/>
              <a:gdLst/>
              <a:ahLst/>
              <a:cxnLst/>
              <a:rect l="l" t="t" r="r" b="b"/>
              <a:pathLst>
                <a:path w="1188" h="755" extrusionOk="0">
                  <a:moveTo>
                    <a:pt x="274" y="0"/>
                  </a:moveTo>
                  <a:cubicBezTo>
                    <a:pt x="181" y="0"/>
                    <a:pt x="107" y="24"/>
                    <a:pt x="69" y="71"/>
                  </a:cubicBezTo>
                  <a:cubicBezTo>
                    <a:pt x="1" y="208"/>
                    <a:pt x="160" y="459"/>
                    <a:pt x="457" y="619"/>
                  </a:cubicBezTo>
                  <a:cubicBezTo>
                    <a:pt x="610" y="708"/>
                    <a:pt x="770" y="755"/>
                    <a:pt x="893" y="755"/>
                  </a:cubicBezTo>
                  <a:cubicBezTo>
                    <a:pt x="991" y="755"/>
                    <a:pt x="1066" y="726"/>
                    <a:pt x="1096" y="665"/>
                  </a:cubicBezTo>
                  <a:cubicBezTo>
                    <a:pt x="1188" y="528"/>
                    <a:pt x="1005" y="300"/>
                    <a:pt x="731" y="140"/>
                  </a:cubicBezTo>
                  <a:cubicBezTo>
                    <a:pt x="571" y="47"/>
                    <a:pt x="404" y="0"/>
                    <a:pt x="274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83">
              <a:extLst>
                <a:ext uri="{FF2B5EF4-FFF2-40B4-BE49-F238E27FC236}">
                  <a16:creationId xmlns:a16="http://schemas.microsoft.com/office/drawing/2014/main" id="{36B20EC0-3584-D1D7-71C4-078FB524FC7F}"/>
                </a:ext>
              </a:extLst>
            </p:cNvPr>
            <p:cNvSpPr/>
            <p:nvPr/>
          </p:nvSpPr>
          <p:spPr>
            <a:xfrm>
              <a:off x="6276347" y="2966028"/>
              <a:ext cx="172887" cy="161483"/>
            </a:xfrm>
            <a:custGeom>
              <a:avLst/>
              <a:gdLst/>
              <a:ahLst/>
              <a:cxnLst/>
              <a:rect l="l" t="t" r="r" b="b"/>
              <a:pathLst>
                <a:path w="10021" h="9360" extrusionOk="0">
                  <a:moveTo>
                    <a:pt x="3949" y="1"/>
                  </a:moveTo>
                  <a:lnTo>
                    <a:pt x="1" y="9359"/>
                  </a:lnTo>
                  <a:lnTo>
                    <a:pt x="10021" y="3424"/>
                  </a:lnTo>
                  <a:lnTo>
                    <a:pt x="3949" y="1"/>
                  </a:lnTo>
                  <a:close/>
                </a:path>
              </a:pathLst>
            </a:custGeom>
            <a:solidFill>
              <a:srgbClr val="EAE0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3">
              <a:extLst>
                <a:ext uri="{FF2B5EF4-FFF2-40B4-BE49-F238E27FC236}">
                  <a16:creationId xmlns:a16="http://schemas.microsoft.com/office/drawing/2014/main" id="{E6743A16-B65C-F7F5-AA5B-F50C5172CA80}"/>
                </a:ext>
              </a:extLst>
            </p:cNvPr>
            <p:cNvSpPr/>
            <p:nvPr/>
          </p:nvSpPr>
          <p:spPr>
            <a:xfrm>
              <a:off x="6900111" y="2642975"/>
              <a:ext cx="146905" cy="79914"/>
            </a:xfrm>
            <a:custGeom>
              <a:avLst/>
              <a:gdLst/>
              <a:ahLst/>
              <a:cxnLst/>
              <a:rect l="l" t="t" r="r" b="b"/>
              <a:pathLst>
                <a:path w="8515" h="4632" extrusionOk="0">
                  <a:moveTo>
                    <a:pt x="4290" y="0"/>
                  </a:moveTo>
                  <a:cubicBezTo>
                    <a:pt x="3676" y="0"/>
                    <a:pt x="3063" y="103"/>
                    <a:pt x="2512" y="306"/>
                  </a:cubicBezTo>
                  <a:lnTo>
                    <a:pt x="2443" y="329"/>
                  </a:lnTo>
                  <a:cubicBezTo>
                    <a:pt x="1" y="1196"/>
                    <a:pt x="1" y="3433"/>
                    <a:pt x="2397" y="4323"/>
                  </a:cubicBezTo>
                  <a:cubicBezTo>
                    <a:pt x="2957" y="4528"/>
                    <a:pt x="3584" y="4631"/>
                    <a:pt x="4212" y="4631"/>
                  </a:cubicBezTo>
                  <a:cubicBezTo>
                    <a:pt x="4840" y="4631"/>
                    <a:pt x="5467" y="4528"/>
                    <a:pt x="6027" y="4323"/>
                  </a:cubicBezTo>
                  <a:lnTo>
                    <a:pt x="6118" y="4277"/>
                  </a:lnTo>
                  <a:cubicBezTo>
                    <a:pt x="8492" y="3410"/>
                    <a:pt x="8515" y="1196"/>
                    <a:pt x="6118" y="329"/>
                  </a:cubicBezTo>
                  <a:cubicBezTo>
                    <a:pt x="5551" y="109"/>
                    <a:pt x="4920" y="0"/>
                    <a:pt x="4290" y="0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3">
              <a:extLst>
                <a:ext uri="{FF2B5EF4-FFF2-40B4-BE49-F238E27FC236}">
                  <a16:creationId xmlns:a16="http://schemas.microsoft.com/office/drawing/2014/main" id="{EBF12DEA-FB11-E949-DD2F-B4D38E06CA70}"/>
                </a:ext>
              </a:extLst>
            </p:cNvPr>
            <p:cNvSpPr/>
            <p:nvPr/>
          </p:nvSpPr>
          <p:spPr>
            <a:xfrm>
              <a:off x="6927284" y="2689988"/>
              <a:ext cx="90593" cy="23636"/>
            </a:xfrm>
            <a:custGeom>
              <a:avLst/>
              <a:gdLst/>
              <a:ahLst/>
              <a:cxnLst/>
              <a:rect l="l" t="t" r="r" b="b"/>
              <a:pathLst>
                <a:path w="5251" h="1370" extrusionOk="0">
                  <a:moveTo>
                    <a:pt x="1" y="0"/>
                  </a:moveTo>
                  <a:cubicBezTo>
                    <a:pt x="161" y="480"/>
                    <a:pt x="594" y="845"/>
                    <a:pt x="1051" y="1050"/>
                  </a:cubicBezTo>
                  <a:cubicBezTo>
                    <a:pt x="1530" y="1256"/>
                    <a:pt x="2032" y="1370"/>
                    <a:pt x="2557" y="1370"/>
                  </a:cubicBezTo>
                  <a:cubicBezTo>
                    <a:pt x="3059" y="1370"/>
                    <a:pt x="3584" y="1301"/>
                    <a:pt x="4064" y="1119"/>
                  </a:cubicBezTo>
                  <a:cubicBezTo>
                    <a:pt x="4543" y="936"/>
                    <a:pt x="4999" y="639"/>
                    <a:pt x="5251" y="183"/>
                  </a:cubicBezTo>
                  <a:lnTo>
                    <a:pt x="5251" y="183"/>
                  </a:lnTo>
                  <a:cubicBezTo>
                    <a:pt x="4977" y="616"/>
                    <a:pt x="4520" y="890"/>
                    <a:pt x="4041" y="1050"/>
                  </a:cubicBezTo>
                  <a:cubicBezTo>
                    <a:pt x="3561" y="1233"/>
                    <a:pt x="3059" y="1301"/>
                    <a:pt x="2557" y="1301"/>
                  </a:cubicBezTo>
                  <a:cubicBezTo>
                    <a:pt x="2055" y="1278"/>
                    <a:pt x="1553" y="1187"/>
                    <a:pt x="1074" y="982"/>
                  </a:cubicBezTo>
                  <a:cubicBezTo>
                    <a:pt x="640" y="776"/>
                    <a:pt x="183" y="480"/>
                    <a:pt x="1" y="0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3">
              <a:extLst>
                <a:ext uri="{FF2B5EF4-FFF2-40B4-BE49-F238E27FC236}">
                  <a16:creationId xmlns:a16="http://schemas.microsoft.com/office/drawing/2014/main" id="{A5299CD5-C448-544B-4F99-BEDEF18B68B2}"/>
                </a:ext>
              </a:extLst>
            </p:cNvPr>
            <p:cNvSpPr/>
            <p:nvPr/>
          </p:nvSpPr>
          <p:spPr>
            <a:xfrm>
              <a:off x="6931234" y="2652102"/>
              <a:ext cx="87832" cy="22152"/>
            </a:xfrm>
            <a:custGeom>
              <a:avLst/>
              <a:gdLst/>
              <a:ahLst/>
              <a:cxnLst/>
              <a:rect l="l" t="t" r="r" b="b"/>
              <a:pathLst>
                <a:path w="5091" h="1284" extrusionOk="0">
                  <a:moveTo>
                    <a:pt x="2445" y="1"/>
                  </a:moveTo>
                  <a:cubicBezTo>
                    <a:pt x="2026" y="1"/>
                    <a:pt x="1609" y="71"/>
                    <a:pt x="1210" y="210"/>
                  </a:cubicBezTo>
                  <a:cubicBezTo>
                    <a:pt x="753" y="370"/>
                    <a:pt x="297" y="598"/>
                    <a:pt x="0" y="986"/>
                  </a:cubicBezTo>
                  <a:cubicBezTo>
                    <a:pt x="320" y="621"/>
                    <a:pt x="776" y="416"/>
                    <a:pt x="1233" y="279"/>
                  </a:cubicBezTo>
                  <a:cubicBezTo>
                    <a:pt x="1598" y="144"/>
                    <a:pt x="2011" y="91"/>
                    <a:pt x="2405" y="91"/>
                  </a:cubicBezTo>
                  <a:cubicBezTo>
                    <a:pt x="2479" y="91"/>
                    <a:pt x="2553" y="93"/>
                    <a:pt x="2625" y="96"/>
                  </a:cubicBezTo>
                  <a:cubicBezTo>
                    <a:pt x="3104" y="96"/>
                    <a:pt x="3584" y="188"/>
                    <a:pt x="4017" y="370"/>
                  </a:cubicBezTo>
                  <a:cubicBezTo>
                    <a:pt x="4451" y="576"/>
                    <a:pt x="4885" y="849"/>
                    <a:pt x="5090" y="1283"/>
                  </a:cubicBezTo>
                  <a:cubicBezTo>
                    <a:pt x="4907" y="827"/>
                    <a:pt x="4497" y="530"/>
                    <a:pt x="4040" y="325"/>
                  </a:cubicBezTo>
                  <a:cubicBezTo>
                    <a:pt x="3606" y="119"/>
                    <a:pt x="3127" y="28"/>
                    <a:pt x="2625" y="5"/>
                  </a:cubicBezTo>
                  <a:cubicBezTo>
                    <a:pt x="2565" y="2"/>
                    <a:pt x="2505" y="1"/>
                    <a:pt x="2445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3">
              <a:extLst>
                <a:ext uri="{FF2B5EF4-FFF2-40B4-BE49-F238E27FC236}">
                  <a16:creationId xmlns:a16="http://schemas.microsoft.com/office/drawing/2014/main" id="{1A331878-FF64-AF4C-A300-4AE448A1D2AB}"/>
                </a:ext>
              </a:extLst>
            </p:cNvPr>
            <p:cNvSpPr/>
            <p:nvPr/>
          </p:nvSpPr>
          <p:spPr>
            <a:xfrm>
              <a:off x="6940672" y="2649031"/>
              <a:ext cx="65387" cy="50119"/>
            </a:xfrm>
            <a:custGeom>
              <a:avLst/>
              <a:gdLst/>
              <a:ahLst/>
              <a:cxnLst/>
              <a:rect l="l" t="t" r="r" b="b"/>
              <a:pathLst>
                <a:path w="3790" h="2905" extrusionOk="0">
                  <a:moveTo>
                    <a:pt x="1" y="0"/>
                  </a:moveTo>
                  <a:lnTo>
                    <a:pt x="412" y="2077"/>
                  </a:lnTo>
                  <a:lnTo>
                    <a:pt x="412" y="2100"/>
                  </a:lnTo>
                  <a:cubicBezTo>
                    <a:pt x="480" y="2374"/>
                    <a:pt x="708" y="2625"/>
                    <a:pt x="1142" y="2785"/>
                  </a:cubicBezTo>
                  <a:cubicBezTo>
                    <a:pt x="1370" y="2865"/>
                    <a:pt x="1627" y="2905"/>
                    <a:pt x="1884" y="2905"/>
                  </a:cubicBezTo>
                  <a:cubicBezTo>
                    <a:pt x="2141" y="2905"/>
                    <a:pt x="2397" y="2865"/>
                    <a:pt x="2626" y="2785"/>
                  </a:cubicBezTo>
                  <a:lnTo>
                    <a:pt x="2671" y="2762"/>
                  </a:lnTo>
                  <a:cubicBezTo>
                    <a:pt x="3105" y="2602"/>
                    <a:pt x="3333" y="2351"/>
                    <a:pt x="3379" y="2077"/>
                  </a:cubicBezTo>
                  <a:lnTo>
                    <a:pt x="3402" y="2077"/>
                  </a:lnTo>
                  <a:lnTo>
                    <a:pt x="3790" y="1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3">
              <a:extLst>
                <a:ext uri="{FF2B5EF4-FFF2-40B4-BE49-F238E27FC236}">
                  <a16:creationId xmlns:a16="http://schemas.microsoft.com/office/drawing/2014/main" id="{E3774A10-D4AC-4A9C-7810-6CA0E416E865}"/>
                </a:ext>
              </a:extLst>
            </p:cNvPr>
            <p:cNvSpPr/>
            <p:nvPr/>
          </p:nvSpPr>
          <p:spPr>
            <a:xfrm>
              <a:off x="6935565" y="2628656"/>
              <a:ext cx="76015" cy="41164"/>
            </a:xfrm>
            <a:custGeom>
              <a:avLst/>
              <a:gdLst/>
              <a:ahLst/>
              <a:cxnLst/>
              <a:rect l="l" t="t" r="r" b="b"/>
              <a:pathLst>
                <a:path w="4406" h="2386" extrusionOk="0">
                  <a:moveTo>
                    <a:pt x="2228" y="0"/>
                  </a:moveTo>
                  <a:cubicBezTo>
                    <a:pt x="1906" y="0"/>
                    <a:pt x="1586" y="51"/>
                    <a:pt x="1301" y="154"/>
                  </a:cubicBezTo>
                  <a:lnTo>
                    <a:pt x="1255" y="154"/>
                  </a:lnTo>
                  <a:cubicBezTo>
                    <a:pt x="0" y="611"/>
                    <a:pt x="0" y="1752"/>
                    <a:pt x="1233" y="2231"/>
                  </a:cubicBezTo>
                  <a:cubicBezTo>
                    <a:pt x="1529" y="2334"/>
                    <a:pt x="1855" y="2385"/>
                    <a:pt x="2180" y="2385"/>
                  </a:cubicBezTo>
                  <a:cubicBezTo>
                    <a:pt x="2505" y="2385"/>
                    <a:pt x="2830" y="2334"/>
                    <a:pt x="3127" y="2231"/>
                  </a:cubicBezTo>
                  <a:lnTo>
                    <a:pt x="3150" y="2208"/>
                  </a:lnTo>
                  <a:cubicBezTo>
                    <a:pt x="4405" y="1752"/>
                    <a:pt x="4405" y="611"/>
                    <a:pt x="3173" y="154"/>
                  </a:cubicBezTo>
                  <a:cubicBezTo>
                    <a:pt x="2876" y="51"/>
                    <a:pt x="2551" y="0"/>
                    <a:pt x="2228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3">
              <a:extLst>
                <a:ext uri="{FF2B5EF4-FFF2-40B4-BE49-F238E27FC236}">
                  <a16:creationId xmlns:a16="http://schemas.microsoft.com/office/drawing/2014/main" id="{851DACE1-184E-B844-D0D5-ECD3D9AFC158}"/>
                </a:ext>
              </a:extLst>
            </p:cNvPr>
            <p:cNvSpPr/>
            <p:nvPr/>
          </p:nvSpPr>
          <p:spPr>
            <a:xfrm>
              <a:off x="6937532" y="2629777"/>
              <a:ext cx="71684" cy="37783"/>
            </a:xfrm>
            <a:custGeom>
              <a:avLst/>
              <a:gdLst/>
              <a:ahLst/>
              <a:cxnLst/>
              <a:rect l="l" t="t" r="r" b="b"/>
              <a:pathLst>
                <a:path w="4155" h="2190" extrusionOk="0">
                  <a:moveTo>
                    <a:pt x="2085" y="1"/>
                  </a:moveTo>
                  <a:cubicBezTo>
                    <a:pt x="1791" y="1"/>
                    <a:pt x="1499" y="46"/>
                    <a:pt x="1233" y="135"/>
                  </a:cubicBezTo>
                  <a:lnTo>
                    <a:pt x="1187" y="158"/>
                  </a:lnTo>
                  <a:cubicBezTo>
                    <a:pt x="23" y="569"/>
                    <a:pt x="0" y="1619"/>
                    <a:pt x="1187" y="2052"/>
                  </a:cubicBezTo>
                  <a:cubicBezTo>
                    <a:pt x="1461" y="2143"/>
                    <a:pt x="1763" y="2189"/>
                    <a:pt x="2066" y="2189"/>
                  </a:cubicBezTo>
                  <a:cubicBezTo>
                    <a:pt x="2368" y="2189"/>
                    <a:pt x="2671" y="2143"/>
                    <a:pt x="2945" y="2052"/>
                  </a:cubicBezTo>
                  <a:lnTo>
                    <a:pt x="2990" y="2029"/>
                  </a:lnTo>
                  <a:cubicBezTo>
                    <a:pt x="4154" y="1619"/>
                    <a:pt x="4154" y="569"/>
                    <a:pt x="2990" y="158"/>
                  </a:cubicBezTo>
                  <a:cubicBezTo>
                    <a:pt x="2708" y="52"/>
                    <a:pt x="2396" y="1"/>
                    <a:pt x="2085" y="1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3">
              <a:extLst>
                <a:ext uri="{FF2B5EF4-FFF2-40B4-BE49-F238E27FC236}">
                  <a16:creationId xmlns:a16="http://schemas.microsoft.com/office/drawing/2014/main" id="{0AFA5943-B34A-4EBB-B26F-9C41EE6DED17}"/>
                </a:ext>
              </a:extLst>
            </p:cNvPr>
            <p:cNvSpPr/>
            <p:nvPr/>
          </p:nvSpPr>
          <p:spPr>
            <a:xfrm>
              <a:off x="6943432" y="2638006"/>
              <a:ext cx="59883" cy="29554"/>
            </a:xfrm>
            <a:custGeom>
              <a:avLst/>
              <a:gdLst/>
              <a:ahLst/>
              <a:cxnLst/>
              <a:rect l="l" t="t" r="r" b="b"/>
              <a:pathLst>
                <a:path w="3471" h="1713" extrusionOk="0">
                  <a:moveTo>
                    <a:pt x="1770" y="0"/>
                  </a:moveTo>
                  <a:cubicBezTo>
                    <a:pt x="1467" y="0"/>
                    <a:pt x="1165" y="46"/>
                    <a:pt x="891" y="137"/>
                  </a:cubicBezTo>
                  <a:lnTo>
                    <a:pt x="845" y="160"/>
                  </a:lnTo>
                  <a:cubicBezTo>
                    <a:pt x="389" y="320"/>
                    <a:pt x="115" y="571"/>
                    <a:pt x="1" y="868"/>
                  </a:cubicBezTo>
                  <a:cubicBezTo>
                    <a:pt x="115" y="1142"/>
                    <a:pt x="389" y="1415"/>
                    <a:pt x="845" y="1575"/>
                  </a:cubicBezTo>
                  <a:cubicBezTo>
                    <a:pt x="1119" y="1666"/>
                    <a:pt x="1421" y="1712"/>
                    <a:pt x="1724" y="1712"/>
                  </a:cubicBezTo>
                  <a:cubicBezTo>
                    <a:pt x="2026" y="1712"/>
                    <a:pt x="2329" y="1666"/>
                    <a:pt x="2603" y="1575"/>
                  </a:cubicBezTo>
                  <a:lnTo>
                    <a:pt x="2648" y="1552"/>
                  </a:lnTo>
                  <a:cubicBezTo>
                    <a:pt x="3105" y="1393"/>
                    <a:pt x="3379" y="1119"/>
                    <a:pt x="3470" y="845"/>
                  </a:cubicBezTo>
                  <a:cubicBezTo>
                    <a:pt x="3379" y="571"/>
                    <a:pt x="3105" y="297"/>
                    <a:pt x="2648" y="137"/>
                  </a:cubicBezTo>
                  <a:cubicBezTo>
                    <a:pt x="2374" y="46"/>
                    <a:pt x="2072" y="0"/>
                    <a:pt x="1770" y="0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3">
              <a:extLst>
                <a:ext uri="{FF2B5EF4-FFF2-40B4-BE49-F238E27FC236}">
                  <a16:creationId xmlns:a16="http://schemas.microsoft.com/office/drawing/2014/main" id="{CE92D782-94EC-54CA-C184-6DCD28DAD9AB}"/>
                </a:ext>
              </a:extLst>
            </p:cNvPr>
            <p:cNvSpPr/>
            <p:nvPr/>
          </p:nvSpPr>
          <p:spPr>
            <a:xfrm>
              <a:off x="6995811" y="2657571"/>
              <a:ext cx="23256" cy="29277"/>
            </a:xfrm>
            <a:custGeom>
              <a:avLst/>
              <a:gdLst/>
              <a:ahLst/>
              <a:cxnLst/>
              <a:rect l="l" t="t" r="r" b="b"/>
              <a:pathLst>
                <a:path w="1348" h="1697" extrusionOk="0">
                  <a:moveTo>
                    <a:pt x="878" y="1"/>
                  </a:moveTo>
                  <a:cubicBezTo>
                    <a:pt x="420" y="1"/>
                    <a:pt x="178" y="413"/>
                    <a:pt x="114" y="647"/>
                  </a:cubicBezTo>
                  <a:cubicBezTo>
                    <a:pt x="92" y="692"/>
                    <a:pt x="114" y="738"/>
                    <a:pt x="160" y="761"/>
                  </a:cubicBezTo>
                  <a:cubicBezTo>
                    <a:pt x="206" y="761"/>
                    <a:pt x="251" y="738"/>
                    <a:pt x="274" y="692"/>
                  </a:cubicBezTo>
                  <a:cubicBezTo>
                    <a:pt x="274" y="671"/>
                    <a:pt x="437" y="162"/>
                    <a:pt x="877" y="162"/>
                  </a:cubicBezTo>
                  <a:cubicBezTo>
                    <a:pt x="903" y="162"/>
                    <a:pt x="931" y="163"/>
                    <a:pt x="959" y="167"/>
                  </a:cubicBezTo>
                  <a:cubicBezTo>
                    <a:pt x="1142" y="190"/>
                    <a:pt x="1164" y="373"/>
                    <a:pt x="1164" y="487"/>
                  </a:cubicBezTo>
                  <a:cubicBezTo>
                    <a:pt x="1142" y="898"/>
                    <a:pt x="708" y="1491"/>
                    <a:pt x="69" y="1514"/>
                  </a:cubicBezTo>
                  <a:cubicBezTo>
                    <a:pt x="23" y="1514"/>
                    <a:pt x="0" y="1560"/>
                    <a:pt x="0" y="1605"/>
                  </a:cubicBezTo>
                  <a:cubicBezTo>
                    <a:pt x="0" y="1651"/>
                    <a:pt x="23" y="1697"/>
                    <a:pt x="69" y="1697"/>
                  </a:cubicBezTo>
                  <a:lnTo>
                    <a:pt x="92" y="1697"/>
                  </a:lnTo>
                  <a:cubicBezTo>
                    <a:pt x="845" y="1674"/>
                    <a:pt x="1301" y="966"/>
                    <a:pt x="1324" y="487"/>
                  </a:cubicBezTo>
                  <a:cubicBezTo>
                    <a:pt x="1347" y="213"/>
                    <a:pt x="1210" y="30"/>
                    <a:pt x="982" y="8"/>
                  </a:cubicBezTo>
                  <a:cubicBezTo>
                    <a:pt x="946" y="3"/>
                    <a:pt x="911" y="1"/>
                    <a:pt x="878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3">
              <a:extLst>
                <a:ext uri="{FF2B5EF4-FFF2-40B4-BE49-F238E27FC236}">
                  <a16:creationId xmlns:a16="http://schemas.microsoft.com/office/drawing/2014/main" id="{C99C8418-9190-D809-6AC5-71557251922A}"/>
                </a:ext>
              </a:extLst>
            </p:cNvPr>
            <p:cNvSpPr/>
            <p:nvPr/>
          </p:nvSpPr>
          <p:spPr>
            <a:xfrm>
              <a:off x="6509859" y="2970359"/>
              <a:ext cx="146905" cy="79758"/>
            </a:xfrm>
            <a:custGeom>
              <a:avLst/>
              <a:gdLst/>
              <a:ahLst/>
              <a:cxnLst/>
              <a:rect l="l" t="t" r="r" b="b"/>
              <a:pathLst>
                <a:path w="8515" h="4623" extrusionOk="0">
                  <a:moveTo>
                    <a:pt x="4280" y="1"/>
                  </a:moveTo>
                  <a:cubicBezTo>
                    <a:pt x="3675" y="1"/>
                    <a:pt x="3067" y="98"/>
                    <a:pt x="2512" y="297"/>
                  </a:cubicBezTo>
                  <a:lnTo>
                    <a:pt x="2443" y="320"/>
                  </a:lnTo>
                  <a:cubicBezTo>
                    <a:pt x="24" y="1210"/>
                    <a:pt x="1" y="3425"/>
                    <a:pt x="2398" y="4315"/>
                  </a:cubicBezTo>
                  <a:cubicBezTo>
                    <a:pt x="2957" y="4520"/>
                    <a:pt x="3584" y="4623"/>
                    <a:pt x="4212" y="4623"/>
                  </a:cubicBezTo>
                  <a:cubicBezTo>
                    <a:pt x="4840" y="4623"/>
                    <a:pt x="5468" y="4520"/>
                    <a:pt x="6027" y="4315"/>
                  </a:cubicBezTo>
                  <a:lnTo>
                    <a:pt x="6118" y="4292"/>
                  </a:lnTo>
                  <a:cubicBezTo>
                    <a:pt x="8515" y="3402"/>
                    <a:pt x="8515" y="1210"/>
                    <a:pt x="6118" y="320"/>
                  </a:cubicBezTo>
                  <a:cubicBezTo>
                    <a:pt x="5555" y="109"/>
                    <a:pt x="4920" y="1"/>
                    <a:pt x="4280" y="1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3">
              <a:extLst>
                <a:ext uri="{FF2B5EF4-FFF2-40B4-BE49-F238E27FC236}">
                  <a16:creationId xmlns:a16="http://schemas.microsoft.com/office/drawing/2014/main" id="{635A805F-645E-9717-F144-AE1D04CDA996}"/>
                </a:ext>
              </a:extLst>
            </p:cNvPr>
            <p:cNvSpPr/>
            <p:nvPr/>
          </p:nvSpPr>
          <p:spPr>
            <a:xfrm>
              <a:off x="6537032" y="3017216"/>
              <a:ext cx="90990" cy="24050"/>
            </a:xfrm>
            <a:custGeom>
              <a:avLst/>
              <a:gdLst/>
              <a:ahLst/>
              <a:cxnLst/>
              <a:rect l="l" t="t" r="r" b="b"/>
              <a:pathLst>
                <a:path w="5274" h="1394" extrusionOk="0">
                  <a:moveTo>
                    <a:pt x="1" y="1"/>
                  </a:moveTo>
                  <a:cubicBezTo>
                    <a:pt x="161" y="503"/>
                    <a:pt x="594" y="845"/>
                    <a:pt x="1074" y="1051"/>
                  </a:cubicBezTo>
                  <a:cubicBezTo>
                    <a:pt x="1530" y="1256"/>
                    <a:pt x="2055" y="1370"/>
                    <a:pt x="2557" y="1393"/>
                  </a:cubicBezTo>
                  <a:cubicBezTo>
                    <a:pt x="3082" y="1393"/>
                    <a:pt x="3584" y="1302"/>
                    <a:pt x="4064" y="1119"/>
                  </a:cubicBezTo>
                  <a:cubicBezTo>
                    <a:pt x="4543" y="937"/>
                    <a:pt x="5022" y="640"/>
                    <a:pt x="5274" y="206"/>
                  </a:cubicBezTo>
                  <a:lnTo>
                    <a:pt x="5274" y="206"/>
                  </a:lnTo>
                  <a:cubicBezTo>
                    <a:pt x="4977" y="640"/>
                    <a:pt x="4520" y="891"/>
                    <a:pt x="4064" y="1074"/>
                  </a:cubicBezTo>
                  <a:cubicBezTo>
                    <a:pt x="3584" y="1234"/>
                    <a:pt x="3059" y="1302"/>
                    <a:pt x="2557" y="1302"/>
                  </a:cubicBezTo>
                  <a:cubicBezTo>
                    <a:pt x="2055" y="1279"/>
                    <a:pt x="1553" y="1188"/>
                    <a:pt x="1096" y="1005"/>
                  </a:cubicBezTo>
                  <a:cubicBezTo>
                    <a:pt x="640" y="800"/>
                    <a:pt x="183" y="480"/>
                    <a:pt x="1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3">
              <a:extLst>
                <a:ext uri="{FF2B5EF4-FFF2-40B4-BE49-F238E27FC236}">
                  <a16:creationId xmlns:a16="http://schemas.microsoft.com/office/drawing/2014/main" id="{0E2EB497-4952-640D-F0CE-E72A98D4873E}"/>
                </a:ext>
              </a:extLst>
            </p:cNvPr>
            <p:cNvSpPr/>
            <p:nvPr/>
          </p:nvSpPr>
          <p:spPr>
            <a:xfrm>
              <a:off x="6540983" y="2979416"/>
              <a:ext cx="87832" cy="22066"/>
            </a:xfrm>
            <a:custGeom>
              <a:avLst/>
              <a:gdLst/>
              <a:ahLst/>
              <a:cxnLst/>
              <a:rect l="l" t="t" r="r" b="b"/>
              <a:pathLst>
                <a:path w="5091" h="1279" extrusionOk="0">
                  <a:moveTo>
                    <a:pt x="2648" y="1"/>
                  </a:moveTo>
                  <a:cubicBezTo>
                    <a:pt x="2146" y="1"/>
                    <a:pt x="1666" y="69"/>
                    <a:pt x="1210" y="229"/>
                  </a:cubicBezTo>
                  <a:cubicBezTo>
                    <a:pt x="753" y="366"/>
                    <a:pt x="297" y="617"/>
                    <a:pt x="0" y="1005"/>
                  </a:cubicBezTo>
                  <a:cubicBezTo>
                    <a:pt x="320" y="640"/>
                    <a:pt x="776" y="412"/>
                    <a:pt x="1233" y="275"/>
                  </a:cubicBezTo>
                  <a:cubicBezTo>
                    <a:pt x="1617" y="140"/>
                    <a:pt x="2017" y="87"/>
                    <a:pt x="2420" y="87"/>
                  </a:cubicBezTo>
                  <a:cubicBezTo>
                    <a:pt x="2496" y="87"/>
                    <a:pt x="2572" y="88"/>
                    <a:pt x="2648" y="92"/>
                  </a:cubicBezTo>
                  <a:cubicBezTo>
                    <a:pt x="3104" y="92"/>
                    <a:pt x="3584" y="183"/>
                    <a:pt x="4040" y="389"/>
                  </a:cubicBezTo>
                  <a:cubicBezTo>
                    <a:pt x="4451" y="571"/>
                    <a:pt x="4885" y="845"/>
                    <a:pt x="5090" y="1279"/>
                  </a:cubicBezTo>
                  <a:cubicBezTo>
                    <a:pt x="4908" y="845"/>
                    <a:pt x="4497" y="526"/>
                    <a:pt x="4063" y="320"/>
                  </a:cubicBezTo>
                  <a:cubicBezTo>
                    <a:pt x="3607" y="138"/>
                    <a:pt x="3127" y="24"/>
                    <a:pt x="2648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3">
              <a:extLst>
                <a:ext uri="{FF2B5EF4-FFF2-40B4-BE49-F238E27FC236}">
                  <a16:creationId xmlns:a16="http://schemas.microsoft.com/office/drawing/2014/main" id="{330EEEE1-9B66-649D-5C67-7C17F7B357A2}"/>
                </a:ext>
              </a:extLst>
            </p:cNvPr>
            <p:cNvSpPr/>
            <p:nvPr/>
          </p:nvSpPr>
          <p:spPr>
            <a:xfrm>
              <a:off x="6550817" y="2976656"/>
              <a:ext cx="64990" cy="50032"/>
            </a:xfrm>
            <a:custGeom>
              <a:avLst/>
              <a:gdLst/>
              <a:ahLst/>
              <a:cxnLst/>
              <a:rect l="l" t="t" r="r" b="b"/>
              <a:pathLst>
                <a:path w="3767" h="2900" extrusionOk="0">
                  <a:moveTo>
                    <a:pt x="1" y="1"/>
                  </a:moveTo>
                  <a:lnTo>
                    <a:pt x="389" y="2078"/>
                  </a:lnTo>
                  <a:lnTo>
                    <a:pt x="412" y="2078"/>
                  </a:lnTo>
                  <a:cubicBezTo>
                    <a:pt x="457" y="2352"/>
                    <a:pt x="708" y="2603"/>
                    <a:pt x="1119" y="2763"/>
                  </a:cubicBezTo>
                  <a:cubicBezTo>
                    <a:pt x="1347" y="2854"/>
                    <a:pt x="1604" y="2900"/>
                    <a:pt x="1861" y="2900"/>
                  </a:cubicBezTo>
                  <a:cubicBezTo>
                    <a:pt x="2118" y="2900"/>
                    <a:pt x="2375" y="2854"/>
                    <a:pt x="2603" y="2763"/>
                  </a:cubicBezTo>
                  <a:lnTo>
                    <a:pt x="2648" y="2763"/>
                  </a:lnTo>
                  <a:cubicBezTo>
                    <a:pt x="3082" y="2603"/>
                    <a:pt x="3310" y="2329"/>
                    <a:pt x="3379" y="2055"/>
                  </a:cubicBezTo>
                  <a:lnTo>
                    <a:pt x="3767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3">
              <a:extLst>
                <a:ext uri="{FF2B5EF4-FFF2-40B4-BE49-F238E27FC236}">
                  <a16:creationId xmlns:a16="http://schemas.microsoft.com/office/drawing/2014/main" id="{84F29B0B-65CC-5959-D32C-B6445F680F04}"/>
                </a:ext>
              </a:extLst>
            </p:cNvPr>
            <p:cNvSpPr/>
            <p:nvPr/>
          </p:nvSpPr>
          <p:spPr>
            <a:xfrm>
              <a:off x="6545313" y="2955884"/>
              <a:ext cx="76015" cy="41182"/>
            </a:xfrm>
            <a:custGeom>
              <a:avLst/>
              <a:gdLst/>
              <a:ahLst/>
              <a:cxnLst/>
              <a:rect l="l" t="t" r="r" b="b"/>
              <a:pathLst>
                <a:path w="4406" h="2387" extrusionOk="0">
                  <a:moveTo>
                    <a:pt x="2246" y="1"/>
                  </a:moveTo>
                  <a:cubicBezTo>
                    <a:pt x="1923" y="1"/>
                    <a:pt x="1598" y="52"/>
                    <a:pt x="1301" y="155"/>
                  </a:cubicBezTo>
                  <a:lnTo>
                    <a:pt x="1256" y="178"/>
                  </a:lnTo>
                  <a:cubicBezTo>
                    <a:pt x="0" y="634"/>
                    <a:pt x="0" y="1776"/>
                    <a:pt x="1256" y="2232"/>
                  </a:cubicBezTo>
                  <a:cubicBezTo>
                    <a:pt x="1541" y="2335"/>
                    <a:pt x="1860" y="2386"/>
                    <a:pt x="2183" y="2386"/>
                  </a:cubicBezTo>
                  <a:cubicBezTo>
                    <a:pt x="2505" y="2386"/>
                    <a:pt x="2831" y="2335"/>
                    <a:pt x="3127" y="2232"/>
                  </a:cubicBezTo>
                  <a:lnTo>
                    <a:pt x="3173" y="2209"/>
                  </a:lnTo>
                  <a:cubicBezTo>
                    <a:pt x="4405" y="1753"/>
                    <a:pt x="4405" y="612"/>
                    <a:pt x="3173" y="155"/>
                  </a:cubicBezTo>
                  <a:cubicBezTo>
                    <a:pt x="2888" y="52"/>
                    <a:pt x="2568" y="1"/>
                    <a:pt x="2246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3">
              <a:extLst>
                <a:ext uri="{FF2B5EF4-FFF2-40B4-BE49-F238E27FC236}">
                  <a16:creationId xmlns:a16="http://schemas.microsoft.com/office/drawing/2014/main" id="{34189CDD-211E-6707-8D23-EF57F985AFC0}"/>
                </a:ext>
              </a:extLst>
            </p:cNvPr>
            <p:cNvSpPr/>
            <p:nvPr/>
          </p:nvSpPr>
          <p:spPr>
            <a:xfrm>
              <a:off x="6547677" y="2957022"/>
              <a:ext cx="71287" cy="38076"/>
            </a:xfrm>
            <a:custGeom>
              <a:avLst/>
              <a:gdLst/>
              <a:ahLst/>
              <a:cxnLst/>
              <a:rect l="l" t="t" r="r" b="b"/>
              <a:pathLst>
                <a:path w="4132" h="2207" extrusionOk="0">
                  <a:moveTo>
                    <a:pt x="2073" y="0"/>
                  </a:moveTo>
                  <a:cubicBezTo>
                    <a:pt x="1780" y="0"/>
                    <a:pt x="1487" y="46"/>
                    <a:pt x="1233" y="135"/>
                  </a:cubicBezTo>
                  <a:lnTo>
                    <a:pt x="1187" y="157"/>
                  </a:lnTo>
                  <a:cubicBezTo>
                    <a:pt x="0" y="568"/>
                    <a:pt x="0" y="1618"/>
                    <a:pt x="1164" y="2052"/>
                  </a:cubicBezTo>
                  <a:cubicBezTo>
                    <a:pt x="1438" y="2155"/>
                    <a:pt x="1746" y="2206"/>
                    <a:pt x="2052" y="2206"/>
                  </a:cubicBezTo>
                  <a:cubicBezTo>
                    <a:pt x="2357" y="2206"/>
                    <a:pt x="2659" y="2155"/>
                    <a:pt x="2922" y="2052"/>
                  </a:cubicBezTo>
                  <a:lnTo>
                    <a:pt x="2967" y="2029"/>
                  </a:lnTo>
                  <a:cubicBezTo>
                    <a:pt x="4132" y="1618"/>
                    <a:pt x="4132" y="568"/>
                    <a:pt x="2967" y="157"/>
                  </a:cubicBezTo>
                  <a:cubicBezTo>
                    <a:pt x="2697" y="52"/>
                    <a:pt x="2385" y="0"/>
                    <a:pt x="2073" y="0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3">
              <a:extLst>
                <a:ext uri="{FF2B5EF4-FFF2-40B4-BE49-F238E27FC236}">
                  <a16:creationId xmlns:a16="http://schemas.microsoft.com/office/drawing/2014/main" id="{EF1C45F4-644F-55BE-1F06-E920088B7D82}"/>
                </a:ext>
              </a:extLst>
            </p:cNvPr>
            <p:cNvSpPr/>
            <p:nvPr/>
          </p:nvSpPr>
          <p:spPr>
            <a:xfrm>
              <a:off x="6553577" y="2965286"/>
              <a:ext cx="59866" cy="29812"/>
            </a:xfrm>
            <a:custGeom>
              <a:avLst/>
              <a:gdLst/>
              <a:ahLst/>
              <a:cxnLst/>
              <a:rect l="l" t="t" r="r" b="b"/>
              <a:pathLst>
                <a:path w="3470" h="1728" extrusionOk="0">
                  <a:moveTo>
                    <a:pt x="1728" y="1"/>
                  </a:moveTo>
                  <a:cubicBezTo>
                    <a:pt x="1432" y="1"/>
                    <a:pt x="1134" y="46"/>
                    <a:pt x="868" y="135"/>
                  </a:cubicBezTo>
                  <a:lnTo>
                    <a:pt x="845" y="158"/>
                  </a:lnTo>
                  <a:cubicBezTo>
                    <a:pt x="366" y="318"/>
                    <a:pt x="92" y="591"/>
                    <a:pt x="1" y="865"/>
                  </a:cubicBezTo>
                  <a:cubicBezTo>
                    <a:pt x="92" y="1139"/>
                    <a:pt x="366" y="1413"/>
                    <a:pt x="822" y="1573"/>
                  </a:cubicBezTo>
                  <a:cubicBezTo>
                    <a:pt x="1096" y="1676"/>
                    <a:pt x="1399" y="1727"/>
                    <a:pt x="1701" y="1727"/>
                  </a:cubicBezTo>
                  <a:cubicBezTo>
                    <a:pt x="2003" y="1727"/>
                    <a:pt x="2306" y="1676"/>
                    <a:pt x="2580" y="1573"/>
                  </a:cubicBezTo>
                  <a:lnTo>
                    <a:pt x="2625" y="1550"/>
                  </a:lnTo>
                  <a:cubicBezTo>
                    <a:pt x="3082" y="1390"/>
                    <a:pt x="3356" y="1139"/>
                    <a:pt x="3470" y="843"/>
                  </a:cubicBezTo>
                  <a:cubicBezTo>
                    <a:pt x="3356" y="569"/>
                    <a:pt x="3082" y="318"/>
                    <a:pt x="2625" y="158"/>
                  </a:cubicBezTo>
                  <a:cubicBezTo>
                    <a:pt x="2355" y="52"/>
                    <a:pt x="2043" y="1"/>
                    <a:pt x="1728" y="1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3">
              <a:extLst>
                <a:ext uri="{FF2B5EF4-FFF2-40B4-BE49-F238E27FC236}">
                  <a16:creationId xmlns:a16="http://schemas.microsoft.com/office/drawing/2014/main" id="{E593C919-A5D4-DDE0-E7A2-FDE618639501}"/>
                </a:ext>
              </a:extLst>
            </p:cNvPr>
            <p:cNvSpPr/>
            <p:nvPr/>
          </p:nvSpPr>
          <p:spPr>
            <a:xfrm>
              <a:off x="6605559" y="2984816"/>
              <a:ext cx="23256" cy="29277"/>
            </a:xfrm>
            <a:custGeom>
              <a:avLst/>
              <a:gdLst/>
              <a:ahLst/>
              <a:cxnLst/>
              <a:rect l="l" t="t" r="r" b="b"/>
              <a:pathLst>
                <a:path w="1348" h="1697" extrusionOk="0">
                  <a:moveTo>
                    <a:pt x="896" y="0"/>
                  </a:moveTo>
                  <a:cubicBezTo>
                    <a:pt x="420" y="0"/>
                    <a:pt x="178" y="413"/>
                    <a:pt x="115" y="646"/>
                  </a:cubicBezTo>
                  <a:cubicBezTo>
                    <a:pt x="92" y="692"/>
                    <a:pt x="137" y="738"/>
                    <a:pt x="183" y="761"/>
                  </a:cubicBezTo>
                  <a:cubicBezTo>
                    <a:pt x="229" y="761"/>
                    <a:pt x="274" y="738"/>
                    <a:pt x="274" y="692"/>
                  </a:cubicBezTo>
                  <a:cubicBezTo>
                    <a:pt x="274" y="671"/>
                    <a:pt x="436" y="184"/>
                    <a:pt x="893" y="184"/>
                  </a:cubicBezTo>
                  <a:cubicBezTo>
                    <a:pt x="921" y="184"/>
                    <a:pt x="951" y="186"/>
                    <a:pt x="982" y="190"/>
                  </a:cubicBezTo>
                  <a:cubicBezTo>
                    <a:pt x="1142" y="213"/>
                    <a:pt x="1165" y="395"/>
                    <a:pt x="1165" y="487"/>
                  </a:cubicBezTo>
                  <a:cubicBezTo>
                    <a:pt x="1142" y="897"/>
                    <a:pt x="731" y="1491"/>
                    <a:pt x="92" y="1514"/>
                  </a:cubicBezTo>
                  <a:cubicBezTo>
                    <a:pt x="46" y="1514"/>
                    <a:pt x="0" y="1559"/>
                    <a:pt x="0" y="1605"/>
                  </a:cubicBezTo>
                  <a:cubicBezTo>
                    <a:pt x="0" y="1651"/>
                    <a:pt x="46" y="1696"/>
                    <a:pt x="92" y="1696"/>
                  </a:cubicBezTo>
                  <a:cubicBezTo>
                    <a:pt x="845" y="1674"/>
                    <a:pt x="1302" y="966"/>
                    <a:pt x="1324" y="509"/>
                  </a:cubicBezTo>
                  <a:cubicBezTo>
                    <a:pt x="1347" y="236"/>
                    <a:pt x="1210" y="53"/>
                    <a:pt x="1005" y="7"/>
                  </a:cubicBezTo>
                  <a:cubicBezTo>
                    <a:pt x="967" y="3"/>
                    <a:pt x="931" y="0"/>
                    <a:pt x="896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3">
              <a:extLst>
                <a:ext uri="{FF2B5EF4-FFF2-40B4-BE49-F238E27FC236}">
                  <a16:creationId xmlns:a16="http://schemas.microsoft.com/office/drawing/2014/main" id="{0FAA3780-5973-3AB3-B89B-A921DE245AC0}"/>
                </a:ext>
              </a:extLst>
            </p:cNvPr>
            <p:cNvSpPr/>
            <p:nvPr/>
          </p:nvSpPr>
          <p:spPr>
            <a:xfrm>
              <a:off x="5860889" y="3351311"/>
              <a:ext cx="146905" cy="79603"/>
            </a:xfrm>
            <a:custGeom>
              <a:avLst/>
              <a:gdLst/>
              <a:ahLst/>
              <a:cxnLst/>
              <a:rect l="l" t="t" r="r" b="b"/>
              <a:pathLst>
                <a:path w="8515" h="4614" extrusionOk="0">
                  <a:moveTo>
                    <a:pt x="4311" y="0"/>
                  </a:moveTo>
                  <a:cubicBezTo>
                    <a:pt x="3698" y="0"/>
                    <a:pt x="3086" y="97"/>
                    <a:pt x="2534" y="289"/>
                  </a:cubicBezTo>
                  <a:lnTo>
                    <a:pt x="2443" y="334"/>
                  </a:lnTo>
                  <a:cubicBezTo>
                    <a:pt x="24" y="1202"/>
                    <a:pt x="1" y="3416"/>
                    <a:pt x="2420" y="4306"/>
                  </a:cubicBezTo>
                  <a:cubicBezTo>
                    <a:pt x="2980" y="4511"/>
                    <a:pt x="3607" y="4614"/>
                    <a:pt x="4235" y="4614"/>
                  </a:cubicBezTo>
                  <a:cubicBezTo>
                    <a:pt x="4863" y="4614"/>
                    <a:pt x="5490" y="4511"/>
                    <a:pt x="6050" y="4306"/>
                  </a:cubicBezTo>
                  <a:lnTo>
                    <a:pt x="6118" y="4283"/>
                  </a:lnTo>
                  <a:cubicBezTo>
                    <a:pt x="8515" y="3393"/>
                    <a:pt x="8515" y="1202"/>
                    <a:pt x="6141" y="311"/>
                  </a:cubicBezTo>
                  <a:cubicBezTo>
                    <a:pt x="5574" y="103"/>
                    <a:pt x="4942" y="0"/>
                    <a:pt x="4311" y="0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3">
              <a:extLst>
                <a:ext uri="{FF2B5EF4-FFF2-40B4-BE49-F238E27FC236}">
                  <a16:creationId xmlns:a16="http://schemas.microsoft.com/office/drawing/2014/main" id="{160AA8B3-6F7D-A975-A423-AF4E67D08E1A}"/>
                </a:ext>
              </a:extLst>
            </p:cNvPr>
            <p:cNvSpPr/>
            <p:nvPr/>
          </p:nvSpPr>
          <p:spPr>
            <a:xfrm>
              <a:off x="5888062" y="3398014"/>
              <a:ext cx="90990" cy="24050"/>
            </a:xfrm>
            <a:custGeom>
              <a:avLst/>
              <a:gdLst/>
              <a:ahLst/>
              <a:cxnLst/>
              <a:rect l="l" t="t" r="r" b="b"/>
              <a:pathLst>
                <a:path w="5274" h="1394" extrusionOk="0">
                  <a:moveTo>
                    <a:pt x="1" y="1"/>
                  </a:moveTo>
                  <a:cubicBezTo>
                    <a:pt x="161" y="503"/>
                    <a:pt x="617" y="846"/>
                    <a:pt x="1074" y="1051"/>
                  </a:cubicBezTo>
                  <a:cubicBezTo>
                    <a:pt x="1553" y="1256"/>
                    <a:pt x="2055" y="1371"/>
                    <a:pt x="2580" y="1393"/>
                  </a:cubicBezTo>
                  <a:cubicBezTo>
                    <a:pt x="3082" y="1393"/>
                    <a:pt x="3607" y="1302"/>
                    <a:pt x="4086" y="1119"/>
                  </a:cubicBezTo>
                  <a:cubicBezTo>
                    <a:pt x="4566" y="937"/>
                    <a:pt x="5022" y="663"/>
                    <a:pt x="5273" y="206"/>
                  </a:cubicBezTo>
                  <a:lnTo>
                    <a:pt x="5273" y="206"/>
                  </a:lnTo>
                  <a:cubicBezTo>
                    <a:pt x="5000" y="640"/>
                    <a:pt x="4543" y="891"/>
                    <a:pt x="4064" y="1074"/>
                  </a:cubicBezTo>
                  <a:cubicBezTo>
                    <a:pt x="3633" y="1217"/>
                    <a:pt x="3184" y="1306"/>
                    <a:pt x="2734" y="1306"/>
                  </a:cubicBezTo>
                  <a:cubicBezTo>
                    <a:pt x="2683" y="1306"/>
                    <a:pt x="2631" y="1304"/>
                    <a:pt x="2580" y="1302"/>
                  </a:cubicBezTo>
                  <a:cubicBezTo>
                    <a:pt x="2078" y="1302"/>
                    <a:pt x="1553" y="1211"/>
                    <a:pt x="1096" y="1005"/>
                  </a:cubicBezTo>
                  <a:cubicBezTo>
                    <a:pt x="640" y="800"/>
                    <a:pt x="206" y="480"/>
                    <a:pt x="1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3">
              <a:extLst>
                <a:ext uri="{FF2B5EF4-FFF2-40B4-BE49-F238E27FC236}">
                  <a16:creationId xmlns:a16="http://schemas.microsoft.com/office/drawing/2014/main" id="{BFF1E661-3EC8-15BB-B9F5-28D4F380D23E}"/>
                </a:ext>
              </a:extLst>
            </p:cNvPr>
            <p:cNvSpPr/>
            <p:nvPr/>
          </p:nvSpPr>
          <p:spPr>
            <a:xfrm>
              <a:off x="5892392" y="3360213"/>
              <a:ext cx="87832" cy="22066"/>
            </a:xfrm>
            <a:custGeom>
              <a:avLst/>
              <a:gdLst/>
              <a:ahLst/>
              <a:cxnLst/>
              <a:rect l="l" t="t" r="r" b="b"/>
              <a:pathLst>
                <a:path w="5091" h="1279" extrusionOk="0">
                  <a:moveTo>
                    <a:pt x="2626" y="1"/>
                  </a:moveTo>
                  <a:cubicBezTo>
                    <a:pt x="2146" y="1"/>
                    <a:pt x="1667" y="69"/>
                    <a:pt x="1188" y="229"/>
                  </a:cubicBezTo>
                  <a:cubicBezTo>
                    <a:pt x="731" y="366"/>
                    <a:pt x="298" y="617"/>
                    <a:pt x="1" y="1005"/>
                  </a:cubicBezTo>
                  <a:cubicBezTo>
                    <a:pt x="320" y="640"/>
                    <a:pt x="754" y="412"/>
                    <a:pt x="1211" y="275"/>
                  </a:cubicBezTo>
                  <a:cubicBezTo>
                    <a:pt x="1609" y="155"/>
                    <a:pt x="2025" y="88"/>
                    <a:pt x="2443" y="88"/>
                  </a:cubicBezTo>
                  <a:cubicBezTo>
                    <a:pt x="2504" y="88"/>
                    <a:pt x="2565" y="89"/>
                    <a:pt x="2626" y="92"/>
                  </a:cubicBezTo>
                  <a:cubicBezTo>
                    <a:pt x="3105" y="115"/>
                    <a:pt x="3584" y="183"/>
                    <a:pt x="4018" y="389"/>
                  </a:cubicBezTo>
                  <a:cubicBezTo>
                    <a:pt x="4452" y="571"/>
                    <a:pt x="4863" y="845"/>
                    <a:pt x="5091" y="1279"/>
                  </a:cubicBezTo>
                  <a:cubicBezTo>
                    <a:pt x="4908" y="845"/>
                    <a:pt x="4475" y="526"/>
                    <a:pt x="4041" y="320"/>
                  </a:cubicBezTo>
                  <a:cubicBezTo>
                    <a:pt x="3607" y="138"/>
                    <a:pt x="3105" y="24"/>
                    <a:pt x="2626" y="1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3">
              <a:extLst>
                <a:ext uri="{FF2B5EF4-FFF2-40B4-BE49-F238E27FC236}">
                  <a16:creationId xmlns:a16="http://schemas.microsoft.com/office/drawing/2014/main" id="{5881CD7F-DD67-8BFE-B0C4-3D041CF037C5}"/>
                </a:ext>
              </a:extLst>
            </p:cNvPr>
            <p:cNvSpPr/>
            <p:nvPr/>
          </p:nvSpPr>
          <p:spPr>
            <a:xfrm>
              <a:off x="5901847" y="3357453"/>
              <a:ext cx="64990" cy="50032"/>
            </a:xfrm>
            <a:custGeom>
              <a:avLst/>
              <a:gdLst/>
              <a:ahLst/>
              <a:cxnLst/>
              <a:rect l="l" t="t" r="r" b="b"/>
              <a:pathLst>
                <a:path w="3767" h="2900" extrusionOk="0">
                  <a:moveTo>
                    <a:pt x="1" y="1"/>
                  </a:moveTo>
                  <a:lnTo>
                    <a:pt x="412" y="2078"/>
                  </a:lnTo>
                  <a:cubicBezTo>
                    <a:pt x="480" y="2352"/>
                    <a:pt x="708" y="2603"/>
                    <a:pt x="1142" y="2763"/>
                  </a:cubicBezTo>
                  <a:cubicBezTo>
                    <a:pt x="1370" y="2854"/>
                    <a:pt x="1627" y="2900"/>
                    <a:pt x="1884" y="2900"/>
                  </a:cubicBezTo>
                  <a:cubicBezTo>
                    <a:pt x="2141" y="2900"/>
                    <a:pt x="2397" y="2854"/>
                    <a:pt x="2626" y="2763"/>
                  </a:cubicBezTo>
                  <a:lnTo>
                    <a:pt x="2648" y="2763"/>
                  </a:lnTo>
                  <a:cubicBezTo>
                    <a:pt x="3082" y="2603"/>
                    <a:pt x="3333" y="2329"/>
                    <a:pt x="3379" y="2055"/>
                  </a:cubicBezTo>
                  <a:lnTo>
                    <a:pt x="3767" y="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3">
              <a:extLst>
                <a:ext uri="{FF2B5EF4-FFF2-40B4-BE49-F238E27FC236}">
                  <a16:creationId xmlns:a16="http://schemas.microsoft.com/office/drawing/2014/main" id="{242DC95D-934D-DD89-DC6F-5341CB7B1A71}"/>
                </a:ext>
              </a:extLst>
            </p:cNvPr>
            <p:cNvSpPr/>
            <p:nvPr/>
          </p:nvSpPr>
          <p:spPr>
            <a:xfrm>
              <a:off x="5896343" y="3336681"/>
              <a:ext cx="76015" cy="41182"/>
            </a:xfrm>
            <a:custGeom>
              <a:avLst/>
              <a:gdLst/>
              <a:ahLst/>
              <a:cxnLst/>
              <a:rect l="l" t="t" r="r" b="b"/>
              <a:pathLst>
                <a:path w="4406" h="2387" extrusionOk="0">
                  <a:moveTo>
                    <a:pt x="2248" y="1"/>
                  </a:moveTo>
                  <a:cubicBezTo>
                    <a:pt x="1929" y="1"/>
                    <a:pt x="1609" y="52"/>
                    <a:pt x="1324" y="155"/>
                  </a:cubicBezTo>
                  <a:lnTo>
                    <a:pt x="1278" y="178"/>
                  </a:lnTo>
                  <a:cubicBezTo>
                    <a:pt x="23" y="634"/>
                    <a:pt x="0" y="1776"/>
                    <a:pt x="1255" y="2232"/>
                  </a:cubicBezTo>
                  <a:cubicBezTo>
                    <a:pt x="1541" y="2335"/>
                    <a:pt x="1866" y="2386"/>
                    <a:pt x="2191" y="2386"/>
                  </a:cubicBezTo>
                  <a:cubicBezTo>
                    <a:pt x="2517" y="2386"/>
                    <a:pt x="2842" y="2335"/>
                    <a:pt x="3127" y="2232"/>
                  </a:cubicBezTo>
                  <a:lnTo>
                    <a:pt x="3173" y="2209"/>
                  </a:lnTo>
                  <a:cubicBezTo>
                    <a:pt x="4405" y="1753"/>
                    <a:pt x="4405" y="634"/>
                    <a:pt x="3173" y="155"/>
                  </a:cubicBezTo>
                  <a:cubicBezTo>
                    <a:pt x="2887" y="52"/>
                    <a:pt x="2568" y="1"/>
                    <a:pt x="2248" y="1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3">
              <a:extLst>
                <a:ext uri="{FF2B5EF4-FFF2-40B4-BE49-F238E27FC236}">
                  <a16:creationId xmlns:a16="http://schemas.microsoft.com/office/drawing/2014/main" id="{47B20EE9-3CD0-B559-A664-B4BDB893D3F8}"/>
                </a:ext>
              </a:extLst>
            </p:cNvPr>
            <p:cNvSpPr/>
            <p:nvPr/>
          </p:nvSpPr>
          <p:spPr>
            <a:xfrm>
              <a:off x="5898707" y="3337871"/>
              <a:ext cx="71684" cy="38025"/>
            </a:xfrm>
            <a:custGeom>
              <a:avLst/>
              <a:gdLst/>
              <a:ahLst/>
              <a:cxnLst/>
              <a:rect l="l" t="t" r="r" b="b"/>
              <a:pathLst>
                <a:path w="4155" h="2204" extrusionOk="0">
                  <a:moveTo>
                    <a:pt x="2111" y="0"/>
                  </a:moveTo>
                  <a:cubicBezTo>
                    <a:pt x="1809" y="0"/>
                    <a:pt x="1507" y="52"/>
                    <a:pt x="1233" y="155"/>
                  </a:cubicBezTo>
                  <a:lnTo>
                    <a:pt x="1187" y="155"/>
                  </a:lnTo>
                  <a:cubicBezTo>
                    <a:pt x="0" y="565"/>
                    <a:pt x="0" y="1638"/>
                    <a:pt x="1164" y="2049"/>
                  </a:cubicBezTo>
                  <a:cubicBezTo>
                    <a:pt x="1438" y="2152"/>
                    <a:pt x="1746" y="2203"/>
                    <a:pt x="2054" y="2203"/>
                  </a:cubicBezTo>
                  <a:cubicBezTo>
                    <a:pt x="2362" y="2203"/>
                    <a:pt x="2671" y="2152"/>
                    <a:pt x="2945" y="2049"/>
                  </a:cubicBezTo>
                  <a:lnTo>
                    <a:pt x="2990" y="2026"/>
                  </a:lnTo>
                  <a:cubicBezTo>
                    <a:pt x="4154" y="1615"/>
                    <a:pt x="4154" y="565"/>
                    <a:pt x="2990" y="155"/>
                  </a:cubicBezTo>
                  <a:cubicBezTo>
                    <a:pt x="2716" y="52"/>
                    <a:pt x="2414" y="0"/>
                    <a:pt x="2111" y="0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3">
              <a:extLst>
                <a:ext uri="{FF2B5EF4-FFF2-40B4-BE49-F238E27FC236}">
                  <a16:creationId xmlns:a16="http://schemas.microsoft.com/office/drawing/2014/main" id="{27748936-D111-D449-FC05-604FE5F1E08B}"/>
                </a:ext>
              </a:extLst>
            </p:cNvPr>
            <p:cNvSpPr/>
            <p:nvPr/>
          </p:nvSpPr>
          <p:spPr>
            <a:xfrm>
              <a:off x="5904607" y="3346084"/>
              <a:ext cx="59866" cy="29812"/>
            </a:xfrm>
            <a:custGeom>
              <a:avLst/>
              <a:gdLst/>
              <a:ahLst/>
              <a:cxnLst/>
              <a:rect l="l" t="t" r="r" b="b"/>
              <a:pathLst>
                <a:path w="3470" h="1728" extrusionOk="0">
                  <a:moveTo>
                    <a:pt x="1743" y="1"/>
                  </a:moveTo>
                  <a:cubicBezTo>
                    <a:pt x="1449" y="1"/>
                    <a:pt x="1156" y="46"/>
                    <a:pt x="891" y="135"/>
                  </a:cubicBezTo>
                  <a:lnTo>
                    <a:pt x="845" y="158"/>
                  </a:lnTo>
                  <a:cubicBezTo>
                    <a:pt x="388" y="318"/>
                    <a:pt x="92" y="592"/>
                    <a:pt x="0" y="865"/>
                  </a:cubicBezTo>
                  <a:cubicBezTo>
                    <a:pt x="92" y="1139"/>
                    <a:pt x="366" y="1413"/>
                    <a:pt x="822" y="1573"/>
                  </a:cubicBezTo>
                  <a:cubicBezTo>
                    <a:pt x="1096" y="1676"/>
                    <a:pt x="1404" y="1727"/>
                    <a:pt x="1712" y="1727"/>
                  </a:cubicBezTo>
                  <a:cubicBezTo>
                    <a:pt x="2020" y="1727"/>
                    <a:pt x="2329" y="1676"/>
                    <a:pt x="2603" y="1573"/>
                  </a:cubicBezTo>
                  <a:lnTo>
                    <a:pt x="2648" y="1550"/>
                  </a:lnTo>
                  <a:cubicBezTo>
                    <a:pt x="3105" y="1390"/>
                    <a:pt x="3379" y="1139"/>
                    <a:pt x="3470" y="865"/>
                  </a:cubicBezTo>
                  <a:cubicBezTo>
                    <a:pt x="3379" y="569"/>
                    <a:pt x="3105" y="318"/>
                    <a:pt x="2648" y="158"/>
                  </a:cubicBezTo>
                  <a:cubicBezTo>
                    <a:pt x="2366" y="52"/>
                    <a:pt x="2054" y="1"/>
                    <a:pt x="1743" y="1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3">
              <a:extLst>
                <a:ext uri="{FF2B5EF4-FFF2-40B4-BE49-F238E27FC236}">
                  <a16:creationId xmlns:a16="http://schemas.microsoft.com/office/drawing/2014/main" id="{7C973FFC-FD5A-4050-3B21-4D2CA6E2EEC5}"/>
                </a:ext>
              </a:extLst>
            </p:cNvPr>
            <p:cNvSpPr/>
            <p:nvPr/>
          </p:nvSpPr>
          <p:spPr>
            <a:xfrm>
              <a:off x="5956589" y="3365613"/>
              <a:ext cx="23256" cy="29277"/>
            </a:xfrm>
            <a:custGeom>
              <a:avLst/>
              <a:gdLst/>
              <a:ahLst/>
              <a:cxnLst/>
              <a:rect l="l" t="t" r="r" b="b"/>
              <a:pathLst>
                <a:path w="1348" h="1697" extrusionOk="0">
                  <a:moveTo>
                    <a:pt x="900" y="0"/>
                  </a:moveTo>
                  <a:cubicBezTo>
                    <a:pt x="443" y="0"/>
                    <a:pt x="200" y="413"/>
                    <a:pt x="114" y="646"/>
                  </a:cubicBezTo>
                  <a:cubicBezTo>
                    <a:pt x="114" y="692"/>
                    <a:pt x="137" y="738"/>
                    <a:pt x="183" y="761"/>
                  </a:cubicBezTo>
                  <a:cubicBezTo>
                    <a:pt x="191" y="765"/>
                    <a:pt x="200" y="767"/>
                    <a:pt x="208" y="767"/>
                  </a:cubicBezTo>
                  <a:cubicBezTo>
                    <a:pt x="245" y="767"/>
                    <a:pt x="278" y="729"/>
                    <a:pt x="297" y="692"/>
                  </a:cubicBezTo>
                  <a:cubicBezTo>
                    <a:pt x="297" y="671"/>
                    <a:pt x="439" y="184"/>
                    <a:pt x="893" y="184"/>
                  </a:cubicBezTo>
                  <a:cubicBezTo>
                    <a:pt x="921" y="184"/>
                    <a:pt x="951" y="186"/>
                    <a:pt x="982" y="190"/>
                  </a:cubicBezTo>
                  <a:cubicBezTo>
                    <a:pt x="1164" y="213"/>
                    <a:pt x="1187" y="395"/>
                    <a:pt x="1164" y="487"/>
                  </a:cubicBezTo>
                  <a:cubicBezTo>
                    <a:pt x="1164" y="920"/>
                    <a:pt x="731" y="1514"/>
                    <a:pt x="92" y="1514"/>
                  </a:cubicBezTo>
                  <a:cubicBezTo>
                    <a:pt x="46" y="1537"/>
                    <a:pt x="0" y="1559"/>
                    <a:pt x="0" y="1605"/>
                  </a:cubicBezTo>
                  <a:cubicBezTo>
                    <a:pt x="0" y="1651"/>
                    <a:pt x="46" y="1696"/>
                    <a:pt x="92" y="1696"/>
                  </a:cubicBezTo>
                  <a:cubicBezTo>
                    <a:pt x="868" y="1674"/>
                    <a:pt x="1324" y="966"/>
                    <a:pt x="1347" y="509"/>
                  </a:cubicBezTo>
                  <a:cubicBezTo>
                    <a:pt x="1347" y="236"/>
                    <a:pt x="1233" y="53"/>
                    <a:pt x="1005" y="7"/>
                  </a:cubicBezTo>
                  <a:cubicBezTo>
                    <a:pt x="969" y="3"/>
                    <a:pt x="934" y="0"/>
                    <a:pt x="900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3">
              <a:extLst>
                <a:ext uri="{FF2B5EF4-FFF2-40B4-BE49-F238E27FC236}">
                  <a16:creationId xmlns:a16="http://schemas.microsoft.com/office/drawing/2014/main" id="{08EEFF56-776B-FE3F-E01C-228C88B75019}"/>
                </a:ext>
              </a:extLst>
            </p:cNvPr>
            <p:cNvSpPr/>
            <p:nvPr/>
          </p:nvSpPr>
          <p:spPr>
            <a:xfrm>
              <a:off x="6845766" y="3330039"/>
              <a:ext cx="146905" cy="79620"/>
            </a:xfrm>
            <a:custGeom>
              <a:avLst/>
              <a:gdLst/>
              <a:ahLst/>
              <a:cxnLst/>
              <a:rect l="l" t="t" r="r" b="b"/>
              <a:pathLst>
                <a:path w="8515" h="4615" extrusionOk="0">
                  <a:moveTo>
                    <a:pt x="4311" y="1"/>
                  </a:moveTo>
                  <a:cubicBezTo>
                    <a:pt x="3698" y="1"/>
                    <a:pt x="3086" y="98"/>
                    <a:pt x="2535" y="289"/>
                  </a:cubicBezTo>
                  <a:lnTo>
                    <a:pt x="2443" y="335"/>
                  </a:lnTo>
                  <a:cubicBezTo>
                    <a:pt x="24" y="1202"/>
                    <a:pt x="1" y="3416"/>
                    <a:pt x="2420" y="4306"/>
                  </a:cubicBezTo>
                  <a:cubicBezTo>
                    <a:pt x="2980" y="4512"/>
                    <a:pt x="3607" y="4614"/>
                    <a:pt x="4235" y="4614"/>
                  </a:cubicBezTo>
                  <a:cubicBezTo>
                    <a:pt x="4863" y="4614"/>
                    <a:pt x="5490" y="4512"/>
                    <a:pt x="6050" y="4306"/>
                  </a:cubicBezTo>
                  <a:lnTo>
                    <a:pt x="6118" y="4283"/>
                  </a:lnTo>
                  <a:cubicBezTo>
                    <a:pt x="8515" y="3393"/>
                    <a:pt x="8515" y="1202"/>
                    <a:pt x="6141" y="312"/>
                  </a:cubicBezTo>
                  <a:cubicBezTo>
                    <a:pt x="5574" y="103"/>
                    <a:pt x="4942" y="1"/>
                    <a:pt x="4311" y="1"/>
                  </a:cubicBezTo>
                  <a:close/>
                </a:path>
              </a:pathLst>
            </a:custGeom>
            <a:solidFill>
              <a:srgbClr val="CCDE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3">
              <a:extLst>
                <a:ext uri="{FF2B5EF4-FFF2-40B4-BE49-F238E27FC236}">
                  <a16:creationId xmlns:a16="http://schemas.microsoft.com/office/drawing/2014/main" id="{FEA15354-AFAA-0453-EFD4-42C7CB0ACB3F}"/>
                </a:ext>
              </a:extLst>
            </p:cNvPr>
            <p:cNvSpPr/>
            <p:nvPr/>
          </p:nvSpPr>
          <p:spPr>
            <a:xfrm>
              <a:off x="6872938" y="3376758"/>
              <a:ext cx="90990" cy="24033"/>
            </a:xfrm>
            <a:custGeom>
              <a:avLst/>
              <a:gdLst/>
              <a:ahLst/>
              <a:cxnLst/>
              <a:rect l="l" t="t" r="r" b="b"/>
              <a:pathLst>
                <a:path w="5274" h="1393" extrusionOk="0">
                  <a:moveTo>
                    <a:pt x="1" y="0"/>
                  </a:moveTo>
                  <a:cubicBezTo>
                    <a:pt x="161" y="503"/>
                    <a:pt x="617" y="845"/>
                    <a:pt x="1074" y="1050"/>
                  </a:cubicBezTo>
                  <a:cubicBezTo>
                    <a:pt x="1553" y="1256"/>
                    <a:pt x="2055" y="1370"/>
                    <a:pt x="2580" y="1393"/>
                  </a:cubicBezTo>
                  <a:cubicBezTo>
                    <a:pt x="3082" y="1393"/>
                    <a:pt x="3607" y="1301"/>
                    <a:pt x="4087" y="1119"/>
                  </a:cubicBezTo>
                  <a:cubicBezTo>
                    <a:pt x="4566" y="936"/>
                    <a:pt x="5022" y="662"/>
                    <a:pt x="5274" y="206"/>
                  </a:cubicBezTo>
                  <a:lnTo>
                    <a:pt x="5274" y="206"/>
                  </a:lnTo>
                  <a:cubicBezTo>
                    <a:pt x="5000" y="640"/>
                    <a:pt x="4543" y="891"/>
                    <a:pt x="4064" y="1073"/>
                  </a:cubicBezTo>
                  <a:cubicBezTo>
                    <a:pt x="3643" y="1233"/>
                    <a:pt x="3206" y="1306"/>
                    <a:pt x="2766" y="1306"/>
                  </a:cubicBezTo>
                  <a:cubicBezTo>
                    <a:pt x="2704" y="1306"/>
                    <a:pt x="2642" y="1304"/>
                    <a:pt x="2580" y="1301"/>
                  </a:cubicBezTo>
                  <a:cubicBezTo>
                    <a:pt x="2078" y="1301"/>
                    <a:pt x="1553" y="1210"/>
                    <a:pt x="1096" y="1005"/>
                  </a:cubicBezTo>
                  <a:cubicBezTo>
                    <a:pt x="640" y="799"/>
                    <a:pt x="206" y="480"/>
                    <a:pt x="1" y="0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3">
              <a:extLst>
                <a:ext uri="{FF2B5EF4-FFF2-40B4-BE49-F238E27FC236}">
                  <a16:creationId xmlns:a16="http://schemas.microsoft.com/office/drawing/2014/main" id="{6A616390-45ED-9E4C-D8B0-D9A49206B1F6}"/>
                </a:ext>
              </a:extLst>
            </p:cNvPr>
            <p:cNvSpPr/>
            <p:nvPr/>
          </p:nvSpPr>
          <p:spPr>
            <a:xfrm>
              <a:off x="6877269" y="3338958"/>
              <a:ext cx="87832" cy="22066"/>
            </a:xfrm>
            <a:custGeom>
              <a:avLst/>
              <a:gdLst/>
              <a:ahLst/>
              <a:cxnLst/>
              <a:rect l="l" t="t" r="r" b="b"/>
              <a:pathLst>
                <a:path w="5091" h="1279" extrusionOk="0">
                  <a:moveTo>
                    <a:pt x="2626" y="0"/>
                  </a:moveTo>
                  <a:cubicBezTo>
                    <a:pt x="2147" y="0"/>
                    <a:pt x="1644" y="69"/>
                    <a:pt x="1188" y="228"/>
                  </a:cubicBezTo>
                  <a:cubicBezTo>
                    <a:pt x="731" y="365"/>
                    <a:pt x="298" y="616"/>
                    <a:pt x="1" y="1005"/>
                  </a:cubicBezTo>
                  <a:cubicBezTo>
                    <a:pt x="320" y="639"/>
                    <a:pt x="754" y="411"/>
                    <a:pt x="1211" y="274"/>
                  </a:cubicBezTo>
                  <a:cubicBezTo>
                    <a:pt x="1609" y="155"/>
                    <a:pt x="2025" y="87"/>
                    <a:pt x="2443" y="87"/>
                  </a:cubicBezTo>
                  <a:cubicBezTo>
                    <a:pt x="2504" y="87"/>
                    <a:pt x="2565" y="89"/>
                    <a:pt x="2626" y="92"/>
                  </a:cubicBezTo>
                  <a:cubicBezTo>
                    <a:pt x="3105" y="114"/>
                    <a:pt x="3585" y="206"/>
                    <a:pt x="4018" y="388"/>
                  </a:cubicBezTo>
                  <a:cubicBezTo>
                    <a:pt x="4452" y="571"/>
                    <a:pt x="4863" y="845"/>
                    <a:pt x="5091" y="1278"/>
                  </a:cubicBezTo>
                  <a:cubicBezTo>
                    <a:pt x="4886" y="845"/>
                    <a:pt x="4475" y="525"/>
                    <a:pt x="4041" y="320"/>
                  </a:cubicBezTo>
                  <a:cubicBezTo>
                    <a:pt x="3607" y="137"/>
                    <a:pt x="3105" y="23"/>
                    <a:pt x="2626" y="0"/>
                  </a:cubicBezTo>
                  <a:close/>
                </a:path>
              </a:pathLst>
            </a:custGeom>
            <a:solidFill>
              <a:srgbClr val="BC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3">
              <a:extLst>
                <a:ext uri="{FF2B5EF4-FFF2-40B4-BE49-F238E27FC236}">
                  <a16:creationId xmlns:a16="http://schemas.microsoft.com/office/drawing/2014/main" id="{DD437A36-E4E0-8201-A68D-F90C7015F412}"/>
                </a:ext>
              </a:extLst>
            </p:cNvPr>
            <p:cNvSpPr/>
            <p:nvPr/>
          </p:nvSpPr>
          <p:spPr>
            <a:xfrm>
              <a:off x="6886723" y="3336198"/>
              <a:ext cx="64990" cy="50032"/>
            </a:xfrm>
            <a:custGeom>
              <a:avLst/>
              <a:gdLst/>
              <a:ahLst/>
              <a:cxnLst/>
              <a:rect l="l" t="t" r="r" b="b"/>
              <a:pathLst>
                <a:path w="3767" h="2900" extrusionOk="0">
                  <a:moveTo>
                    <a:pt x="1" y="0"/>
                  </a:moveTo>
                  <a:lnTo>
                    <a:pt x="412" y="2078"/>
                  </a:lnTo>
                  <a:cubicBezTo>
                    <a:pt x="480" y="2351"/>
                    <a:pt x="708" y="2625"/>
                    <a:pt x="1142" y="2762"/>
                  </a:cubicBezTo>
                  <a:cubicBezTo>
                    <a:pt x="1370" y="2854"/>
                    <a:pt x="1627" y="2899"/>
                    <a:pt x="1884" y="2899"/>
                  </a:cubicBezTo>
                  <a:cubicBezTo>
                    <a:pt x="2141" y="2899"/>
                    <a:pt x="2397" y="2854"/>
                    <a:pt x="2626" y="2762"/>
                  </a:cubicBezTo>
                  <a:lnTo>
                    <a:pt x="2648" y="2762"/>
                  </a:lnTo>
                  <a:cubicBezTo>
                    <a:pt x="3082" y="2603"/>
                    <a:pt x="3333" y="2329"/>
                    <a:pt x="3379" y="2055"/>
                  </a:cubicBezTo>
                  <a:lnTo>
                    <a:pt x="3767" y="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3">
              <a:extLst>
                <a:ext uri="{FF2B5EF4-FFF2-40B4-BE49-F238E27FC236}">
                  <a16:creationId xmlns:a16="http://schemas.microsoft.com/office/drawing/2014/main" id="{C453A804-10E2-039A-32BF-C5AB30E69095}"/>
                </a:ext>
              </a:extLst>
            </p:cNvPr>
            <p:cNvSpPr/>
            <p:nvPr/>
          </p:nvSpPr>
          <p:spPr>
            <a:xfrm>
              <a:off x="6881219" y="3315478"/>
              <a:ext cx="76015" cy="41406"/>
            </a:xfrm>
            <a:custGeom>
              <a:avLst/>
              <a:gdLst/>
              <a:ahLst/>
              <a:cxnLst/>
              <a:rect l="l" t="t" r="r" b="b"/>
              <a:pathLst>
                <a:path w="4406" h="2400" extrusionOk="0">
                  <a:moveTo>
                    <a:pt x="2223" y="0"/>
                  </a:moveTo>
                  <a:cubicBezTo>
                    <a:pt x="1912" y="0"/>
                    <a:pt x="1602" y="51"/>
                    <a:pt x="1324" y="151"/>
                  </a:cubicBezTo>
                  <a:lnTo>
                    <a:pt x="1278" y="174"/>
                  </a:lnTo>
                  <a:cubicBezTo>
                    <a:pt x="23" y="631"/>
                    <a:pt x="0" y="1772"/>
                    <a:pt x="1256" y="2229"/>
                  </a:cubicBezTo>
                  <a:cubicBezTo>
                    <a:pt x="1541" y="2343"/>
                    <a:pt x="1866" y="2400"/>
                    <a:pt x="2191" y="2400"/>
                  </a:cubicBezTo>
                  <a:cubicBezTo>
                    <a:pt x="2517" y="2400"/>
                    <a:pt x="2842" y="2343"/>
                    <a:pt x="3127" y="2229"/>
                  </a:cubicBezTo>
                  <a:lnTo>
                    <a:pt x="3173" y="2206"/>
                  </a:lnTo>
                  <a:cubicBezTo>
                    <a:pt x="4405" y="1749"/>
                    <a:pt x="4405" y="631"/>
                    <a:pt x="3173" y="174"/>
                  </a:cubicBezTo>
                  <a:cubicBezTo>
                    <a:pt x="2880" y="57"/>
                    <a:pt x="2551" y="0"/>
                    <a:pt x="2223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3">
              <a:extLst>
                <a:ext uri="{FF2B5EF4-FFF2-40B4-BE49-F238E27FC236}">
                  <a16:creationId xmlns:a16="http://schemas.microsoft.com/office/drawing/2014/main" id="{22D55FC4-96C4-D19D-41B1-44429B2DEF10}"/>
                </a:ext>
              </a:extLst>
            </p:cNvPr>
            <p:cNvSpPr/>
            <p:nvPr/>
          </p:nvSpPr>
          <p:spPr>
            <a:xfrm>
              <a:off x="6883583" y="3316599"/>
              <a:ext cx="71684" cy="38025"/>
            </a:xfrm>
            <a:custGeom>
              <a:avLst/>
              <a:gdLst/>
              <a:ahLst/>
              <a:cxnLst/>
              <a:rect l="l" t="t" r="r" b="b"/>
              <a:pathLst>
                <a:path w="4155" h="2204" extrusionOk="0">
                  <a:moveTo>
                    <a:pt x="2111" y="1"/>
                  </a:moveTo>
                  <a:cubicBezTo>
                    <a:pt x="1809" y="1"/>
                    <a:pt x="1507" y="52"/>
                    <a:pt x="1233" y="155"/>
                  </a:cubicBezTo>
                  <a:lnTo>
                    <a:pt x="1187" y="155"/>
                  </a:lnTo>
                  <a:cubicBezTo>
                    <a:pt x="0" y="566"/>
                    <a:pt x="0" y="1639"/>
                    <a:pt x="1164" y="2049"/>
                  </a:cubicBezTo>
                  <a:cubicBezTo>
                    <a:pt x="1438" y="2152"/>
                    <a:pt x="1746" y="2204"/>
                    <a:pt x="2054" y="2204"/>
                  </a:cubicBezTo>
                  <a:cubicBezTo>
                    <a:pt x="2363" y="2204"/>
                    <a:pt x="2671" y="2152"/>
                    <a:pt x="2945" y="2049"/>
                  </a:cubicBezTo>
                  <a:lnTo>
                    <a:pt x="2990" y="2049"/>
                  </a:lnTo>
                  <a:cubicBezTo>
                    <a:pt x="4154" y="1616"/>
                    <a:pt x="4154" y="566"/>
                    <a:pt x="2990" y="155"/>
                  </a:cubicBezTo>
                  <a:cubicBezTo>
                    <a:pt x="2716" y="52"/>
                    <a:pt x="2414" y="1"/>
                    <a:pt x="2111" y="1"/>
                  </a:cubicBezTo>
                  <a:close/>
                </a:path>
              </a:pathLst>
            </a:custGeom>
            <a:solidFill>
              <a:srgbClr val="DB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3">
              <a:extLst>
                <a:ext uri="{FF2B5EF4-FFF2-40B4-BE49-F238E27FC236}">
                  <a16:creationId xmlns:a16="http://schemas.microsoft.com/office/drawing/2014/main" id="{05DD4FF5-7DEF-5908-0A2D-43B108C99387}"/>
                </a:ext>
              </a:extLst>
            </p:cNvPr>
            <p:cNvSpPr/>
            <p:nvPr/>
          </p:nvSpPr>
          <p:spPr>
            <a:xfrm>
              <a:off x="6889483" y="3324828"/>
              <a:ext cx="59866" cy="29795"/>
            </a:xfrm>
            <a:custGeom>
              <a:avLst/>
              <a:gdLst/>
              <a:ahLst/>
              <a:cxnLst/>
              <a:rect l="l" t="t" r="r" b="b"/>
              <a:pathLst>
                <a:path w="3470" h="1727" extrusionOk="0">
                  <a:moveTo>
                    <a:pt x="1743" y="0"/>
                  </a:moveTo>
                  <a:cubicBezTo>
                    <a:pt x="1449" y="0"/>
                    <a:pt x="1157" y="46"/>
                    <a:pt x="891" y="134"/>
                  </a:cubicBezTo>
                  <a:lnTo>
                    <a:pt x="845" y="157"/>
                  </a:lnTo>
                  <a:cubicBezTo>
                    <a:pt x="389" y="317"/>
                    <a:pt x="92" y="591"/>
                    <a:pt x="1" y="865"/>
                  </a:cubicBezTo>
                  <a:cubicBezTo>
                    <a:pt x="92" y="1162"/>
                    <a:pt x="366" y="1413"/>
                    <a:pt x="822" y="1572"/>
                  </a:cubicBezTo>
                  <a:cubicBezTo>
                    <a:pt x="1096" y="1675"/>
                    <a:pt x="1404" y="1727"/>
                    <a:pt x="1712" y="1727"/>
                  </a:cubicBezTo>
                  <a:cubicBezTo>
                    <a:pt x="2021" y="1727"/>
                    <a:pt x="2329" y="1675"/>
                    <a:pt x="2603" y="1572"/>
                  </a:cubicBezTo>
                  <a:lnTo>
                    <a:pt x="2648" y="1572"/>
                  </a:lnTo>
                  <a:cubicBezTo>
                    <a:pt x="3105" y="1390"/>
                    <a:pt x="3379" y="1139"/>
                    <a:pt x="3470" y="865"/>
                  </a:cubicBezTo>
                  <a:cubicBezTo>
                    <a:pt x="3379" y="568"/>
                    <a:pt x="3105" y="317"/>
                    <a:pt x="2648" y="157"/>
                  </a:cubicBezTo>
                  <a:cubicBezTo>
                    <a:pt x="2366" y="52"/>
                    <a:pt x="2054" y="0"/>
                    <a:pt x="1743" y="0"/>
                  </a:cubicBezTo>
                  <a:close/>
                </a:path>
              </a:pathLst>
            </a:custGeom>
            <a:solidFill>
              <a:srgbClr val="6B4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3">
              <a:extLst>
                <a:ext uri="{FF2B5EF4-FFF2-40B4-BE49-F238E27FC236}">
                  <a16:creationId xmlns:a16="http://schemas.microsoft.com/office/drawing/2014/main" id="{9416B7FB-4D9B-49AD-C8FB-D9227B5D05A9}"/>
                </a:ext>
              </a:extLst>
            </p:cNvPr>
            <p:cNvSpPr/>
            <p:nvPr/>
          </p:nvSpPr>
          <p:spPr>
            <a:xfrm>
              <a:off x="6941465" y="3344410"/>
              <a:ext cx="23256" cy="29208"/>
            </a:xfrm>
            <a:custGeom>
              <a:avLst/>
              <a:gdLst/>
              <a:ahLst/>
              <a:cxnLst/>
              <a:rect l="l" t="t" r="r" b="b"/>
              <a:pathLst>
                <a:path w="1348" h="1693" extrusionOk="0">
                  <a:moveTo>
                    <a:pt x="929" y="0"/>
                  </a:moveTo>
                  <a:cubicBezTo>
                    <a:pt x="453" y="0"/>
                    <a:pt x="201" y="404"/>
                    <a:pt x="115" y="643"/>
                  </a:cubicBezTo>
                  <a:cubicBezTo>
                    <a:pt x="115" y="689"/>
                    <a:pt x="137" y="734"/>
                    <a:pt x="183" y="757"/>
                  </a:cubicBezTo>
                  <a:cubicBezTo>
                    <a:pt x="191" y="761"/>
                    <a:pt x="200" y="763"/>
                    <a:pt x="208" y="763"/>
                  </a:cubicBezTo>
                  <a:cubicBezTo>
                    <a:pt x="245" y="763"/>
                    <a:pt x="279" y="726"/>
                    <a:pt x="297" y="689"/>
                  </a:cubicBezTo>
                  <a:cubicBezTo>
                    <a:pt x="297" y="667"/>
                    <a:pt x="439" y="180"/>
                    <a:pt x="893" y="180"/>
                  </a:cubicBezTo>
                  <a:cubicBezTo>
                    <a:pt x="922" y="180"/>
                    <a:pt x="951" y="182"/>
                    <a:pt x="982" y="186"/>
                  </a:cubicBezTo>
                  <a:cubicBezTo>
                    <a:pt x="1165" y="209"/>
                    <a:pt x="1187" y="392"/>
                    <a:pt x="1165" y="483"/>
                  </a:cubicBezTo>
                  <a:cubicBezTo>
                    <a:pt x="1142" y="917"/>
                    <a:pt x="731" y="1510"/>
                    <a:pt x="92" y="1510"/>
                  </a:cubicBezTo>
                  <a:cubicBezTo>
                    <a:pt x="46" y="1533"/>
                    <a:pt x="0" y="1556"/>
                    <a:pt x="0" y="1602"/>
                  </a:cubicBezTo>
                  <a:cubicBezTo>
                    <a:pt x="0" y="1647"/>
                    <a:pt x="46" y="1693"/>
                    <a:pt x="92" y="1693"/>
                  </a:cubicBezTo>
                  <a:cubicBezTo>
                    <a:pt x="868" y="1670"/>
                    <a:pt x="1324" y="962"/>
                    <a:pt x="1347" y="506"/>
                  </a:cubicBezTo>
                  <a:cubicBezTo>
                    <a:pt x="1347" y="232"/>
                    <a:pt x="1233" y="49"/>
                    <a:pt x="1005" y="4"/>
                  </a:cubicBezTo>
                  <a:cubicBezTo>
                    <a:pt x="979" y="2"/>
                    <a:pt x="954" y="0"/>
                    <a:pt x="929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3">
              <a:extLst>
                <a:ext uri="{FF2B5EF4-FFF2-40B4-BE49-F238E27FC236}">
                  <a16:creationId xmlns:a16="http://schemas.microsoft.com/office/drawing/2014/main" id="{75B64139-1658-208C-680F-06DAF386B477}"/>
                </a:ext>
              </a:extLst>
            </p:cNvPr>
            <p:cNvSpPr/>
            <p:nvPr/>
          </p:nvSpPr>
          <p:spPr>
            <a:xfrm>
              <a:off x="6563428" y="3100701"/>
              <a:ext cx="356005" cy="205978"/>
            </a:xfrm>
            <a:custGeom>
              <a:avLst/>
              <a:gdLst/>
              <a:ahLst/>
              <a:cxnLst/>
              <a:rect l="l" t="t" r="r" b="b"/>
              <a:pathLst>
                <a:path w="20635" h="11939" extrusionOk="0">
                  <a:moveTo>
                    <a:pt x="12417" y="1"/>
                  </a:moveTo>
                  <a:lnTo>
                    <a:pt x="0" y="7122"/>
                  </a:lnTo>
                  <a:lnTo>
                    <a:pt x="8263" y="11939"/>
                  </a:lnTo>
                  <a:lnTo>
                    <a:pt x="20634" y="4794"/>
                  </a:lnTo>
                  <a:lnTo>
                    <a:pt x="124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3">
              <a:extLst>
                <a:ext uri="{FF2B5EF4-FFF2-40B4-BE49-F238E27FC236}">
                  <a16:creationId xmlns:a16="http://schemas.microsoft.com/office/drawing/2014/main" id="{04240BB5-CE6E-14FE-EFA0-1860705F9A74}"/>
                </a:ext>
              </a:extLst>
            </p:cNvPr>
            <p:cNvSpPr/>
            <p:nvPr/>
          </p:nvSpPr>
          <p:spPr>
            <a:xfrm>
              <a:off x="6563428" y="3223574"/>
              <a:ext cx="142557" cy="137451"/>
            </a:xfrm>
            <a:custGeom>
              <a:avLst/>
              <a:gdLst/>
              <a:ahLst/>
              <a:cxnLst/>
              <a:rect l="l" t="t" r="r" b="b"/>
              <a:pathLst>
                <a:path w="8263" h="7967" extrusionOk="0">
                  <a:moveTo>
                    <a:pt x="0" y="0"/>
                  </a:moveTo>
                  <a:lnTo>
                    <a:pt x="0" y="3173"/>
                  </a:lnTo>
                  <a:lnTo>
                    <a:pt x="8240" y="7966"/>
                  </a:lnTo>
                  <a:lnTo>
                    <a:pt x="8263" y="4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3">
              <a:extLst>
                <a:ext uri="{FF2B5EF4-FFF2-40B4-BE49-F238E27FC236}">
                  <a16:creationId xmlns:a16="http://schemas.microsoft.com/office/drawing/2014/main" id="{75E440A8-A5A0-0DFA-B6C2-57DAF394BE35}"/>
                </a:ext>
              </a:extLst>
            </p:cNvPr>
            <p:cNvSpPr/>
            <p:nvPr/>
          </p:nvSpPr>
          <p:spPr>
            <a:xfrm>
              <a:off x="6705589" y="3183410"/>
              <a:ext cx="213845" cy="177614"/>
            </a:xfrm>
            <a:custGeom>
              <a:avLst/>
              <a:gdLst/>
              <a:ahLst/>
              <a:cxnLst/>
              <a:rect l="l" t="t" r="r" b="b"/>
              <a:pathLst>
                <a:path w="12395" h="10295" extrusionOk="0">
                  <a:moveTo>
                    <a:pt x="12394" y="0"/>
                  </a:moveTo>
                  <a:lnTo>
                    <a:pt x="23" y="7145"/>
                  </a:lnTo>
                  <a:lnTo>
                    <a:pt x="0" y="10294"/>
                  </a:lnTo>
                  <a:lnTo>
                    <a:pt x="12394" y="2831"/>
                  </a:lnTo>
                  <a:lnTo>
                    <a:pt x="12394" y="0"/>
                  </a:lnTo>
                  <a:close/>
                </a:path>
              </a:pathLst>
            </a:custGeom>
            <a:solidFill>
              <a:srgbClr val="F7F4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3">
              <a:extLst>
                <a:ext uri="{FF2B5EF4-FFF2-40B4-BE49-F238E27FC236}">
                  <a16:creationId xmlns:a16="http://schemas.microsoft.com/office/drawing/2014/main" id="{FEE1D6AE-0A61-2B55-845C-82A821E0DC91}"/>
                </a:ext>
              </a:extLst>
            </p:cNvPr>
            <p:cNvSpPr/>
            <p:nvPr/>
          </p:nvSpPr>
          <p:spPr>
            <a:xfrm>
              <a:off x="6772132" y="3112122"/>
              <a:ext cx="127220" cy="71305"/>
            </a:xfrm>
            <a:custGeom>
              <a:avLst/>
              <a:gdLst/>
              <a:ahLst/>
              <a:cxnLst/>
              <a:rect l="l" t="t" r="r" b="b"/>
              <a:pathLst>
                <a:path w="7374" h="4133" extrusionOk="0">
                  <a:moveTo>
                    <a:pt x="1" y="1"/>
                  </a:moveTo>
                  <a:lnTo>
                    <a:pt x="1" y="1"/>
                  </a:lnTo>
                  <a:cubicBezTo>
                    <a:pt x="1210" y="731"/>
                    <a:pt x="2443" y="1416"/>
                    <a:pt x="3675" y="2124"/>
                  </a:cubicBezTo>
                  <a:cubicBezTo>
                    <a:pt x="4908" y="2786"/>
                    <a:pt x="6118" y="3493"/>
                    <a:pt x="7373" y="4132"/>
                  </a:cubicBezTo>
                  <a:cubicBezTo>
                    <a:pt x="6163" y="3402"/>
                    <a:pt x="4931" y="2740"/>
                    <a:pt x="3721" y="2032"/>
                  </a:cubicBezTo>
                  <a:cubicBezTo>
                    <a:pt x="2489" y="1348"/>
                    <a:pt x="1256" y="66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3">
              <a:extLst>
                <a:ext uri="{FF2B5EF4-FFF2-40B4-BE49-F238E27FC236}">
                  <a16:creationId xmlns:a16="http://schemas.microsoft.com/office/drawing/2014/main" id="{F6C17E08-134A-4F98-5CAE-EE35275CC7A5}"/>
                </a:ext>
              </a:extLst>
            </p:cNvPr>
            <p:cNvSpPr/>
            <p:nvPr/>
          </p:nvSpPr>
          <p:spPr>
            <a:xfrm>
              <a:off x="6763471" y="3118816"/>
              <a:ext cx="126823" cy="71305"/>
            </a:xfrm>
            <a:custGeom>
              <a:avLst/>
              <a:gdLst/>
              <a:ahLst/>
              <a:cxnLst/>
              <a:rect l="l" t="t" r="r" b="b"/>
              <a:pathLst>
                <a:path w="7351" h="4133" extrusionOk="0">
                  <a:moveTo>
                    <a:pt x="0" y="1"/>
                  </a:moveTo>
                  <a:cubicBezTo>
                    <a:pt x="1210" y="731"/>
                    <a:pt x="2443" y="1416"/>
                    <a:pt x="3652" y="2124"/>
                  </a:cubicBezTo>
                  <a:cubicBezTo>
                    <a:pt x="4885" y="2786"/>
                    <a:pt x="6118" y="3493"/>
                    <a:pt x="7350" y="4132"/>
                  </a:cubicBezTo>
                  <a:cubicBezTo>
                    <a:pt x="6140" y="3425"/>
                    <a:pt x="4908" y="2740"/>
                    <a:pt x="3698" y="2032"/>
                  </a:cubicBezTo>
                  <a:cubicBezTo>
                    <a:pt x="2466" y="1370"/>
                    <a:pt x="1256" y="66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3">
              <a:extLst>
                <a:ext uri="{FF2B5EF4-FFF2-40B4-BE49-F238E27FC236}">
                  <a16:creationId xmlns:a16="http://schemas.microsoft.com/office/drawing/2014/main" id="{5608FADE-B841-B18F-4F8C-25484CE5A7FD}"/>
                </a:ext>
              </a:extLst>
            </p:cNvPr>
            <p:cNvSpPr/>
            <p:nvPr/>
          </p:nvSpPr>
          <p:spPr>
            <a:xfrm>
              <a:off x="6752844" y="3125131"/>
              <a:ext cx="126806" cy="71287"/>
            </a:xfrm>
            <a:custGeom>
              <a:avLst/>
              <a:gdLst/>
              <a:ahLst/>
              <a:cxnLst/>
              <a:rect l="l" t="t" r="r" b="b"/>
              <a:pathLst>
                <a:path w="7350" h="4132" extrusionOk="0">
                  <a:moveTo>
                    <a:pt x="0" y="0"/>
                  </a:moveTo>
                  <a:cubicBezTo>
                    <a:pt x="1210" y="730"/>
                    <a:pt x="2442" y="1392"/>
                    <a:pt x="3652" y="2100"/>
                  </a:cubicBezTo>
                  <a:cubicBezTo>
                    <a:pt x="4885" y="2785"/>
                    <a:pt x="6117" y="3470"/>
                    <a:pt x="7350" y="4131"/>
                  </a:cubicBezTo>
                  <a:cubicBezTo>
                    <a:pt x="6163" y="3401"/>
                    <a:pt x="4930" y="2716"/>
                    <a:pt x="3698" y="2032"/>
                  </a:cubicBezTo>
                  <a:cubicBezTo>
                    <a:pt x="2465" y="1347"/>
                    <a:pt x="1256" y="63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3">
              <a:extLst>
                <a:ext uri="{FF2B5EF4-FFF2-40B4-BE49-F238E27FC236}">
                  <a16:creationId xmlns:a16="http://schemas.microsoft.com/office/drawing/2014/main" id="{021CBA9E-BFB5-B58F-45CC-ECF2F8C5B2EE}"/>
                </a:ext>
              </a:extLst>
            </p:cNvPr>
            <p:cNvSpPr/>
            <p:nvPr/>
          </p:nvSpPr>
          <p:spPr>
            <a:xfrm>
              <a:off x="6741819" y="3130238"/>
              <a:ext cx="126806" cy="71305"/>
            </a:xfrm>
            <a:custGeom>
              <a:avLst/>
              <a:gdLst/>
              <a:ahLst/>
              <a:cxnLst/>
              <a:rect l="l" t="t" r="r" b="b"/>
              <a:pathLst>
                <a:path w="7350" h="4133" extrusionOk="0">
                  <a:moveTo>
                    <a:pt x="0" y="1"/>
                  </a:moveTo>
                  <a:cubicBezTo>
                    <a:pt x="1210" y="708"/>
                    <a:pt x="2442" y="1393"/>
                    <a:pt x="3652" y="2101"/>
                  </a:cubicBezTo>
                  <a:cubicBezTo>
                    <a:pt x="4885" y="2785"/>
                    <a:pt x="6094" y="3470"/>
                    <a:pt x="7350" y="4132"/>
                  </a:cubicBezTo>
                  <a:cubicBezTo>
                    <a:pt x="6140" y="3402"/>
                    <a:pt x="4907" y="2717"/>
                    <a:pt x="3698" y="2009"/>
                  </a:cubicBezTo>
                  <a:cubicBezTo>
                    <a:pt x="2465" y="1348"/>
                    <a:pt x="1233" y="64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3">
              <a:extLst>
                <a:ext uri="{FF2B5EF4-FFF2-40B4-BE49-F238E27FC236}">
                  <a16:creationId xmlns:a16="http://schemas.microsoft.com/office/drawing/2014/main" id="{0CA16B20-A820-E56A-BB5B-8DC5518250FB}"/>
                </a:ext>
              </a:extLst>
            </p:cNvPr>
            <p:cNvSpPr/>
            <p:nvPr/>
          </p:nvSpPr>
          <p:spPr>
            <a:xfrm>
              <a:off x="6713059" y="3148749"/>
              <a:ext cx="126823" cy="71287"/>
            </a:xfrm>
            <a:custGeom>
              <a:avLst/>
              <a:gdLst/>
              <a:ahLst/>
              <a:cxnLst/>
              <a:rect l="l" t="t" r="r" b="b"/>
              <a:pathLst>
                <a:path w="7351" h="4132" extrusionOk="0">
                  <a:moveTo>
                    <a:pt x="1" y="1"/>
                  </a:moveTo>
                  <a:cubicBezTo>
                    <a:pt x="1211" y="731"/>
                    <a:pt x="2420" y="1393"/>
                    <a:pt x="3653" y="2101"/>
                  </a:cubicBezTo>
                  <a:cubicBezTo>
                    <a:pt x="4885" y="2785"/>
                    <a:pt x="6095" y="3470"/>
                    <a:pt x="7351" y="4132"/>
                  </a:cubicBezTo>
                  <a:cubicBezTo>
                    <a:pt x="6141" y="3402"/>
                    <a:pt x="4908" y="2717"/>
                    <a:pt x="3698" y="2032"/>
                  </a:cubicBezTo>
                  <a:cubicBezTo>
                    <a:pt x="2466" y="1347"/>
                    <a:pt x="1233" y="66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3">
              <a:extLst>
                <a:ext uri="{FF2B5EF4-FFF2-40B4-BE49-F238E27FC236}">
                  <a16:creationId xmlns:a16="http://schemas.microsoft.com/office/drawing/2014/main" id="{0AC340DA-0BB0-D4A5-0BFA-AAD0454216EC}"/>
                </a:ext>
              </a:extLst>
            </p:cNvPr>
            <p:cNvSpPr/>
            <p:nvPr/>
          </p:nvSpPr>
          <p:spPr>
            <a:xfrm>
              <a:off x="6733538" y="3136552"/>
              <a:ext cx="126823" cy="71287"/>
            </a:xfrm>
            <a:custGeom>
              <a:avLst/>
              <a:gdLst/>
              <a:ahLst/>
              <a:cxnLst/>
              <a:rect l="l" t="t" r="r" b="b"/>
              <a:pathLst>
                <a:path w="7351" h="4132" extrusionOk="0">
                  <a:moveTo>
                    <a:pt x="1" y="0"/>
                  </a:moveTo>
                  <a:lnTo>
                    <a:pt x="1" y="0"/>
                  </a:lnTo>
                  <a:cubicBezTo>
                    <a:pt x="1210" y="708"/>
                    <a:pt x="2443" y="1392"/>
                    <a:pt x="3653" y="2100"/>
                  </a:cubicBezTo>
                  <a:cubicBezTo>
                    <a:pt x="4885" y="2762"/>
                    <a:pt x="6118" y="3469"/>
                    <a:pt x="7350" y="4131"/>
                  </a:cubicBezTo>
                  <a:cubicBezTo>
                    <a:pt x="6164" y="3401"/>
                    <a:pt x="4931" y="2716"/>
                    <a:pt x="3698" y="2009"/>
                  </a:cubicBezTo>
                  <a:cubicBezTo>
                    <a:pt x="2466" y="1347"/>
                    <a:pt x="1256" y="639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3">
              <a:extLst>
                <a:ext uri="{FF2B5EF4-FFF2-40B4-BE49-F238E27FC236}">
                  <a16:creationId xmlns:a16="http://schemas.microsoft.com/office/drawing/2014/main" id="{9339B4DC-0EF8-D1C3-8AE9-DE4ED2B19244}"/>
                </a:ext>
              </a:extLst>
            </p:cNvPr>
            <p:cNvSpPr/>
            <p:nvPr/>
          </p:nvSpPr>
          <p:spPr>
            <a:xfrm>
              <a:off x="6722911" y="3142849"/>
              <a:ext cx="126823" cy="71287"/>
            </a:xfrm>
            <a:custGeom>
              <a:avLst/>
              <a:gdLst/>
              <a:ahLst/>
              <a:cxnLst/>
              <a:rect l="l" t="t" r="r" b="b"/>
              <a:pathLst>
                <a:path w="7351" h="4132" extrusionOk="0">
                  <a:moveTo>
                    <a:pt x="0" y="0"/>
                  </a:moveTo>
                  <a:cubicBezTo>
                    <a:pt x="1210" y="731"/>
                    <a:pt x="2443" y="1415"/>
                    <a:pt x="3652" y="2100"/>
                  </a:cubicBezTo>
                  <a:cubicBezTo>
                    <a:pt x="4885" y="2785"/>
                    <a:pt x="6118" y="3470"/>
                    <a:pt x="7350" y="4132"/>
                  </a:cubicBezTo>
                  <a:cubicBezTo>
                    <a:pt x="6140" y="3401"/>
                    <a:pt x="4908" y="2739"/>
                    <a:pt x="3698" y="2032"/>
                  </a:cubicBezTo>
                  <a:cubicBezTo>
                    <a:pt x="2466" y="1347"/>
                    <a:pt x="1256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3">
              <a:extLst>
                <a:ext uri="{FF2B5EF4-FFF2-40B4-BE49-F238E27FC236}">
                  <a16:creationId xmlns:a16="http://schemas.microsoft.com/office/drawing/2014/main" id="{D5613579-E7A6-B119-FC99-A1160BEABADB}"/>
                </a:ext>
              </a:extLst>
            </p:cNvPr>
            <p:cNvSpPr/>
            <p:nvPr/>
          </p:nvSpPr>
          <p:spPr>
            <a:xfrm>
              <a:off x="6701638" y="3155047"/>
              <a:ext cx="126823" cy="71305"/>
            </a:xfrm>
            <a:custGeom>
              <a:avLst/>
              <a:gdLst/>
              <a:ahLst/>
              <a:cxnLst/>
              <a:rect l="l" t="t" r="r" b="b"/>
              <a:pathLst>
                <a:path w="7351" h="4133" extrusionOk="0">
                  <a:moveTo>
                    <a:pt x="1" y="1"/>
                  </a:moveTo>
                  <a:cubicBezTo>
                    <a:pt x="1211" y="731"/>
                    <a:pt x="2443" y="1393"/>
                    <a:pt x="3653" y="2101"/>
                  </a:cubicBezTo>
                  <a:cubicBezTo>
                    <a:pt x="4885" y="2785"/>
                    <a:pt x="6118" y="3470"/>
                    <a:pt x="7351" y="4132"/>
                  </a:cubicBezTo>
                  <a:cubicBezTo>
                    <a:pt x="6164" y="3402"/>
                    <a:pt x="4931" y="2717"/>
                    <a:pt x="3699" y="2032"/>
                  </a:cubicBezTo>
                  <a:cubicBezTo>
                    <a:pt x="2466" y="1347"/>
                    <a:pt x="1256" y="66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3">
              <a:extLst>
                <a:ext uri="{FF2B5EF4-FFF2-40B4-BE49-F238E27FC236}">
                  <a16:creationId xmlns:a16="http://schemas.microsoft.com/office/drawing/2014/main" id="{3B20F3EE-434A-B7C9-3031-DE3A21A0C5FC}"/>
                </a:ext>
              </a:extLst>
            </p:cNvPr>
            <p:cNvSpPr/>
            <p:nvPr/>
          </p:nvSpPr>
          <p:spPr>
            <a:xfrm>
              <a:off x="6568156" y="3386989"/>
              <a:ext cx="392236" cy="227250"/>
            </a:xfrm>
            <a:custGeom>
              <a:avLst/>
              <a:gdLst/>
              <a:ahLst/>
              <a:cxnLst/>
              <a:rect l="l" t="t" r="r" b="b"/>
              <a:pathLst>
                <a:path w="22735" h="13172" extrusionOk="0">
                  <a:moveTo>
                    <a:pt x="14197" y="1"/>
                  </a:moveTo>
                  <a:lnTo>
                    <a:pt x="0" y="8081"/>
                  </a:lnTo>
                  <a:lnTo>
                    <a:pt x="8628" y="13171"/>
                  </a:lnTo>
                  <a:lnTo>
                    <a:pt x="22734" y="4817"/>
                  </a:lnTo>
                  <a:lnTo>
                    <a:pt x="14197" y="1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3">
              <a:extLst>
                <a:ext uri="{FF2B5EF4-FFF2-40B4-BE49-F238E27FC236}">
                  <a16:creationId xmlns:a16="http://schemas.microsoft.com/office/drawing/2014/main" id="{F39D0159-8FBE-D6C3-C6BA-ED3BE641331C}"/>
                </a:ext>
              </a:extLst>
            </p:cNvPr>
            <p:cNvSpPr/>
            <p:nvPr/>
          </p:nvSpPr>
          <p:spPr>
            <a:xfrm>
              <a:off x="6568156" y="3211756"/>
              <a:ext cx="244951" cy="314668"/>
            </a:xfrm>
            <a:custGeom>
              <a:avLst/>
              <a:gdLst/>
              <a:ahLst/>
              <a:cxnLst/>
              <a:rect l="l" t="t" r="r" b="b"/>
              <a:pathLst>
                <a:path w="14198" h="18239" extrusionOk="0">
                  <a:moveTo>
                    <a:pt x="14083" y="1"/>
                  </a:moveTo>
                  <a:lnTo>
                    <a:pt x="0" y="8286"/>
                  </a:lnTo>
                  <a:lnTo>
                    <a:pt x="0" y="18238"/>
                  </a:lnTo>
                  <a:lnTo>
                    <a:pt x="14197" y="10158"/>
                  </a:lnTo>
                  <a:lnTo>
                    <a:pt x="14083" y="1"/>
                  </a:ln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3">
              <a:extLst>
                <a:ext uri="{FF2B5EF4-FFF2-40B4-BE49-F238E27FC236}">
                  <a16:creationId xmlns:a16="http://schemas.microsoft.com/office/drawing/2014/main" id="{DA3FD9A4-49D6-DF37-C31D-5F125B69B850}"/>
                </a:ext>
              </a:extLst>
            </p:cNvPr>
            <p:cNvSpPr/>
            <p:nvPr/>
          </p:nvSpPr>
          <p:spPr>
            <a:xfrm>
              <a:off x="6583510" y="3236961"/>
              <a:ext cx="214242" cy="270157"/>
            </a:xfrm>
            <a:custGeom>
              <a:avLst/>
              <a:gdLst/>
              <a:ahLst/>
              <a:cxnLst/>
              <a:rect l="l" t="t" r="r" b="b"/>
              <a:pathLst>
                <a:path w="12418" h="15659" extrusionOk="0">
                  <a:moveTo>
                    <a:pt x="12326" y="0"/>
                  </a:moveTo>
                  <a:lnTo>
                    <a:pt x="0" y="7213"/>
                  </a:lnTo>
                  <a:lnTo>
                    <a:pt x="0" y="15659"/>
                  </a:lnTo>
                  <a:lnTo>
                    <a:pt x="12417" y="8560"/>
                  </a:lnTo>
                  <a:lnTo>
                    <a:pt x="123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3">
              <a:extLst>
                <a:ext uri="{FF2B5EF4-FFF2-40B4-BE49-F238E27FC236}">
                  <a16:creationId xmlns:a16="http://schemas.microsoft.com/office/drawing/2014/main" id="{89B7CEF7-F3F9-89CE-D658-E7AAA1864BCA}"/>
                </a:ext>
              </a:extLst>
            </p:cNvPr>
            <p:cNvSpPr/>
            <p:nvPr/>
          </p:nvSpPr>
          <p:spPr>
            <a:xfrm>
              <a:off x="6583510" y="3361404"/>
              <a:ext cx="214242" cy="145715"/>
            </a:xfrm>
            <a:custGeom>
              <a:avLst/>
              <a:gdLst/>
              <a:ahLst/>
              <a:cxnLst/>
              <a:rect l="l" t="t" r="r" b="b"/>
              <a:pathLst>
                <a:path w="12418" h="8446" extrusionOk="0">
                  <a:moveTo>
                    <a:pt x="0" y="0"/>
                  </a:moveTo>
                  <a:lnTo>
                    <a:pt x="0" y="8446"/>
                  </a:lnTo>
                  <a:lnTo>
                    <a:pt x="12417" y="1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3">
              <a:extLst>
                <a:ext uri="{FF2B5EF4-FFF2-40B4-BE49-F238E27FC236}">
                  <a16:creationId xmlns:a16="http://schemas.microsoft.com/office/drawing/2014/main" id="{3C4D0FE1-44EB-7F7E-9B37-2F575CCA003A}"/>
                </a:ext>
              </a:extLst>
            </p:cNvPr>
            <p:cNvSpPr/>
            <p:nvPr/>
          </p:nvSpPr>
          <p:spPr>
            <a:xfrm>
              <a:off x="6717010" y="3470095"/>
              <a:ext cx="243381" cy="151218"/>
            </a:xfrm>
            <a:custGeom>
              <a:avLst/>
              <a:gdLst/>
              <a:ahLst/>
              <a:cxnLst/>
              <a:rect l="l" t="t" r="r" b="b"/>
              <a:pathLst>
                <a:path w="14107" h="8765" extrusionOk="0">
                  <a:moveTo>
                    <a:pt x="14106" y="0"/>
                  </a:moveTo>
                  <a:lnTo>
                    <a:pt x="0" y="8354"/>
                  </a:lnTo>
                  <a:lnTo>
                    <a:pt x="0" y="8765"/>
                  </a:lnTo>
                  <a:lnTo>
                    <a:pt x="14106" y="411"/>
                  </a:lnTo>
                  <a:lnTo>
                    <a:pt x="14106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3">
              <a:extLst>
                <a:ext uri="{FF2B5EF4-FFF2-40B4-BE49-F238E27FC236}">
                  <a16:creationId xmlns:a16="http://schemas.microsoft.com/office/drawing/2014/main" id="{98ECC320-BD53-FE63-396E-E5CBC7291BFF}"/>
                </a:ext>
              </a:extLst>
            </p:cNvPr>
            <p:cNvSpPr/>
            <p:nvPr/>
          </p:nvSpPr>
          <p:spPr>
            <a:xfrm>
              <a:off x="6568156" y="3526407"/>
              <a:ext cx="148872" cy="94906"/>
            </a:xfrm>
            <a:custGeom>
              <a:avLst/>
              <a:gdLst/>
              <a:ahLst/>
              <a:cxnLst/>
              <a:rect l="l" t="t" r="r" b="b"/>
              <a:pathLst>
                <a:path w="8629" h="5501" extrusionOk="0">
                  <a:moveTo>
                    <a:pt x="0" y="0"/>
                  </a:moveTo>
                  <a:lnTo>
                    <a:pt x="0" y="411"/>
                  </a:lnTo>
                  <a:lnTo>
                    <a:pt x="8628" y="5501"/>
                  </a:lnTo>
                  <a:lnTo>
                    <a:pt x="8628" y="50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3">
              <a:extLst>
                <a:ext uri="{FF2B5EF4-FFF2-40B4-BE49-F238E27FC236}">
                  <a16:creationId xmlns:a16="http://schemas.microsoft.com/office/drawing/2014/main" id="{DA32EAE1-03F4-C18F-46E4-B1F75DB293BE}"/>
                </a:ext>
              </a:extLst>
            </p:cNvPr>
            <p:cNvSpPr/>
            <p:nvPr/>
          </p:nvSpPr>
          <p:spPr>
            <a:xfrm>
              <a:off x="6564602" y="3208616"/>
              <a:ext cx="246538" cy="146111"/>
            </a:xfrm>
            <a:custGeom>
              <a:avLst/>
              <a:gdLst/>
              <a:ahLst/>
              <a:cxnLst/>
              <a:rect l="l" t="t" r="r" b="b"/>
              <a:pathLst>
                <a:path w="14290" h="8469" extrusionOk="0">
                  <a:moveTo>
                    <a:pt x="14061" y="0"/>
                  </a:moveTo>
                  <a:lnTo>
                    <a:pt x="1" y="8286"/>
                  </a:lnTo>
                  <a:lnTo>
                    <a:pt x="206" y="8468"/>
                  </a:lnTo>
                  <a:lnTo>
                    <a:pt x="14289" y="183"/>
                  </a:lnTo>
                  <a:lnTo>
                    <a:pt x="14061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3">
              <a:extLst>
                <a:ext uri="{FF2B5EF4-FFF2-40B4-BE49-F238E27FC236}">
                  <a16:creationId xmlns:a16="http://schemas.microsoft.com/office/drawing/2014/main" id="{23CDDC6D-56A0-E044-6FAB-977647519A3F}"/>
                </a:ext>
              </a:extLst>
            </p:cNvPr>
            <p:cNvSpPr/>
            <p:nvPr/>
          </p:nvSpPr>
          <p:spPr>
            <a:xfrm>
              <a:off x="6563808" y="3351553"/>
              <a:ext cx="4365" cy="181945"/>
            </a:xfrm>
            <a:custGeom>
              <a:avLst/>
              <a:gdLst/>
              <a:ahLst/>
              <a:cxnLst/>
              <a:rect l="l" t="t" r="r" b="b"/>
              <a:pathLst>
                <a:path w="253" h="10546" extrusionOk="0">
                  <a:moveTo>
                    <a:pt x="47" y="1"/>
                  </a:moveTo>
                  <a:lnTo>
                    <a:pt x="1" y="10318"/>
                  </a:lnTo>
                  <a:lnTo>
                    <a:pt x="252" y="10546"/>
                  </a:lnTo>
                  <a:lnTo>
                    <a:pt x="252" y="183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3">
              <a:extLst>
                <a:ext uri="{FF2B5EF4-FFF2-40B4-BE49-F238E27FC236}">
                  <a16:creationId xmlns:a16="http://schemas.microsoft.com/office/drawing/2014/main" id="{7E1AFAA1-EA05-FE5E-0AAE-C9E2C74661BE}"/>
                </a:ext>
              </a:extLst>
            </p:cNvPr>
            <p:cNvSpPr/>
            <p:nvPr/>
          </p:nvSpPr>
          <p:spPr>
            <a:xfrm>
              <a:off x="6576816" y="3390146"/>
              <a:ext cx="229993" cy="131550"/>
            </a:xfrm>
            <a:custGeom>
              <a:avLst/>
              <a:gdLst/>
              <a:ahLst/>
              <a:cxnLst/>
              <a:rect l="l" t="t" r="r" b="b"/>
              <a:pathLst>
                <a:path w="13331" h="7625" extrusionOk="0">
                  <a:moveTo>
                    <a:pt x="13330" y="0"/>
                  </a:moveTo>
                  <a:lnTo>
                    <a:pt x="13330" y="0"/>
                  </a:lnTo>
                  <a:cubicBezTo>
                    <a:pt x="12212" y="617"/>
                    <a:pt x="11093" y="1233"/>
                    <a:pt x="9975" y="1849"/>
                  </a:cubicBezTo>
                  <a:lnTo>
                    <a:pt x="6620" y="3744"/>
                  </a:lnTo>
                  <a:lnTo>
                    <a:pt x="3310" y="5661"/>
                  </a:lnTo>
                  <a:cubicBezTo>
                    <a:pt x="2191" y="6300"/>
                    <a:pt x="1096" y="6962"/>
                    <a:pt x="0" y="7624"/>
                  </a:cubicBezTo>
                  <a:cubicBezTo>
                    <a:pt x="1141" y="7008"/>
                    <a:pt x="2260" y="6392"/>
                    <a:pt x="3378" y="5775"/>
                  </a:cubicBezTo>
                  <a:lnTo>
                    <a:pt x="6711" y="3881"/>
                  </a:lnTo>
                  <a:lnTo>
                    <a:pt x="10043" y="1963"/>
                  </a:lnTo>
                  <a:cubicBezTo>
                    <a:pt x="11139" y="1324"/>
                    <a:pt x="12235" y="662"/>
                    <a:pt x="13330" y="0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3">
              <a:extLst>
                <a:ext uri="{FF2B5EF4-FFF2-40B4-BE49-F238E27FC236}">
                  <a16:creationId xmlns:a16="http://schemas.microsoft.com/office/drawing/2014/main" id="{7093C5D2-F272-A078-4DB4-6E7774843E73}"/>
                </a:ext>
              </a:extLst>
            </p:cNvPr>
            <p:cNvSpPr/>
            <p:nvPr/>
          </p:nvSpPr>
          <p:spPr>
            <a:xfrm>
              <a:off x="6689838" y="3284613"/>
              <a:ext cx="6314" cy="8281"/>
            </a:xfrm>
            <a:custGeom>
              <a:avLst/>
              <a:gdLst/>
              <a:ahLst/>
              <a:cxnLst/>
              <a:rect l="l" t="t" r="r" b="b"/>
              <a:pathLst>
                <a:path w="366" h="480" extrusionOk="0">
                  <a:moveTo>
                    <a:pt x="183" y="0"/>
                  </a:moveTo>
                  <a:cubicBezTo>
                    <a:pt x="69" y="0"/>
                    <a:pt x="0" y="114"/>
                    <a:pt x="0" y="229"/>
                  </a:cubicBezTo>
                  <a:cubicBezTo>
                    <a:pt x="0" y="366"/>
                    <a:pt x="69" y="480"/>
                    <a:pt x="183" y="480"/>
                  </a:cubicBezTo>
                  <a:cubicBezTo>
                    <a:pt x="274" y="480"/>
                    <a:pt x="365" y="366"/>
                    <a:pt x="365" y="229"/>
                  </a:cubicBezTo>
                  <a:cubicBezTo>
                    <a:pt x="365" y="114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3">
              <a:extLst>
                <a:ext uri="{FF2B5EF4-FFF2-40B4-BE49-F238E27FC236}">
                  <a16:creationId xmlns:a16="http://schemas.microsoft.com/office/drawing/2014/main" id="{1B84B9F7-6430-8478-540A-222A9AFAB628}"/>
                </a:ext>
              </a:extLst>
            </p:cNvPr>
            <p:cNvSpPr/>
            <p:nvPr/>
          </p:nvSpPr>
          <p:spPr>
            <a:xfrm>
              <a:off x="6599262" y="3404725"/>
              <a:ext cx="330403" cy="191779"/>
            </a:xfrm>
            <a:custGeom>
              <a:avLst/>
              <a:gdLst/>
              <a:ahLst/>
              <a:cxnLst/>
              <a:rect l="l" t="t" r="r" b="b"/>
              <a:pathLst>
                <a:path w="19151" h="11116" extrusionOk="0">
                  <a:moveTo>
                    <a:pt x="11938" y="0"/>
                  </a:moveTo>
                  <a:lnTo>
                    <a:pt x="0" y="6825"/>
                  </a:lnTo>
                  <a:lnTo>
                    <a:pt x="7259" y="11116"/>
                  </a:lnTo>
                  <a:lnTo>
                    <a:pt x="19151" y="4063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rgbClr val="4B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3">
              <a:extLst>
                <a:ext uri="{FF2B5EF4-FFF2-40B4-BE49-F238E27FC236}">
                  <a16:creationId xmlns:a16="http://schemas.microsoft.com/office/drawing/2014/main" id="{D07F67C3-A6D1-410C-3932-EF48EB85402E}"/>
                </a:ext>
              </a:extLst>
            </p:cNvPr>
            <p:cNvSpPr/>
            <p:nvPr/>
          </p:nvSpPr>
          <p:spPr>
            <a:xfrm>
              <a:off x="6607526" y="3410228"/>
              <a:ext cx="315842" cy="178011"/>
            </a:xfrm>
            <a:custGeom>
              <a:avLst/>
              <a:gdLst/>
              <a:ahLst/>
              <a:cxnLst/>
              <a:rect l="l" t="t" r="r" b="b"/>
              <a:pathLst>
                <a:path w="18307" h="10318" extrusionOk="0">
                  <a:moveTo>
                    <a:pt x="11550" y="434"/>
                  </a:moveTo>
                  <a:cubicBezTo>
                    <a:pt x="11778" y="571"/>
                    <a:pt x="12030" y="708"/>
                    <a:pt x="12258" y="845"/>
                  </a:cubicBezTo>
                  <a:cubicBezTo>
                    <a:pt x="12075" y="959"/>
                    <a:pt x="11893" y="1051"/>
                    <a:pt x="11710" y="1142"/>
                  </a:cubicBezTo>
                  <a:cubicBezTo>
                    <a:pt x="11459" y="1028"/>
                    <a:pt x="11231" y="891"/>
                    <a:pt x="10980" y="777"/>
                  </a:cubicBezTo>
                  <a:cubicBezTo>
                    <a:pt x="11162" y="663"/>
                    <a:pt x="11368" y="548"/>
                    <a:pt x="11550" y="434"/>
                  </a:cubicBezTo>
                  <a:close/>
                  <a:moveTo>
                    <a:pt x="10957" y="777"/>
                  </a:moveTo>
                  <a:cubicBezTo>
                    <a:pt x="11185" y="914"/>
                    <a:pt x="11413" y="1051"/>
                    <a:pt x="11642" y="1187"/>
                  </a:cubicBezTo>
                  <a:cubicBezTo>
                    <a:pt x="11459" y="1279"/>
                    <a:pt x="11276" y="1393"/>
                    <a:pt x="11094" y="1484"/>
                  </a:cubicBezTo>
                  <a:cubicBezTo>
                    <a:pt x="10843" y="1370"/>
                    <a:pt x="10614" y="1233"/>
                    <a:pt x="10386" y="1119"/>
                  </a:cubicBezTo>
                  <a:cubicBezTo>
                    <a:pt x="10569" y="1005"/>
                    <a:pt x="10774" y="891"/>
                    <a:pt x="10957" y="777"/>
                  </a:cubicBezTo>
                  <a:close/>
                  <a:moveTo>
                    <a:pt x="12258" y="868"/>
                  </a:moveTo>
                  <a:cubicBezTo>
                    <a:pt x="12372" y="914"/>
                    <a:pt x="12486" y="982"/>
                    <a:pt x="12600" y="1051"/>
                  </a:cubicBezTo>
                  <a:lnTo>
                    <a:pt x="12897" y="1233"/>
                  </a:lnTo>
                  <a:cubicBezTo>
                    <a:pt x="12737" y="1324"/>
                    <a:pt x="12555" y="1416"/>
                    <a:pt x="12372" y="1530"/>
                  </a:cubicBezTo>
                  <a:lnTo>
                    <a:pt x="12212" y="1416"/>
                  </a:lnTo>
                  <a:cubicBezTo>
                    <a:pt x="12052" y="1347"/>
                    <a:pt x="11893" y="1256"/>
                    <a:pt x="11733" y="1165"/>
                  </a:cubicBezTo>
                  <a:cubicBezTo>
                    <a:pt x="11915" y="1073"/>
                    <a:pt x="12098" y="959"/>
                    <a:pt x="12258" y="868"/>
                  </a:cubicBezTo>
                  <a:close/>
                  <a:moveTo>
                    <a:pt x="14198" y="1256"/>
                  </a:moveTo>
                  <a:cubicBezTo>
                    <a:pt x="14015" y="1347"/>
                    <a:pt x="13833" y="1439"/>
                    <a:pt x="13673" y="1553"/>
                  </a:cubicBezTo>
                  <a:cubicBezTo>
                    <a:pt x="13856" y="1461"/>
                    <a:pt x="14038" y="1347"/>
                    <a:pt x="14198" y="1256"/>
                  </a:cubicBezTo>
                  <a:close/>
                  <a:moveTo>
                    <a:pt x="10363" y="1142"/>
                  </a:moveTo>
                  <a:cubicBezTo>
                    <a:pt x="10569" y="1279"/>
                    <a:pt x="10797" y="1393"/>
                    <a:pt x="11025" y="1530"/>
                  </a:cubicBezTo>
                  <a:cubicBezTo>
                    <a:pt x="10843" y="1621"/>
                    <a:pt x="10660" y="1735"/>
                    <a:pt x="10477" y="1827"/>
                  </a:cubicBezTo>
                  <a:cubicBezTo>
                    <a:pt x="10249" y="1712"/>
                    <a:pt x="10021" y="1598"/>
                    <a:pt x="9793" y="1461"/>
                  </a:cubicBezTo>
                  <a:cubicBezTo>
                    <a:pt x="9975" y="1347"/>
                    <a:pt x="10158" y="1256"/>
                    <a:pt x="10363" y="1142"/>
                  </a:cubicBezTo>
                  <a:close/>
                  <a:moveTo>
                    <a:pt x="11664" y="1210"/>
                  </a:moveTo>
                  <a:cubicBezTo>
                    <a:pt x="11847" y="1302"/>
                    <a:pt x="12007" y="1393"/>
                    <a:pt x="12166" y="1507"/>
                  </a:cubicBezTo>
                  <a:lnTo>
                    <a:pt x="12281" y="1576"/>
                  </a:lnTo>
                  <a:cubicBezTo>
                    <a:pt x="12121" y="1667"/>
                    <a:pt x="11938" y="1758"/>
                    <a:pt x="11756" y="1849"/>
                  </a:cubicBezTo>
                  <a:lnTo>
                    <a:pt x="11573" y="1758"/>
                  </a:lnTo>
                  <a:cubicBezTo>
                    <a:pt x="11413" y="1667"/>
                    <a:pt x="11276" y="1598"/>
                    <a:pt x="11139" y="1530"/>
                  </a:cubicBezTo>
                  <a:cubicBezTo>
                    <a:pt x="11322" y="1416"/>
                    <a:pt x="11482" y="1302"/>
                    <a:pt x="11664" y="1210"/>
                  </a:cubicBezTo>
                  <a:close/>
                  <a:moveTo>
                    <a:pt x="12920" y="1233"/>
                  </a:moveTo>
                  <a:lnTo>
                    <a:pt x="13559" y="1598"/>
                  </a:lnTo>
                  <a:cubicBezTo>
                    <a:pt x="13399" y="1690"/>
                    <a:pt x="13216" y="1804"/>
                    <a:pt x="13057" y="1895"/>
                  </a:cubicBezTo>
                  <a:lnTo>
                    <a:pt x="12418" y="1530"/>
                  </a:lnTo>
                  <a:cubicBezTo>
                    <a:pt x="12577" y="1439"/>
                    <a:pt x="12760" y="1347"/>
                    <a:pt x="12920" y="1233"/>
                  </a:cubicBezTo>
                  <a:close/>
                  <a:moveTo>
                    <a:pt x="9747" y="1484"/>
                  </a:moveTo>
                  <a:cubicBezTo>
                    <a:pt x="9975" y="1621"/>
                    <a:pt x="10181" y="1735"/>
                    <a:pt x="10409" y="1872"/>
                  </a:cubicBezTo>
                  <a:cubicBezTo>
                    <a:pt x="10226" y="1964"/>
                    <a:pt x="10044" y="2078"/>
                    <a:pt x="9861" y="2169"/>
                  </a:cubicBezTo>
                  <a:cubicBezTo>
                    <a:pt x="9633" y="2055"/>
                    <a:pt x="9405" y="1941"/>
                    <a:pt x="9176" y="1827"/>
                  </a:cubicBezTo>
                  <a:lnTo>
                    <a:pt x="9199" y="1827"/>
                  </a:lnTo>
                  <a:cubicBezTo>
                    <a:pt x="9382" y="1712"/>
                    <a:pt x="9564" y="1598"/>
                    <a:pt x="9747" y="1484"/>
                  </a:cubicBezTo>
                  <a:close/>
                  <a:moveTo>
                    <a:pt x="11071" y="1553"/>
                  </a:moveTo>
                  <a:cubicBezTo>
                    <a:pt x="11231" y="1644"/>
                    <a:pt x="11368" y="1735"/>
                    <a:pt x="11527" y="1827"/>
                  </a:cubicBezTo>
                  <a:lnTo>
                    <a:pt x="11664" y="1918"/>
                  </a:lnTo>
                  <a:cubicBezTo>
                    <a:pt x="11505" y="2009"/>
                    <a:pt x="11322" y="2100"/>
                    <a:pt x="11139" y="2192"/>
                  </a:cubicBezTo>
                  <a:lnTo>
                    <a:pt x="10934" y="2078"/>
                  </a:lnTo>
                  <a:cubicBezTo>
                    <a:pt x="10797" y="2009"/>
                    <a:pt x="10660" y="1941"/>
                    <a:pt x="10546" y="1872"/>
                  </a:cubicBezTo>
                  <a:cubicBezTo>
                    <a:pt x="10706" y="1758"/>
                    <a:pt x="10888" y="1667"/>
                    <a:pt x="11071" y="1553"/>
                  </a:cubicBezTo>
                  <a:close/>
                  <a:moveTo>
                    <a:pt x="12326" y="1598"/>
                  </a:moveTo>
                  <a:lnTo>
                    <a:pt x="12943" y="1941"/>
                  </a:lnTo>
                  <a:cubicBezTo>
                    <a:pt x="12783" y="2032"/>
                    <a:pt x="12600" y="2146"/>
                    <a:pt x="12418" y="2237"/>
                  </a:cubicBezTo>
                  <a:lnTo>
                    <a:pt x="11801" y="1895"/>
                  </a:lnTo>
                  <a:cubicBezTo>
                    <a:pt x="11984" y="1781"/>
                    <a:pt x="12144" y="1690"/>
                    <a:pt x="12326" y="1598"/>
                  </a:cubicBezTo>
                  <a:close/>
                  <a:moveTo>
                    <a:pt x="13582" y="1621"/>
                  </a:moveTo>
                  <a:lnTo>
                    <a:pt x="14221" y="1986"/>
                  </a:lnTo>
                  <a:cubicBezTo>
                    <a:pt x="14061" y="2078"/>
                    <a:pt x="13878" y="2169"/>
                    <a:pt x="13719" y="2260"/>
                  </a:cubicBezTo>
                  <a:lnTo>
                    <a:pt x="13080" y="1918"/>
                  </a:lnTo>
                  <a:cubicBezTo>
                    <a:pt x="13239" y="1804"/>
                    <a:pt x="13422" y="1712"/>
                    <a:pt x="13582" y="1621"/>
                  </a:cubicBezTo>
                  <a:close/>
                  <a:moveTo>
                    <a:pt x="9154" y="1849"/>
                  </a:moveTo>
                  <a:cubicBezTo>
                    <a:pt x="9359" y="1964"/>
                    <a:pt x="9564" y="2100"/>
                    <a:pt x="9793" y="2215"/>
                  </a:cubicBezTo>
                  <a:cubicBezTo>
                    <a:pt x="9770" y="2215"/>
                    <a:pt x="9770" y="2215"/>
                    <a:pt x="9770" y="2237"/>
                  </a:cubicBezTo>
                  <a:lnTo>
                    <a:pt x="9245" y="2511"/>
                  </a:lnTo>
                  <a:cubicBezTo>
                    <a:pt x="9017" y="2397"/>
                    <a:pt x="8811" y="2283"/>
                    <a:pt x="8583" y="2169"/>
                  </a:cubicBezTo>
                  <a:lnTo>
                    <a:pt x="9154" y="1849"/>
                  </a:lnTo>
                  <a:close/>
                  <a:moveTo>
                    <a:pt x="10477" y="1918"/>
                  </a:moveTo>
                  <a:cubicBezTo>
                    <a:pt x="10614" y="1986"/>
                    <a:pt x="10751" y="2078"/>
                    <a:pt x="10888" y="2146"/>
                  </a:cubicBezTo>
                  <a:lnTo>
                    <a:pt x="11048" y="2260"/>
                  </a:lnTo>
                  <a:cubicBezTo>
                    <a:pt x="10888" y="2352"/>
                    <a:pt x="10706" y="2443"/>
                    <a:pt x="10523" y="2534"/>
                  </a:cubicBezTo>
                  <a:lnTo>
                    <a:pt x="10295" y="2420"/>
                  </a:lnTo>
                  <a:cubicBezTo>
                    <a:pt x="10158" y="2352"/>
                    <a:pt x="10044" y="2283"/>
                    <a:pt x="9930" y="2215"/>
                  </a:cubicBezTo>
                  <a:cubicBezTo>
                    <a:pt x="10112" y="2123"/>
                    <a:pt x="10295" y="2009"/>
                    <a:pt x="10477" y="1918"/>
                  </a:cubicBezTo>
                  <a:close/>
                  <a:moveTo>
                    <a:pt x="11733" y="1941"/>
                  </a:moveTo>
                  <a:lnTo>
                    <a:pt x="12326" y="2283"/>
                  </a:lnTo>
                  <a:cubicBezTo>
                    <a:pt x="12166" y="2374"/>
                    <a:pt x="11984" y="2466"/>
                    <a:pt x="11801" y="2580"/>
                  </a:cubicBezTo>
                  <a:lnTo>
                    <a:pt x="11208" y="2237"/>
                  </a:lnTo>
                  <a:cubicBezTo>
                    <a:pt x="11390" y="2146"/>
                    <a:pt x="11550" y="2032"/>
                    <a:pt x="11733" y="1941"/>
                  </a:cubicBezTo>
                  <a:close/>
                  <a:moveTo>
                    <a:pt x="12988" y="1964"/>
                  </a:moveTo>
                  <a:lnTo>
                    <a:pt x="13604" y="2329"/>
                  </a:lnTo>
                  <a:cubicBezTo>
                    <a:pt x="13445" y="2420"/>
                    <a:pt x="13262" y="2511"/>
                    <a:pt x="13102" y="2603"/>
                  </a:cubicBezTo>
                  <a:lnTo>
                    <a:pt x="12486" y="2260"/>
                  </a:lnTo>
                  <a:cubicBezTo>
                    <a:pt x="12646" y="2169"/>
                    <a:pt x="12806" y="2055"/>
                    <a:pt x="12988" y="1964"/>
                  </a:cubicBezTo>
                  <a:close/>
                  <a:moveTo>
                    <a:pt x="14244" y="1986"/>
                  </a:moveTo>
                  <a:lnTo>
                    <a:pt x="14403" y="2078"/>
                  </a:lnTo>
                  <a:lnTo>
                    <a:pt x="14883" y="2352"/>
                  </a:lnTo>
                  <a:cubicBezTo>
                    <a:pt x="14723" y="2443"/>
                    <a:pt x="14540" y="2534"/>
                    <a:pt x="14381" y="2625"/>
                  </a:cubicBezTo>
                  <a:lnTo>
                    <a:pt x="14015" y="2420"/>
                  </a:lnTo>
                  <a:lnTo>
                    <a:pt x="13741" y="2283"/>
                  </a:lnTo>
                  <a:cubicBezTo>
                    <a:pt x="13901" y="2192"/>
                    <a:pt x="14084" y="2078"/>
                    <a:pt x="14244" y="1986"/>
                  </a:cubicBezTo>
                  <a:close/>
                  <a:moveTo>
                    <a:pt x="16343" y="2283"/>
                  </a:moveTo>
                  <a:lnTo>
                    <a:pt x="16343" y="2283"/>
                  </a:lnTo>
                  <a:cubicBezTo>
                    <a:pt x="16115" y="2420"/>
                    <a:pt x="15887" y="2534"/>
                    <a:pt x="15659" y="2671"/>
                  </a:cubicBezTo>
                  <a:cubicBezTo>
                    <a:pt x="15887" y="2557"/>
                    <a:pt x="16115" y="2420"/>
                    <a:pt x="16343" y="2283"/>
                  </a:cubicBezTo>
                  <a:close/>
                  <a:moveTo>
                    <a:pt x="8537" y="2192"/>
                  </a:moveTo>
                  <a:cubicBezTo>
                    <a:pt x="8743" y="2306"/>
                    <a:pt x="8971" y="2443"/>
                    <a:pt x="9176" y="2557"/>
                  </a:cubicBezTo>
                  <a:lnTo>
                    <a:pt x="8629" y="2854"/>
                  </a:lnTo>
                  <a:cubicBezTo>
                    <a:pt x="8400" y="2740"/>
                    <a:pt x="8195" y="2625"/>
                    <a:pt x="7967" y="2511"/>
                  </a:cubicBezTo>
                  <a:lnTo>
                    <a:pt x="8537" y="2192"/>
                  </a:lnTo>
                  <a:close/>
                  <a:moveTo>
                    <a:pt x="9861" y="2260"/>
                  </a:moveTo>
                  <a:cubicBezTo>
                    <a:pt x="9998" y="2329"/>
                    <a:pt x="10112" y="2420"/>
                    <a:pt x="10249" y="2489"/>
                  </a:cubicBezTo>
                  <a:lnTo>
                    <a:pt x="10432" y="2603"/>
                  </a:lnTo>
                  <a:lnTo>
                    <a:pt x="9907" y="2899"/>
                  </a:lnTo>
                  <a:lnTo>
                    <a:pt x="9633" y="2740"/>
                  </a:lnTo>
                  <a:cubicBezTo>
                    <a:pt x="9542" y="2671"/>
                    <a:pt x="9427" y="2625"/>
                    <a:pt x="9336" y="2580"/>
                  </a:cubicBezTo>
                  <a:lnTo>
                    <a:pt x="9793" y="2306"/>
                  </a:lnTo>
                  <a:cubicBezTo>
                    <a:pt x="9815" y="2283"/>
                    <a:pt x="9838" y="2283"/>
                    <a:pt x="9861" y="2260"/>
                  </a:cubicBezTo>
                  <a:close/>
                  <a:moveTo>
                    <a:pt x="11117" y="2283"/>
                  </a:moveTo>
                  <a:lnTo>
                    <a:pt x="11710" y="2625"/>
                  </a:lnTo>
                  <a:cubicBezTo>
                    <a:pt x="11527" y="2717"/>
                    <a:pt x="11368" y="2808"/>
                    <a:pt x="11185" y="2922"/>
                  </a:cubicBezTo>
                  <a:lnTo>
                    <a:pt x="10614" y="2580"/>
                  </a:lnTo>
                  <a:cubicBezTo>
                    <a:pt x="10774" y="2489"/>
                    <a:pt x="10957" y="2397"/>
                    <a:pt x="11117" y="2283"/>
                  </a:cubicBezTo>
                  <a:close/>
                  <a:moveTo>
                    <a:pt x="12372" y="2329"/>
                  </a:moveTo>
                  <a:lnTo>
                    <a:pt x="12988" y="2671"/>
                  </a:lnTo>
                  <a:cubicBezTo>
                    <a:pt x="12806" y="2762"/>
                    <a:pt x="12646" y="2854"/>
                    <a:pt x="12486" y="2945"/>
                  </a:cubicBezTo>
                  <a:lnTo>
                    <a:pt x="11870" y="2603"/>
                  </a:lnTo>
                  <a:cubicBezTo>
                    <a:pt x="12052" y="2511"/>
                    <a:pt x="12212" y="2420"/>
                    <a:pt x="12372" y="2329"/>
                  </a:cubicBezTo>
                  <a:close/>
                  <a:moveTo>
                    <a:pt x="13650" y="2352"/>
                  </a:moveTo>
                  <a:lnTo>
                    <a:pt x="13970" y="2534"/>
                  </a:lnTo>
                  <a:lnTo>
                    <a:pt x="14266" y="2694"/>
                  </a:lnTo>
                  <a:cubicBezTo>
                    <a:pt x="14107" y="2785"/>
                    <a:pt x="13924" y="2877"/>
                    <a:pt x="13764" y="2968"/>
                  </a:cubicBezTo>
                  <a:lnTo>
                    <a:pt x="13376" y="2762"/>
                  </a:lnTo>
                  <a:lnTo>
                    <a:pt x="13148" y="2625"/>
                  </a:lnTo>
                  <a:cubicBezTo>
                    <a:pt x="13308" y="2534"/>
                    <a:pt x="13468" y="2443"/>
                    <a:pt x="13650" y="2352"/>
                  </a:cubicBezTo>
                  <a:close/>
                  <a:moveTo>
                    <a:pt x="14906" y="2374"/>
                  </a:moveTo>
                  <a:lnTo>
                    <a:pt x="15545" y="2717"/>
                  </a:lnTo>
                  <a:cubicBezTo>
                    <a:pt x="15385" y="2808"/>
                    <a:pt x="15202" y="2922"/>
                    <a:pt x="15042" y="3014"/>
                  </a:cubicBezTo>
                  <a:lnTo>
                    <a:pt x="14403" y="2648"/>
                  </a:lnTo>
                  <a:cubicBezTo>
                    <a:pt x="14586" y="2557"/>
                    <a:pt x="14746" y="2466"/>
                    <a:pt x="14906" y="2374"/>
                  </a:cubicBezTo>
                  <a:close/>
                  <a:moveTo>
                    <a:pt x="7944" y="2534"/>
                  </a:moveTo>
                  <a:cubicBezTo>
                    <a:pt x="8149" y="2648"/>
                    <a:pt x="8355" y="2785"/>
                    <a:pt x="8560" y="2899"/>
                  </a:cubicBezTo>
                  <a:lnTo>
                    <a:pt x="8012" y="3219"/>
                  </a:lnTo>
                  <a:cubicBezTo>
                    <a:pt x="7807" y="3082"/>
                    <a:pt x="7579" y="2968"/>
                    <a:pt x="7373" y="2854"/>
                  </a:cubicBezTo>
                  <a:lnTo>
                    <a:pt x="7944" y="2534"/>
                  </a:lnTo>
                  <a:close/>
                  <a:moveTo>
                    <a:pt x="9268" y="2603"/>
                  </a:moveTo>
                  <a:cubicBezTo>
                    <a:pt x="9382" y="2671"/>
                    <a:pt x="9496" y="2740"/>
                    <a:pt x="9610" y="2808"/>
                  </a:cubicBezTo>
                  <a:lnTo>
                    <a:pt x="9815" y="2945"/>
                  </a:lnTo>
                  <a:lnTo>
                    <a:pt x="9313" y="3242"/>
                  </a:lnTo>
                  <a:lnTo>
                    <a:pt x="8994" y="3059"/>
                  </a:lnTo>
                  <a:cubicBezTo>
                    <a:pt x="8902" y="3014"/>
                    <a:pt x="8811" y="2968"/>
                    <a:pt x="8720" y="2922"/>
                  </a:cubicBezTo>
                  <a:lnTo>
                    <a:pt x="9268" y="2603"/>
                  </a:lnTo>
                  <a:close/>
                  <a:moveTo>
                    <a:pt x="10523" y="2648"/>
                  </a:moveTo>
                  <a:lnTo>
                    <a:pt x="11094" y="2968"/>
                  </a:lnTo>
                  <a:lnTo>
                    <a:pt x="10592" y="3265"/>
                  </a:lnTo>
                  <a:lnTo>
                    <a:pt x="9998" y="2945"/>
                  </a:lnTo>
                  <a:lnTo>
                    <a:pt x="10523" y="2648"/>
                  </a:lnTo>
                  <a:close/>
                  <a:moveTo>
                    <a:pt x="11778" y="2671"/>
                  </a:moveTo>
                  <a:lnTo>
                    <a:pt x="12372" y="3014"/>
                  </a:lnTo>
                  <a:cubicBezTo>
                    <a:pt x="12212" y="3082"/>
                    <a:pt x="12052" y="3173"/>
                    <a:pt x="11893" y="3265"/>
                  </a:cubicBezTo>
                  <a:lnTo>
                    <a:pt x="11870" y="3287"/>
                  </a:lnTo>
                  <a:lnTo>
                    <a:pt x="11276" y="2968"/>
                  </a:lnTo>
                  <a:cubicBezTo>
                    <a:pt x="11459" y="2877"/>
                    <a:pt x="11619" y="2762"/>
                    <a:pt x="11778" y="2671"/>
                  </a:cubicBezTo>
                  <a:close/>
                  <a:moveTo>
                    <a:pt x="13034" y="2694"/>
                  </a:moveTo>
                  <a:lnTo>
                    <a:pt x="13331" y="2854"/>
                  </a:lnTo>
                  <a:lnTo>
                    <a:pt x="13650" y="3036"/>
                  </a:lnTo>
                  <a:cubicBezTo>
                    <a:pt x="13468" y="3128"/>
                    <a:pt x="13308" y="3219"/>
                    <a:pt x="13148" y="3310"/>
                  </a:cubicBezTo>
                  <a:lnTo>
                    <a:pt x="12737" y="3082"/>
                  </a:lnTo>
                  <a:lnTo>
                    <a:pt x="12555" y="2991"/>
                  </a:lnTo>
                  <a:cubicBezTo>
                    <a:pt x="12714" y="2877"/>
                    <a:pt x="12874" y="2785"/>
                    <a:pt x="13034" y="2694"/>
                  </a:cubicBezTo>
                  <a:close/>
                  <a:moveTo>
                    <a:pt x="14312" y="2717"/>
                  </a:moveTo>
                  <a:lnTo>
                    <a:pt x="14928" y="3059"/>
                  </a:lnTo>
                  <a:cubicBezTo>
                    <a:pt x="14769" y="3150"/>
                    <a:pt x="14586" y="3265"/>
                    <a:pt x="14426" y="3356"/>
                  </a:cubicBezTo>
                  <a:lnTo>
                    <a:pt x="13810" y="3014"/>
                  </a:lnTo>
                  <a:cubicBezTo>
                    <a:pt x="13970" y="2899"/>
                    <a:pt x="14129" y="2808"/>
                    <a:pt x="14312" y="2717"/>
                  </a:cubicBezTo>
                  <a:close/>
                  <a:moveTo>
                    <a:pt x="15567" y="2740"/>
                  </a:moveTo>
                  <a:lnTo>
                    <a:pt x="16207" y="3082"/>
                  </a:lnTo>
                  <a:cubicBezTo>
                    <a:pt x="16207" y="3082"/>
                    <a:pt x="16207" y="3082"/>
                    <a:pt x="16229" y="3105"/>
                  </a:cubicBezTo>
                  <a:cubicBezTo>
                    <a:pt x="16047" y="3196"/>
                    <a:pt x="15864" y="3287"/>
                    <a:pt x="15682" y="3379"/>
                  </a:cubicBezTo>
                  <a:lnTo>
                    <a:pt x="15065" y="3036"/>
                  </a:lnTo>
                  <a:cubicBezTo>
                    <a:pt x="15248" y="2945"/>
                    <a:pt x="15408" y="2831"/>
                    <a:pt x="15567" y="2740"/>
                  </a:cubicBezTo>
                  <a:close/>
                  <a:moveTo>
                    <a:pt x="7328" y="2877"/>
                  </a:moveTo>
                  <a:cubicBezTo>
                    <a:pt x="7533" y="3014"/>
                    <a:pt x="7738" y="3128"/>
                    <a:pt x="7944" y="3242"/>
                  </a:cubicBezTo>
                  <a:lnTo>
                    <a:pt x="7396" y="3561"/>
                  </a:lnTo>
                  <a:cubicBezTo>
                    <a:pt x="7191" y="3447"/>
                    <a:pt x="6985" y="3333"/>
                    <a:pt x="6757" y="3219"/>
                  </a:cubicBezTo>
                  <a:lnTo>
                    <a:pt x="7328" y="2877"/>
                  </a:lnTo>
                  <a:close/>
                  <a:moveTo>
                    <a:pt x="8651" y="2968"/>
                  </a:moveTo>
                  <a:cubicBezTo>
                    <a:pt x="8766" y="3014"/>
                    <a:pt x="8857" y="3082"/>
                    <a:pt x="8948" y="3150"/>
                  </a:cubicBezTo>
                  <a:lnTo>
                    <a:pt x="9222" y="3287"/>
                  </a:lnTo>
                  <a:lnTo>
                    <a:pt x="8697" y="3584"/>
                  </a:lnTo>
                  <a:lnTo>
                    <a:pt x="8355" y="3402"/>
                  </a:lnTo>
                  <a:cubicBezTo>
                    <a:pt x="8286" y="3356"/>
                    <a:pt x="8195" y="3310"/>
                    <a:pt x="8126" y="3265"/>
                  </a:cubicBezTo>
                  <a:lnTo>
                    <a:pt x="8651" y="2968"/>
                  </a:lnTo>
                  <a:close/>
                  <a:moveTo>
                    <a:pt x="9907" y="2991"/>
                  </a:moveTo>
                  <a:lnTo>
                    <a:pt x="10477" y="3310"/>
                  </a:lnTo>
                  <a:lnTo>
                    <a:pt x="9975" y="3607"/>
                  </a:lnTo>
                  <a:lnTo>
                    <a:pt x="9405" y="3287"/>
                  </a:lnTo>
                  <a:lnTo>
                    <a:pt x="9907" y="2991"/>
                  </a:lnTo>
                  <a:close/>
                  <a:moveTo>
                    <a:pt x="11185" y="3014"/>
                  </a:moveTo>
                  <a:lnTo>
                    <a:pt x="11756" y="3356"/>
                  </a:lnTo>
                  <a:lnTo>
                    <a:pt x="11253" y="3630"/>
                  </a:lnTo>
                  <a:lnTo>
                    <a:pt x="10683" y="3310"/>
                  </a:lnTo>
                  <a:lnTo>
                    <a:pt x="11185" y="3014"/>
                  </a:lnTo>
                  <a:close/>
                  <a:moveTo>
                    <a:pt x="12440" y="3036"/>
                  </a:moveTo>
                  <a:lnTo>
                    <a:pt x="12669" y="3173"/>
                  </a:lnTo>
                  <a:lnTo>
                    <a:pt x="13034" y="3379"/>
                  </a:lnTo>
                  <a:cubicBezTo>
                    <a:pt x="12897" y="3447"/>
                    <a:pt x="12737" y="3538"/>
                    <a:pt x="12600" y="3607"/>
                  </a:cubicBezTo>
                  <a:lnTo>
                    <a:pt x="12532" y="3653"/>
                  </a:lnTo>
                  <a:lnTo>
                    <a:pt x="12098" y="3402"/>
                  </a:lnTo>
                  <a:lnTo>
                    <a:pt x="11938" y="3333"/>
                  </a:lnTo>
                  <a:cubicBezTo>
                    <a:pt x="12121" y="3242"/>
                    <a:pt x="12281" y="3150"/>
                    <a:pt x="12440" y="3036"/>
                  </a:cubicBezTo>
                  <a:close/>
                  <a:moveTo>
                    <a:pt x="13696" y="3059"/>
                  </a:moveTo>
                  <a:lnTo>
                    <a:pt x="14312" y="3402"/>
                  </a:lnTo>
                  <a:cubicBezTo>
                    <a:pt x="14152" y="3493"/>
                    <a:pt x="13970" y="3607"/>
                    <a:pt x="13787" y="3698"/>
                  </a:cubicBezTo>
                  <a:lnTo>
                    <a:pt x="13216" y="3356"/>
                  </a:lnTo>
                  <a:cubicBezTo>
                    <a:pt x="13376" y="3265"/>
                    <a:pt x="13536" y="3173"/>
                    <a:pt x="13696" y="3059"/>
                  </a:cubicBezTo>
                  <a:close/>
                  <a:moveTo>
                    <a:pt x="14974" y="3082"/>
                  </a:moveTo>
                  <a:lnTo>
                    <a:pt x="15590" y="3447"/>
                  </a:lnTo>
                  <a:cubicBezTo>
                    <a:pt x="15431" y="3538"/>
                    <a:pt x="15248" y="3630"/>
                    <a:pt x="15065" y="3721"/>
                  </a:cubicBezTo>
                  <a:lnTo>
                    <a:pt x="14472" y="3379"/>
                  </a:lnTo>
                  <a:cubicBezTo>
                    <a:pt x="14632" y="3287"/>
                    <a:pt x="14814" y="3196"/>
                    <a:pt x="14974" y="3082"/>
                  </a:cubicBezTo>
                  <a:close/>
                  <a:moveTo>
                    <a:pt x="16252" y="3105"/>
                  </a:moveTo>
                  <a:cubicBezTo>
                    <a:pt x="16458" y="3219"/>
                    <a:pt x="16686" y="3333"/>
                    <a:pt x="16891" y="3470"/>
                  </a:cubicBezTo>
                  <a:cubicBezTo>
                    <a:pt x="16709" y="3561"/>
                    <a:pt x="16526" y="3675"/>
                    <a:pt x="16344" y="3767"/>
                  </a:cubicBezTo>
                  <a:cubicBezTo>
                    <a:pt x="16161" y="3675"/>
                    <a:pt x="15978" y="3561"/>
                    <a:pt x="15819" y="3447"/>
                  </a:cubicBezTo>
                  <a:lnTo>
                    <a:pt x="15727" y="3402"/>
                  </a:lnTo>
                  <a:cubicBezTo>
                    <a:pt x="15910" y="3310"/>
                    <a:pt x="16070" y="3219"/>
                    <a:pt x="16252" y="3105"/>
                  </a:cubicBezTo>
                  <a:close/>
                  <a:moveTo>
                    <a:pt x="6734" y="3242"/>
                  </a:moveTo>
                  <a:cubicBezTo>
                    <a:pt x="6939" y="3356"/>
                    <a:pt x="7145" y="3470"/>
                    <a:pt x="7328" y="3584"/>
                  </a:cubicBezTo>
                  <a:lnTo>
                    <a:pt x="6803" y="3904"/>
                  </a:lnTo>
                  <a:cubicBezTo>
                    <a:pt x="6574" y="3790"/>
                    <a:pt x="6369" y="3675"/>
                    <a:pt x="6163" y="3561"/>
                  </a:cubicBezTo>
                  <a:lnTo>
                    <a:pt x="6209" y="3538"/>
                  </a:lnTo>
                  <a:lnTo>
                    <a:pt x="6734" y="3242"/>
                  </a:lnTo>
                  <a:close/>
                  <a:moveTo>
                    <a:pt x="8058" y="3310"/>
                  </a:moveTo>
                  <a:cubicBezTo>
                    <a:pt x="8126" y="3356"/>
                    <a:pt x="8218" y="3424"/>
                    <a:pt x="8309" y="3470"/>
                  </a:cubicBezTo>
                  <a:lnTo>
                    <a:pt x="8606" y="3630"/>
                  </a:lnTo>
                  <a:lnTo>
                    <a:pt x="8081" y="3927"/>
                  </a:lnTo>
                  <a:lnTo>
                    <a:pt x="7853" y="3812"/>
                  </a:lnTo>
                  <a:cubicBezTo>
                    <a:pt x="7738" y="3744"/>
                    <a:pt x="7624" y="3675"/>
                    <a:pt x="7510" y="3607"/>
                  </a:cubicBezTo>
                  <a:lnTo>
                    <a:pt x="8058" y="3310"/>
                  </a:lnTo>
                  <a:close/>
                  <a:moveTo>
                    <a:pt x="9313" y="3333"/>
                  </a:moveTo>
                  <a:lnTo>
                    <a:pt x="9861" y="3653"/>
                  </a:lnTo>
                  <a:lnTo>
                    <a:pt x="9359" y="3949"/>
                  </a:lnTo>
                  <a:lnTo>
                    <a:pt x="8788" y="3630"/>
                  </a:lnTo>
                  <a:lnTo>
                    <a:pt x="9313" y="3333"/>
                  </a:lnTo>
                  <a:close/>
                  <a:moveTo>
                    <a:pt x="10569" y="3379"/>
                  </a:moveTo>
                  <a:lnTo>
                    <a:pt x="11139" y="3698"/>
                  </a:lnTo>
                  <a:lnTo>
                    <a:pt x="10637" y="3972"/>
                  </a:lnTo>
                  <a:lnTo>
                    <a:pt x="10067" y="3653"/>
                  </a:lnTo>
                  <a:lnTo>
                    <a:pt x="10569" y="3379"/>
                  </a:lnTo>
                  <a:close/>
                  <a:moveTo>
                    <a:pt x="11847" y="3402"/>
                  </a:moveTo>
                  <a:lnTo>
                    <a:pt x="12030" y="3516"/>
                  </a:lnTo>
                  <a:lnTo>
                    <a:pt x="12418" y="3721"/>
                  </a:lnTo>
                  <a:lnTo>
                    <a:pt x="11915" y="3995"/>
                  </a:lnTo>
                  <a:lnTo>
                    <a:pt x="11459" y="3744"/>
                  </a:lnTo>
                  <a:lnTo>
                    <a:pt x="11345" y="3675"/>
                  </a:lnTo>
                  <a:lnTo>
                    <a:pt x="11847" y="3402"/>
                  </a:lnTo>
                  <a:close/>
                  <a:moveTo>
                    <a:pt x="13102" y="3424"/>
                  </a:moveTo>
                  <a:lnTo>
                    <a:pt x="13696" y="3744"/>
                  </a:lnTo>
                  <a:cubicBezTo>
                    <a:pt x="13582" y="3812"/>
                    <a:pt x="13445" y="3881"/>
                    <a:pt x="13308" y="3972"/>
                  </a:cubicBezTo>
                  <a:lnTo>
                    <a:pt x="13171" y="4041"/>
                  </a:lnTo>
                  <a:lnTo>
                    <a:pt x="12600" y="3721"/>
                  </a:lnTo>
                  <a:lnTo>
                    <a:pt x="12646" y="3698"/>
                  </a:lnTo>
                  <a:cubicBezTo>
                    <a:pt x="12806" y="3607"/>
                    <a:pt x="12943" y="3516"/>
                    <a:pt x="13102" y="3424"/>
                  </a:cubicBezTo>
                  <a:close/>
                  <a:moveTo>
                    <a:pt x="14381" y="3447"/>
                  </a:moveTo>
                  <a:lnTo>
                    <a:pt x="14974" y="3790"/>
                  </a:lnTo>
                  <a:cubicBezTo>
                    <a:pt x="14814" y="3881"/>
                    <a:pt x="14632" y="3972"/>
                    <a:pt x="14449" y="4063"/>
                  </a:cubicBezTo>
                  <a:lnTo>
                    <a:pt x="13878" y="3744"/>
                  </a:lnTo>
                  <a:cubicBezTo>
                    <a:pt x="14038" y="3630"/>
                    <a:pt x="14198" y="3538"/>
                    <a:pt x="14381" y="3447"/>
                  </a:cubicBezTo>
                  <a:close/>
                  <a:moveTo>
                    <a:pt x="15636" y="3470"/>
                  </a:moveTo>
                  <a:lnTo>
                    <a:pt x="15773" y="3538"/>
                  </a:lnTo>
                  <a:cubicBezTo>
                    <a:pt x="15933" y="3630"/>
                    <a:pt x="16115" y="3721"/>
                    <a:pt x="16275" y="3812"/>
                  </a:cubicBezTo>
                  <a:cubicBezTo>
                    <a:pt x="16092" y="3904"/>
                    <a:pt x="15910" y="4018"/>
                    <a:pt x="15727" y="4109"/>
                  </a:cubicBezTo>
                  <a:cubicBezTo>
                    <a:pt x="15545" y="3995"/>
                    <a:pt x="15362" y="3881"/>
                    <a:pt x="15179" y="3790"/>
                  </a:cubicBezTo>
                  <a:lnTo>
                    <a:pt x="15134" y="3767"/>
                  </a:lnTo>
                  <a:cubicBezTo>
                    <a:pt x="15294" y="3653"/>
                    <a:pt x="15476" y="3561"/>
                    <a:pt x="15636" y="3470"/>
                  </a:cubicBezTo>
                  <a:close/>
                  <a:moveTo>
                    <a:pt x="16914" y="3470"/>
                  </a:moveTo>
                  <a:cubicBezTo>
                    <a:pt x="17142" y="3584"/>
                    <a:pt x="17371" y="3698"/>
                    <a:pt x="17576" y="3835"/>
                  </a:cubicBezTo>
                  <a:cubicBezTo>
                    <a:pt x="17393" y="3927"/>
                    <a:pt x="17188" y="4041"/>
                    <a:pt x="16983" y="4155"/>
                  </a:cubicBezTo>
                  <a:cubicBezTo>
                    <a:pt x="16777" y="4041"/>
                    <a:pt x="16595" y="3904"/>
                    <a:pt x="16389" y="3790"/>
                  </a:cubicBezTo>
                  <a:cubicBezTo>
                    <a:pt x="16572" y="3675"/>
                    <a:pt x="16732" y="3584"/>
                    <a:pt x="16914" y="3470"/>
                  </a:cubicBezTo>
                  <a:close/>
                  <a:moveTo>
                    <a:pt x="6118" y="3584"/>
                  </a:moveTo>
                  <a:cubicBezTo>
                    <a:pt x="6323" y="3698"/>
                    <a:pt x="6529" y="3812"/>
                    <a:pt x="6734" y="3949"/>
                  </a:cubicBezTo>
                  <a:lnTo>
                    <a:pt x="6186" y="4246"/>
                  </a:lnTo>
                  <a:cubicBezTo>
                    <a:pt x="5981" y="4132"/>
                    <a:pt x="5753" y="4018"/>
                    <a:pt x="5547" y="3904"/>
                  </a:cubicBezTo>
                  <a:lnTo>
                    <a:pt x="6118" y="3584"/>
                  </a:lnTo>
                  <a:close/>
                  <a:moveTo>
                    <a:pt x="7442" y="3653"/>
                  </a:moveTo>
                  <a:cubicBezTo>
                    <a:pt x="7579" y="3721"/>
                    <a:pt x="7693" y="3812"/>
                    <a:pt x="7830" y="3881"/>
                  </a:cubicBezTo>
                  <a:lnTo>
                    <a:pt x="7989" y="3972"/>
                  </a:lnTo>
                  <a:lnTo>
                    <a:pt x="7464" y="4269"/>
                  </a:lnTo>
                  <a:lnTo>
                    <a:pt x="7213" y="4132"/>
                  </a:lnTo>
                  <a:cubicBezTo>
                    <a:pt x="7122" y="4063"/>
                    <a:pt x="7008" y="4018"/>
                    <a:pt x="6917" y="3972"/>
                  </a:cubicBezTo>
                  <a:lnTo>
                    <a:pt x="7442" y="3653"/>
                  </a:lnTo>
                  <a:close/>
                  <a:moveTo>
                    <a:pt x="8697" y="3698"/>
                  </a:moveTo>
                  <a:lnTo>
                    <a:pt x="9268" y="3995"/>
                  </a:lnTo>
                  <a:lnTo>
                    <a:pt x="8743" y="4292"/>
                  </a:lnTo>
                  <a:lnTo>
                    <a:pt x="8195" y="3972"/>
                  </a:lnTo>
                  <a:lnTo>
                    <a:pt x="8697" y="3698"/>
                  </a:lnTo>
                  <a:close/>
                  <a:moveTo>
                    <a:pt x="9975" y="3721"/>
                  </a:moveTo>
                  <a:lnTo>
                    <a:pt x="10523" y="4041"/>
                  </a:lnTo>
                  <a:lnTo>
                    <a:pt x="10021" y="4315"/>
                  </a:lnTo>
                  <a:lnTo>
                    <a:pt x="9473" y="3995"/>
                  </a:lnTo>
                  <a:lnTo>
                    <a:pt x="9975" y="3721"/>
                  </a:lnTo>
                  <a:close/>
                  <a:moveTo>
                    <a:pt x="11231" y="3744"/>
                  </a:moveTo>
                  <a:lnTo>
                    <a:pt x="11390" y="3835"/>
                  </a:lnTo>
                  <a:lnTo>
                    <a:pt x="11801" y="4063"/>
                  </a:lnTo>
                  <a:lnTo>
                    <a:pt x="11299" y="4360"/>
                  </a:lnTo>
                  <a:lnTo>
                    <a:pt x="10797" y="4063"/>
                  </a:lnTo>
                  <a:lnTo>
                    <a:pt x="10728" y="4041"/>
                  </a:lnTo>
                  <a:lnTo>
                    <a:pt x="11231" y="3744"/>
                  </a:lnTo>
                  <a:close/>
                  <a:moveTo>
                    <a:pt x="12509" y="3767"/>
                  </a:moveTo>
                  <a:lnTo>
                    <a:pt x="13080" y="4086"/>
                  </a:lnTo>
                  <a:lnTo>
                    <a:pt x="12577" y="4383"/>
                  </a:lnTo>
                  <a:lnTo>
                    <a:pt x="12007" y="4063"/>
                  </a:lnTo>
                  <a:lnTo>
                    <a:pt x="12509" y="3767"/>
                  </a:lnTo>
                  <a:close/>
                  <a:moveTo>
                    <a:pt x="13764" y="3790"/>
                  </a:moveTo>
                  <a:lnTo>
                    <a:pt x="14358" y="4109"/>
                  </a:lnTo>
                  <a:cubicBezTo>
                    <a:pt x="14244" y="4178"/>
                    <a:pt x="14129" y="4246"/>
                    <a:pt x="14015" y="4315"/>
                  </a:cubicBezTo>
                  <a:lnTo>
                    <a:pt x="13833" y="4406"/>
                  </a:lnTo>
                  <a:lnTo>
                    <a:pt x="13262" y="4086"/>
                  </a:lnTo>
                  <a:lnTo>
                    <a:pt x="13353" y="4041"/>
                  </a:lnTo>
                  <a:cubicBezTo>
                    <a:pt x="13490" y="3949"/>
                    <a:pt x="13627" y="3881"/>
                    <a:pt x="13764" y="3790"/>
                  </a:cubicBezTo>
                  <a:close/>
                  <a:moveTo>
                    <a:pt x="15042" y="3812"/>
                  </a:moveTo>
                  <a:lnTo>
                    <a:pt x="15134" y="3858"/>
                  </a:lnTo>
                  <a:cubicBezTo>
                    <a:pt x="15294" y="3949"/>
                    <a:pt x="15476" y="4041"/>
                    <a:pt x="15659" y="4155"/>
                  </a:cubicBezTo>
                  <a:cubicBezTo>
                    <a:pt x="15476" y="4246"/>
                    <a:pt x="15294" y="4360"/>
                    <a:pt x="15111" y="4452"/>
                  </a:cubicBezTo>
                  <a:cubicBezTo>
                    <a:pt x="14906" y="4337"/>
                    <a:pt x="14723" y="4223"/>
                    <a:pt x="14540" y="4109"/>
                  </a:cubicBezTo>
                  <a:cubicBezTo>
                    <a:pt x="14700" y="4018"/>
                    <a:pt x="14883" y="3904"/>
                    <a:pt x="15042" y="3812"/>
                  </a:cubicBezTo>
                  <a:close/>
                  <a:moveTo>
                    <a:pt x="16321" y="3835"/>
                  </a:moveTo>
                  <a:cubicBezTo>
                    <a:pt x="16526" y="3949"/>
                    <a:pt x="16754" y="4063"/>
                    <a:pt x="16960" y="4178"/>
                  </a:cubicBezTo>
                  <a:cubicBezTo>
                    <a:pt x="16754" y="4269"/>
                    <a:pt x="16572" y="4383"/>
                    <a:pt x="16366" y="4497"/>
                  </a:cubicBezTo>
                  <a:cubicBezTo>
                    <a:pt x="16184" y="4383"/>
                    <a:pt x="15978" y="4269"/>
                    <a:pt x="15773" y="4155"/>
                  </a:cubicBezTo>
                  <a:cubicBezTo>
                    <a:pt x="15955" y="4041"/>
                    <a:pt x="16138" y="3927"/>
                    <a:pt x="16321" y="3835"/>
                  </a:cubicBezTo>
                  <a:close/>
                  <a:moveTo>
                    <a:pt x="5502" y="3927"/>
                  </a:moveTo>
                  <a:cubicBezTo>
                    <a:pt x="5707" y="4041"/>
                    <a:pt x="5912" y="4178"/>
                    <a:pt x="6118" y="4292"/>
                  </a:cubicBezTo>
                  <a:lnTo>
                    <a:pt x="5593" y="4588"/>
                  </a:lnTo>
                  <a:cubicBezTo>
                    <a:pt x="5365" y="4474"/>
                    <a:pt x="5159" y="4360"/>
                    <a:pt x="4931" y="4246"/>
                  </a:cubicBezTo>
                  <a:lnTo>
                    <a:pt x="5502" y="3927"/>
                  </a:lnTo>
                  <a:close/>
                  <a:moveTo>
                    <a:pt x="6848" y="3995"/>
                  </a:moveTo>
                  <a:cubicBezTo>
                    <a:pt x="6962" y="4063"/>
                    <a:pt x="7054" y="4132"/>
                    <a:pt x="7191" y="4200"/>
                  </a:cubicBezTo>
                  <a:lnTo>
                    <a:pt x="7373" y="4315"/>
                  </a:lnTo>
                  <a:lnTo>
                    <a:pt x="6871" y="4611"/>
                  </a:lnTo>
                  <a:lnTo>
                    <a:pt x="6574" y="4452"/>
                  </a:lnTo>
                  <a:cubicBezTo>
                    <a:pt x="6483" y="4406"/>
                    <a:pt x="6392" y="4360"/>
                    <a:pt x="6300" y="4315"/>
                  </a:cubicBezTo>
                  <a:lnTo>
                    <a:pt x="6803" y="4018"/>
                  </a:lnTo>
                  <a:lnTo>
                    <a:pt x="6848" y="3995"/>
                  </a:lnTo>
                  <a:close/>
                  <a:moveTo>
                    <a:pt x="8104" y="4041"/>
                  </a:moveTo>
                  <a:lnTo>
                    <a:pt x="8651" y="4360"/>
                  </a:lnTo>
                  <a:lnTo>
                    <a:pt x="8172" y="4611"/>
                  </a:lnTo>
                  <a:lnTo>
                    <a:pt x="8126" y="4634"/>
                  </a:lnTo>
                  <a:lnTo>
                    <a:pt x="7579" y="4337"/>
                  </a:lnTo>
                  <a:lnTo>
                    <a:pt x="8104" y="4041"/>
                  </a:lnTo>
                  <a:close/>
                  <a:moveTo>
                    <a:pt x="9359" y="4063"/>
                  </a:moveTo>
                  <a:lnTo>
                    <a:pt x="9907" y="4383"/>
                  </a:lnTo>
                  <a:lnTo>
                    <a:pt x="9405" y="4657"/>
                  </a:lnTo>
                  <a:lnTo>
                    <a:pt x="8857" y="4360"/>
                  </a:lnTo>
                  <a:lnTo>
                    <a:pt x="9359" y="4063"/>
                  </a:lnTo>
                  <a:close/>
                  <a:moveTo>
                    <a:pt x="10637" y="4086"/>
                  </a:moveTo>
                  <a:lnTo>
                    <a:pt x="10751" y="4178"/>
                  </a:lnTo>
                  <a:lnTo>
                    <a:pt x="11185" y="4406"/>
                  </a:lnTo>
                  <a:lnTo>
                    <a:pt x="10683" y="4703"/>
                  </a:lnTo>
                  <a:lnTo>
                    <a:pt x="10158" y="4406"/>
                  </a:lnTo>
                  <a:lnTo>
                    <a:pt x="10135" y="4383"/>
                  </a:lnTo>
                  <a:lnTo>
                    <a:pt x="10637" y="4086"/>
                  </a:lnTo>
                  <a:close/>
                  <a:moveTo>
                    <a:pt x="11893" y="4109"/>
                  </a:moveTo>
                  <a:lnTo>
                    <a:pt x="12463" y="4429"/>
                  </a:lnTo>
                  <a:lnTo>
                    <a:pt x="11961" y="4725"/>
                  </a:lnTo>
                  <a:lnTo>
                    <a:pt x="11390" y="4406"/>
                  </a:lnTo>
                  <a:lnTo>
                    <a:pt x="11893" y="4109"/>
                  </a:lnTo>
                  <a:close/>
                  <a:moveTo>
                    <a:pt x="13171" y="4132"/>
                  </a:moveTo>
                  <a:lnTo>
                    <a:pt x="13741" y="4474"/>
                  </a:lnTo>
                  <a:lnTo>
                    <a:pt x="13216" y="4748"/>
                  </a:lnTo>
                  <a:lnTo>
                    <a:pt x="12669" y="4429"/>
                  </a:lnTo>
                  <a:lnTo>
                    <a:pt x="13171" y="4132"/>
                  </a:lnTo>
                  <a:close/>
                  <a:moveTo>
                    <a:pt x="14449" y="4155"/>
                  </a:moveTo>
                  <a:lnTo>
                    <a:pt x="14495" y="4178"/>
                  </a:lnTo>
                  <a:cubicBezTo>
                    <a:pt x="14677" y="4292"/>
                    <a:pt x="14860" y="4383"/>
                    <a:pt x="15042" y="4497"/>
                  </a:cubicBezTo>
                  <a:cubicBezTo>
                    <a:pt x="14951" y="4543"/>
                    <a:pt x="14837" y="4588"/>
                    <a:pt x="14746" y="4657"/>
                  </a:cubicBezTo>
                  <a:lnTo>
                    <a:pt x="14495" y="4794"/>
                  </a:lnTo>
                  <a:cubicBezTo>
                    <a:pt x="14289" y="4680"/>
                    <a:pt x="14107" y="4566"/>
                    <a:pt x="13924" y="4474"/>
                  </a:cubicBezTo>
                  <a:lnTo>
                    <a:pt x="14061" y="4383"/>
                  </a:lnTo>
                  <a:cubicBezTo>
                    <a:pt x="14198" y="4315"/>
                    <a:pt x="14312" y="4246"/>
                    <a:pt x="14449" y="4155"/>
                  </a:cubicBezTo>
                  <a:close/>
                  <a:moveTo>
                    <a:pt x="15727" y="4178"/>
                  </a:moveTo>
                  <a:cubicBezTo>
                    <a:pt x="15933" y="4292"/>
                    <a:pt x="16138" y="4406"/>
                    <a:pt x="16344" y="4520"/>
                  </a:cubicBezTo>
                  <a:cubicBezTo>
                    <a:pt x="16138" y="4611"/>
                    <a:pt x="15955" y="4725"/>
                    <a:pt x="15750" y="4840"/>
                  </a:cubicBezTo>
                  <a:cubicBezTo>
                    <a:pt x="15567" y="4725"/>
                    <a:pt x="15362" y="4611"/>
                    <a:pt x="15179" y="4497"/>
                  </a:cubicBezTo>
                  <a:cubicBezTo>
                    <a:pt x="15362" y="4383"/>
                    <a:pt x="15545" y="4292"/>
                    <a:pt x="15727" y="4178"/>
                  </a:cubicBezTo>
                  <a:close/>
                  <a:moveTo>
                    <a:pt x="4885" y="4269"/>
                  </a:moveTo>
                  <a:cubicBezTo>
                    <a:pt x="5091" y="4383"/>
                    <a:pt x="5296" y="4520"/>
                    <a:pt x="5502" y="4634"/>
                  </a:cubicBezTo>
                  <a:lnTo>
                    <a:pt x="4977" y="4954"/>
                  </a:lnTo>
                  <a:cubicBezTo>
                    <a:pt x="4748" y="4840"/>
                    <a:pt x="4543" y="4703"/>
                    <a:pt x="4315" y="4588"/>
                  </a:cubicBezTo>
                  <a:lnTo>
                    <a:pt x="4885" y="4269"/>
                  </a:lnTo>
                  <a:close/>
                  <a:moveTo>
                    <a:pt x="6232" y="4360"/>
                  </a:moveTo>
                  <a:cubicBezTo>
                    <a:pt x="6323" y="4406"/>
                    <a:pt x="6437" y="4474"/>
                    <a:pt x="6529" y="4543"/>
                  </a:cubicBezTo>
                  <a:lnTo>
                    <a:pt x="6780" y="4657"/>
                  </a:lnTo>
                  <a:lnTo>
                    <a:pt x="6255" y="4954"/>
                  </a:lnTo>
                  <a:lnTo>
                    <a:pt x="5935" y="4794"/>
                  </a:lnTo>
                  <a:cubicBezTo>
                    <a:pt x="5844" y="4748"/>
                    <a:pt x="5775" y="4703"/>
                    <a:pt x="5684" y="4657"/>
                  </a:cubicBezTo>
                  <a:lnTo>
                    <a:pt x="6232" y="4360"/>
                  </a:lnTo>
                  <a:close/>
                  <a:moveTo>
                    <a:pt x="7487" y="4383"/>
                  </a:moveTo>
                  <a:lnTo>
                    <a:pt x="8035" y="4703"/>
                  </a:lnTo>
                  <a:lnTo>
                    <a:pt x="7533" y="4976"/>
                  </a:lnTo>
                  <a:lnTo>
                    <a:pt x="6962" y="4680"/>
                  </a:lnTo>
                  <a:lnTo>
                    <a:pt x="7487" y="4383"/>
                  </a:lnTo>
                  <a:close/>
                  <a:moveTo>
                    <a:pt x="8766" y="4406"/>
                  </a:moveTo>
                  <a:lnTo>
                    <a:pt x="9313" y="4725"/>
                  </a:lnTo>
                  <a:lnTo>
                    <a:pt x="8880" y="4954"/>
                  </a:lnTo>
                  <a:lnTo>
                    <a:pt x="8811" y="5022"/>
                  </a:lnTo>
                  <a:lnTo>
                    <a:pt x="8241" y="4703"/>
                  </a:lnTo>
                  <a:lnTo>
                    <a:pt x="8766" y="4406"/>
                  </a:lnTo>
                  <a:close/>
                  <a:moveTo>
                    <a:pt x="10021" y="4452"/>
                  </a:moveTo>
                  <a:lnTo>
                    <a:pt x="10112" y="4497"/>
                  </a:lnTo>
                  <a:lnTo>
                    <a:pt x="10592" y="4748"/>
                  </a:lnTo>
                  <a:lnTo>
                    <a:pt x="10067" y="5045"/>
                  </a:lnTo>
                  <a:lnTo>
                    <a:pt x="9679" y="4817"/>
                  </a:lnTo>
                  <a:lnTo>
                    <a:pt x="9519" y="4725"/>
                  </a:lnTo>
                  <a:lnTo>
                    <a:pt x="10021" y="4452"/>
                  </a:lnTo>
                  <a:close/>
                  <a:moveTo>
                    <a:pt x="11299" y="4474"/>
                  </a:moveTo>
                  <a:lnTo>
                    <a:pt x="11870" y="4771"/>
                  </a:lnTo>
                  <a:lnTo>
                    <a:pt x="11345" y="5068"/>
                  </a:lnTo>
                  <a:lnTo>
                    <a:pt x="10797" y="4748"/>
                  </a:lnTo>
                  <a:lnTo>
                    <a:pt x="11299" y="4474"/>
                  </a:lnTo>
                  <a:close/>
                  <a:moveTo>
                    <a:pt x="12577" y="4497"/>
                  </a:moveTo>
                  <a:lnTo>
                    <a:pt x="13148" y="4817"/>
                  </a:lnTo>
                  <a:lnTo>
                    <a:pt x="12623" y="5113"/>
                  </a:lnTo>
                  <a:cubicBezTo>
                    <a:pt x="12600" y="5091"/>
                    <a:pt x="12600" y="5091"/>
                    <a:pt x="12600" y="5091"/>
                  </a:cubicBezTo>
                  <a:lnTo>
                    <a:pt x="12052" y="4794"/>
                  </a:lnTo>
                  <a:lnTo>
                    <a:pt x="12577" y="4497"/>
                  </a:lnTo>
                  <a:close/>
                  <a:moveTo>
                    <a:pt x="13833" y="4520"/>
                  </a:moveTo>
                  <a:cubicBezTo>
                    <a:pt x="14038" y="4611"/>
                    <a:pt x="14244" y="4725"/>
                    <a:pt x="14426" y="4840"/>
                  </a:cubicBezTo>
                  <a:lnTo>
                    <a:pt x="13878" y="5136"/>
                  </a:lnTo>
                  <a:cubicBezTo>
                    <a:pt x="13696" y="5022"/>
                    <a:pt x="13513" y="4931"/>
                    <a:pt x="13331" y="4817"/>
                  </a:cubicBezTo>
                  <a:lnTo>
                    <a:pt x="13833" y="4520"/>
                  </a:lnTo>
                  <a:close/>
                  <a:moveTo>
                    <a:pt x="15134" y="4520"/>
                  </a:moveTo>
                  <a:cubicBezTo>
                    <a:pt x="15316" y="4634"/>
                    <a:pt x="15522" y="4748"/>
                    <a:pt x="15727" y="4862"/>
                  </a:cubicBezTo>
                  <a:cubicBezTo>
                    <a:pt x="15567" y="4931"/>
                    <a:pt x="15431" y="5022"/>
                    <a:pt x="15271" y="5091"/>
                  </a:cubicBezTo>
                  <a:lnTo>
                    <a:pt x="15134" y="5182"/>
                  </a:lnTo>
                  <a:cubicBezTo>
                    <a:pt x="14951" y="5068"/>
                    <a:pt x="14769" y="4954"/>
                    <a:pt x="14563" y="4840"/>
                  </a:cubicBezTo>
                  <a:lnTo>
                    <a:pt x="14791" y="4725"/>
                  </a:lnTo>
                  <a:cubicBezTo>
                    <a:pt x="14906" y="4657"/>
                    <a:pt x="14997" y="4588"/>
                    <a:pt x="15134" y="4520"/>
                  </a:cubicBezTo>
                  <a:close/>
                  <a:moveTo>
                    <a:pt x="4292" y="4611"/>
                  </a:moveTo>
                  <a:cubicBezTo>
                    <a:pt x="4497" y="4748"/>
                    <a:pt x="4703" y="4862"/>
                    <a:pt x="4908" y="4976"/>
                  </a:cubicBezTo>
                  <a:lnTo>
                    <a:pt x="4406" y="5273"/>
                  </a:lnTo>
                  <a:cubicBezTo>
                    <a:pt x="4200" y="5159"/>
                    <a:pt x="3972" y="5022"/>
                    <a:pt x="3767" y="4908"/>
                  </a:cubicBezTo>
                  <a:lnTo>
                    <a:pt x="4292" y="4611"/>
                  </a:lnTo>
                  <a:close/>
                  <a:moveTo>
                    <a:pt x="5616" y="4703"/>
                  </a:moveTo>
                  <a:cubicBezTo>
                    <a:pt x="5707" y="4748"/>
                    <a:pt x="5798" y="4817"/>
                    <a:pt x="5890" y="4862"/>
                  </a:cubicBezTo>
                  <a:lnTo>
                    <a:pt x="6163" y="5022"/>
                  </a:lnTo>
                  <a:lnTo>
                    <a:pt x="5638" y="5319"/>
                  </a:lnTo>
                  <a:lnTo>
                    <a:pt x="5479" y="5205"/>
                  </a:lnTo>
                  <a:cubicBezTo>
                    <a:pt x="5342" y="5136"/>
                    <a:pt x="5205" y="5068"/>
                    <a:pt x="5068" y="4999"/>
                  </a:cubicBezTo>
                  <a:lnTo>
                    <a:pt x="5616" y="4703"/>
                  </a:lnTo>
                  <a:close/>
                  <a:moveTo>
                    <a:pt x="6871" y="4725"/>
                  </a:moveTo>
                  <a:lnTo>
                    <a:pt x="7419" y="5045"/>
                  </a:lnTo>
                  <a:lnTo>
                    <a:pt x="6917" y="5342"/>
                  </a:lnTo>
                  <a:lnTo>
                    <a:pt x="6369" y="5022"/>
                  </a:lnTo>
                  <a:lnTo>
                    <a:pt x="6871" y="4725"/>
                  </a:lnTo>
                  <a:close/>
                  <a:moveTo>
                    <a:pt x="8149" y="4771"/>
                  </a:moveTo>
                  <a:lnTo>
                    <a:pt x="8697" y="5068"/>
                  </a:lnTo>
                  <a:lnTo>
                    <a:pt x="8195" y="5365"/>
                  </a:lnTo>
                  <a:lnTo>
                    <a:pt x="7647" y="5045"/>
                  </a:lnTo>
                  <a:lnTo>
                    <a:pt x="8149" y="4771"/>
                  </a:lnTo>
                  <a:close/>
                  <a:moveTo>
                    <a:pt x="9405" y="4794"/>
                  </a:moveTo>
                  <a:lnTo>
                    <a:pt x="9610" y="4908"/>
                  </a:lnTo>
                  <a:lnTo>
                    <a:pt x="9975" y="5091"/>
                  </a:lnTo>
                  <a:lnTo>
                    <a:pt x="9610" y="5319"/>
                  </a:lnTo>
                  <a:lnTo>
                    <a:pt x="9473" y="5387"/>
                  </a:lnTo>
                  <a:lnTo>
                    <a:pt x="9039" y="5136"/>
                  </a:lnTo>
                  <a:lnTo>
                    <a:pt x="8925" y="5068"/>
                  </a:lnTo>
                  <a:lnTo>
                    <a:pt x="8948" y="5068"/>
                  </a:lnTo>
                  <a:lnTo>
                    <a:pt x="9405" y="4794"/>
                  </a:lnTo>
                  <a:close/>
                  <a:moveTo>
                    <a:pt x="10683" y="4817"/>
                  </a:moveTo>
                  <a:lnTo>
                    <a:pt x="11253" y="5136"/>
                  </a:lnTo>
                  <a:lnTo>
                    <a:pt x="10728" y="5410"/>
                  </a:lnTo>
                  <a:lnTo>
                    <a:pt x="10181" y="5091"/>
                  </a:lnTo>
                  <a:lnTo>
                    <a:pt x="10683" y="4817"/>
                  </a:lnTo>
                  <a:close/>
                  <a:moveTo>
                    <a:pt x="11961" y="4840"/>
                  </a:moveTo>
                  <a:lnTo>
                    <a:pt x="12532" y="5159"/>
                  </a:lnTo>
                  <a:lnTo>
                    <a:pt x="12007" y="5456"/>
                  </a:lnTo>
                  <a:cubicBezTo>
                    <a:pt x="11984" y="5433"/>
                    <a:pt x="11984" y="5433"/>
                    <a:pt x="11961" y="5433"/>
                  </a:cubicBezTo>
                  <a:lnTo>
                    <a:pt x="11459" y="5136"/>
                  </a:lnTo>
                  <a:lnTo>
                    <a:pt x="11961" y="4840"/>
                  </a:lnTo>
                  <a:close/>
                  <a:moveTo>
                    <a:pt x="13239" y="4862"/>
                  </a:moveTo>
                  <a:cubicBezTo>
                    <a:pt x="13422" y="4976"/>
                    <a:pt x="13627" y="5068"/>
                    <a:pt x="13810" y="5182"/>
                  </a:cubicBezTo>
                  <a:lnTo>
                    <a:pt x="13262" y="5479"/>
                  </a:lnTo>
                  <a:cubicBezTo>
                    <a:pt x="13080" y="5387"/>
                    <a:pt x="12897" y="5273"/>
                    <a:pt x="12714" y="5159"/>
                  </a:cubicBezTo>
                  <a:lnTo>
                    <a:pt x="13239" y="4862"/>
                  </a:lnTo>
                  <a:close/>
                  <a:moveTo>
                    <a:pt x="14517" y="4885"/>
                  </a:moveTo>
                  <a:cubicBezTo>
                    <a:pt x="14723" y="4976"/>
                    <a:pt x="14906" y="5091"/>
                    <a:pt x="15111" y="5205"/>
                  </a:cubicBezTo>
                  <a:lnTo>
                    <a:pt x="14517" y="5524"/>
                  </a:lnTo>
                  <a:cubicBezTo>
                    <a:pt x="14335" y="5410"/>
                    <a:pt x="14152" y="5296"/>
                    <a:pt x="13970" y="5205"/>
                  </a:cubicBezTo>
                  <a:lnTo>
                    <a:pt x="14517" y="4885"/>
                  </a:lnTo>
                  <a:close/>
                  <a:moveTo>
                    <a:pt x="3721" y="4931"/>
                  </a:moveTo>
                  <a:cubicBezTo>
                    <a:pt x="3949" y="5045"/>
                    <a:pt x="4155" y="5182"/>
                    <a:pt x="4360" y="5296"/>
                  </a:cubicBezTo>
                  <a:lnTo>
                    <a:pt x="3812" y="5616"/>
                  </a:lnTo>
                  <a:cubicBezTo>
                    <a:pt x="3584" y="5501"/>
                    <a:pt x="3356" y="5365"/>
                    <a:pt x="3150" y="5250"/>
                  </a:cubicBezTo>
                  <a:cubicBezTo>
                    <a:pt x="3173" y="5250"/>
                    <a:pt x="3173" y="5228"/>
                    <a:pt x="3196" y="5228"/>
                  </a:cubicBezTo>
                  <a:lnTo>
                    <a:pt x="3721" y="4931"/>
                  </a:lnTo>
                  <a:close/>
                  <a:moveTo>
                    <a:pt x="4999" y="5045"/>
                  </a:moveTo>
                  <a:cubicBezTo>
                    <a:pt x="5136" y="5113"/>
                    <a:pt x="5296" y="5205"/>
                    <a:pt x="5433" y="5296"/>
                  </a:cubicBezTo>
                  <a:lnTo>
                    <a:pt x="5570" y="5365"/>
                  </a:lnTo>
                  <a:lnTo>
                    <a:pt x="5091" y="5638"/>
                  </a:lnTo>
                  <a:lnTo>
                    <a:pt x="5022" y="5593"/>
                  </a:lnTo>
                  <a:cubicBezTo>
                    <a:pt x="4862" y="5501"/>
                    <a:pt x="4680" y="5410"/>
                    <a:pt x="4520" y="5319"/>
                  </a:cubicBezTo>
                  <a:lnTo>
                    <a:pt x="4999" y="5045"/>
                  </a:lnTo>
                  <a:close/>
                  <a:moveTo>
                    <a:pt x="6278" y="5068"/>
                  </a:moveTo>
                  <a:lnTo>
                    <a:pt x="6825" y="5387"/>
                  </a:lnTo>
                  <a:lnTo>
                    <a:pt x="6323" y="5684"/>
                  </a:lnTo>
                  <a:lnTo>
                    <a:pt x="5753" y="5365"/>
                  </a:lnTo>
                  <a:lnTo>
                    <a:pt x="6278" y="5068"/>
                  </a:lnTo>
                  <a:close/>
                  <a:moveTo>
                    <a:pt x="7533" y="5113"/>
                  </a:moveTo>
                  <a:lnTo>
                    <a:pt x="8081" y="5433"/>
                  </a:lnTo>
                  <a:lnTo>
                    <a:pt x="7601" y="5707"/>
                  </a:lnTo>
                  <a:lnTo>
                    <a:pt x="7031" y="5387"/>
                  </a:lnTo>
                  <a:lnTo>
                    <a:pt x="7533" y="5113"/>
                  </a:lnTo>
                  <a:close/>
                  <a:moveTo>
                    <a:pt x="8811" y="5136"/>
                  </a:moveTo>
                  <a:lnTo>
                    <a:pt x="8971" y="5228"/>
                  </a:lnTo>
                  <a:lnTo>
                    <a:pt x="9359" y="5456"/>
                  </a:lnTo>
                  <a:lnTo>
                    <a:pt x="8857" y="5730"/>
                  </a:lnTo>
                  <a:lnTo>
                    <a:pt x="8377" y="5456"/>
                  </a:lnTo>
                  <a:lnTo>
                    <a:pt x="8309" y="5410"/>
                  </a:lnTo>
                  <a:lnTo>
                    <a:pt x="8811" y="5136"/>
                  </a:lnTo>
                  <a:close/>
                  <a:moveTo>
                    <a:pt x="10089" y="5159"/>
                  </a:moveTo>
                  <a:lnTo>
                    <a:pt x="10637" y="5479"/>
                  </a:lnTo>
                  <a:lnTo>
                    <a:pt x="10318" y="5661"/>
                  </a:lnTo>
                  <a:lnTo>
                    <a:pt x="10135" y="5753"/>
                  </a:lnTo>
                  <a:lnTo>
                    <a:pt x="9587" y="5456"/>
                  </a:lnTo>
                  <a:lnTo>
                    <a:pt x="9656" y="5410"/>
                  </a:lnTo>
                  <a:lnTo>
                    <a:pt x="10089" y="5159"/>
                  </a:lnTo>
                  <a:close/>
                  <a:moveTo>
                    <a:pt x="11345" y="5182"/>
                  </a:moveTo>
                  <a:lnTo>
                    <a:pt x="11915" y="5501"/>
                  </a:lnTo>
                  <a:lnTo>
                    <a:pt x="11390" y="5798"/>
                  </a:lnTo>
                  <a:lnTo>
                    <a:pt x="10843" y="5479"/>
                  </a:lnTo>
                  <a:lnTo>
                    <a:pt x="11345" y="5182"/>
                  </a:lnTo>
                  <a:close/>
                  <a:moveTo>
                    <a:pt x="12623" y="5205"/>
                  </a:moveTo>
                  <a:cubicBezTo>
                    <a:pt x="12828" y="5319"/>
                    <a:pt x="13011" y="5410"/>
                    <a:pt x="13216" y="5524"/>
                  </a:cubicBezTo>
                  <a:lnTo>
                    <a:pt x="12646" y="5821"/>
                  </a:lnTo>
                  <a:cubicBezTo>
                    <a:pt x="12463" y="5730"/>
                    <a:pt x="12281" y="5616"/>
                    <a:pt x="12098" y="5501"/>
                  </a:cubicBezTo>
                  <a:lnTo>
                    <a:pt x="12623" y="5205"/>
                  </a:lnTo>
                  <a:close/>
                  <a:moveTo>
                    <a:pt x="13924" y="5228"/>
                  </a:moveTo>
                  <a:cubicBezTo>
                    <a:pt x="14107" y="5319"/>
                    <a:pt x="14312" y="5433"/>
                    <a:pt x="14495" y="5547"/>
                  </a:cubicBezTo>
                  <a:lnTo>
                    <a:pt x="13901" y="5867"/>
                  </a:lnTo>
                  <a:cubicBezTo>
                    <a:pt x="13719" y="5753"/>
                    <a:pt x="13536" y="5661"/>
                    <a:pt x="13353" y="5547"/>
                  </a:cubicBezTo>
                  <a:lnTo>
                    <a:pt x="13924" y="5228"/>
                  </a:lnTo>
                  <a:close/>
                  <a:moveTo>
                    <a:pt x="3128" y="5273"/>
                  </a:moveTo>
                  <a:cubicBezTo>
                    <a:pt x="3333" y="5387"/>
                    <a:pt x="3539" y="5524"/>
                    <a:pt x="3744" y="5638"/>
                  </a:cubicBezTo>
                  <a:cubicBezTo>
                    <a:pt x="3561" y="5753"/>
                    <a:pt x="3402" y="5867"/>
                    <a:pt x="3219" y="5958"/>
                  </a:cubicBezTo>
                  <a:cubicBezTo>
                    <a:pt x="2991" y="5844"/>
                    <a:pt x="2762" y="5730"/>
                    <a:pt x="2534" y="5593"/>
                  </a:cubicBezTo>
                  <a:cubicBezTo>
                    <a:pt x="2717" y="5479"/>
                    <a:pt x="2922" y="5387"/>
                    <a:pt x="3128" y="5273"/>
                  </a:cubicBezTo>
                  <a:close/>
                  <a:moveTo>
                    <a:pt x="4452" y="5342"/>
                  </a:moveTo>
                  <a:cubicBezTo>
                    <a:pt x="4634" y="5456"/>
                    <a:pt x="4817" y="5570"/>
                    <a:pt x="4977" y="5661"/>
                  </a:cubicBezTo>
                  <a:lnTo>
                    <a:pt x="4999" y="5684"/>
                  </a:lnTo>
                  <a:lnTo>
                    <a:pt x="4497" y="5981"/>
                  </a:lnTo>
                  <a:lnTo>
                    <a:pt x="4383" y="5935"/>
                  </a:lnTo>
                  <a:cubicBezTo>
                    <a:pt x="4223" y="5844"/>
                    <a:pt x="4064" y="5753"/>
                    <a:pt x="3904" y="5661"/>
                  </a:cubicBezTo>
                  <a:lnTo>
                    <a:pt x="4452" y="5342"/>
                  </a:lnTo>
                  <a:close/>
                  <a:moveTo>
                    <a:pt x="5661" y="5410"/>
                  </a:moveTo>
                  <a:lnTo>
                    <a:pt x="6209" y="5730"/>
                  </a:lnTo>
                  <a:lnTo>
                    <a:pt x="5753" y="6004"/>
                  </a:lnTo>
                  <a:lnTo>
                    <a:pt x="5182" y="5684"/>
                  </a:lnTo>
                  <a:lnTo>
                    <a:pt x="5661" y="5410"/>
                  </a:lnTo>
                  <a:close/>
                  <a:moveTo>
                    <a:pt x="6917" y="5456"/>
                  </a:moveTo>
                  <a:lnTo>
                    <a:pt x="7487" y="5775"/>
                  </a:lnTo>
                  <a:lnTo>
                    <a:pt x="6985" y="6049"/>
                  </a:lnTo>
                  <a:lnTo>
                    <a:pt x="6415" y="5730"/>
                  </a:lnTo>
                  <a:lnTo>
                    <a:pt x="6917" y="5456"/>
                  </a:lnTo>
                  <a:close/>
                  <a:moveTo>
                    <a:pt x="8195" y="5479"/>
                  </a:moveTo>
                  <a:lnTo>
                    <a:pt x="8332" y="5570"/>
                  </a:lnTo>
                  <a:lnTo>
                    <a:pt x="8743" y="5798"/>
                  </a:lnTo>
                  <a:lnTo>
                    <a:pt x="8263" y="6072"/>
                  </a:lnTo>
                  <a:lnTo>
                    <a:pt x="7738" y="5798"/>
                  </a:lnTo>
                  <a:lnTo>
                    <a:pt x="7693" y="5753"/>
                  </a:lnTo>
                  <a:lnTo>
                    <a:pt x="8195" y="5479"/>
                  </a:lnTo>
                  <a:close/>
                  <a:moveTo>
                    <a:pt x="9473" y="5501"/>
                  </a:moveTo>
                  <a:lnTo>
                    <a:pt x="10021" y="5821"/>
                  </a:lnTo>
                  <a:lnTo>
                    <a:pt x="9519" y="6118"/>
                  </a:lnTo>
                  <a:lnTo>
                    <a:pt x="8971" y="5798"/>
                  </a:lnTo>
                  <a:lnTo>
                    <a:pt x="9473" y="5501"/>
                  </a:lnTo>
                  <a:close/>
                  <a:moveTo>
                    <a:pt x="10751" y="5524"/>
                  </a:moveTo>
                  <a:lnTo>
                    <a:pt x="11299" y="5844"/>
                  </a:lnTo>
                  <a:lnTo>
                    <a:pt x="11025" y="6004"/>
                  </a:lnTo>
                  <a:lnTo>
                    <a:pt x="10774" y="6141"/>
                  </a:lnTo>
                  <a:lnTo>
                    <a:pt x="10226" y="5821"/>
                  </a:lnTo>
                  <a:lnTo>
                    <a:pt x="10363" y="5753"/>
                  </a:lnTo>
                  <a:lnTo>
                    <a:pt x="10751" y="5524"/>
                  </a:lnTo>
                  <a:close/>
                  <a:moveTo>
                    <a:pt x="12030" y="5547"/>
                  </a:moveTo>
                  <a:cubicBezTo>
                    <a:pt x="12212" y="5661"/>
                    <a:pt x="12418" y="5753"/>
                    <a:pt x="12600" y="5867"/>
                  </a:cubicBezTo>
                  <a:lnTo>
                    <a:pt x="12052" y="6186"/>
                  </a:lnTo>
                  <a:cubicBezTo>
                    <a:pt x="11870" y="6072"/>
                    <a:pt x="11687" y="5958"/>
                    <a:pt x="11505" y="5867"/>
                  </a:cubicBezTo>
                  <a:lnTo>
                    <a:pt x="12030" y="5547"/>
                  </a:lnTo>
                  <a:close/>
                  <a:moveTo>
                    <a:pt x="13308" y="5570"/>
                  </a:moveTo>
                  <a:cubicBezTo>
                    <a:pt x="13513" y="5684"/>
                    <a:pt x="13696" y="5775"/>
                    <a:pt x="13878" y="5889"/>
                  </a:cubicBezTo>
                  <a:lnTo>
                    <a:pt x="13308" y="6209"/>
                  </a:lnTo>
                  <a:cubicBezTo>
                    <a:pt x="13125" y="6118"/>
                    <a:pt x="12943" y="6004"/>
                    <a:pt x="12760" y="5889"/>
                  </a:cubicBezTo>
                  <a:lnTo>
                    <a:pt x="13308" y="5570"/>
                  </a:lnTo>
                  <a:close/>
                  <a:moveTo>
                    <a:pt x="2489" y="5616"/>
                  </a:moveTo>
                  <a:cubicBezTo>
                    <a:pt x="2717" y="5753"/>
                    <a:pt x="2922" y="5867"/>
                    <a:pt x="3150" y="6004"/>
                  </a:cubicBezTo>
                  <a:cubicBezTo>
                    <a:pt x="2968" y="6095"/>
                    <a:pt x="2785" y="6209"/>
                    <a:pt x="2603" y="6323"/>
                  </a:cubicBezTo>
                  <a:cubicBezTo>
                    <a:pt x="2374" y="6186"/>
                    <a:pt x="2146" y="6072"/>
                    <a:pt x="1918" y="5935"/>
                  </a:cubicBezTo>
                  <a:cubicBezTo>
                    <a:pt x="2101" y="5821"/>
                    <a:pt x="2306" y="5730"/>
                    <a:pt x="2489" y="5616"/>
                  </a:cubicBezTo>
                  <a:close/>
                  <a:moveTo>
                    <a:pt x="3835" y="5707"/>
                  </a:moveTo>
                  <a:cubicBezTo>
                    <a:pt x="3995" y="5798"/>
                    <a:pt x="4178" y="5889"/>
                    <a:pt x="4337" y="6004"/>
                  </a:cubicBezTo>
                  <a:lnTo>
                    <a:pt x="4406" y="6026"/>
                  </a:lnTo>
                  <a:cubicBezTo>
                    <a:pt x="4223" y="6141"/>
                    <a:pt x="4064" y="6232"/>
                    <a:pt x="3881" y="6323"/>
                  </a:cubicBezTo>
                  <a:lnTo>
                    <a:pt x="3744" y="6255"/>
                  </a:lnTo>
                  <a:cubicBezTo>
                    <a:pt x="3584" y="6163"/>
                    <a:pt x="3447" y="6095"/>
                    <a:pt x="3287" y="6004"/>
                  </a:cubicBezTo>
                  <a:cubicBezTo>
                    <a:pt x="3447" y="5912"/>
                    <a:pt x="3630" y="5821"/>
                    <a:pt x="3812" y="5707"/>
                  </a:cubicBezTo>
                  <a:close/>
                  <a:moveTo>
                    <a:pt x="5091" y="5730"/>
                  </a:moveTo>
                  <a:lnTo>
                    <a:pt x="5661" y="6049"/>
                  </a:lnTo>
                  <a:lnTo>
                    <a:pt x="5182" y="6323"/>
                  </a:lnTo>
                  <a:lnTo>
                    <a:pt x="5159" y="6346"/>
                  </a:lnTo>
                  <a:lnTo>
                    <a:pt x="4566" y="6026"/>
                  </a:lnTo>
                  <a:lnTo>
                    <a:pt x="5091" y="5730"/>
                  </a:lnTo>
                  <a:close/>
                  <a:moveTo>
                    <a:pt x="6323" y="5798"/>
                  </a:moveTo>
                  <a:lnTo>
                    <a:pt x="6871" y="6118"/>
                  </a:lnTo>
                  <a:lnTo>
                    <a:pt x="6437" y="6369"/>
                  </a:lnTo>
                  <a:lnTo>
                    <a:pt x="5844" y="6049"/>
                  </a:lnTo>
                  <a:lnTo>
                    <a:pt x="6323" y="5798"/>
                  </a:lnTo>
                  <a:close/>
                  <a:moveTo>
                    <a:pt x="7579" y="5821"/>
                  </a:moveTo>
                  <a:lnTo>
                    <a:pt x="7693" y="5889"/>
                  </a:lnTo>
                  <a:lnTo>
                    <a:pt x="8149" y="6141"/>
                  </a:lnTo>
                  <a:lnTo>
                    <a:pt x="7647" y="6437"/>
                  </a:lnTo>
                  <a:lnTo>
                    <a:pt x="7282" y="6209"/>
                  </a:lnTo>
                  <a:lnTo>
                    <a:pt x="7076" y="6118"/>
                  </a:lnTo>
                  <a:lnTo>
                    <a:pt x="7579" y="5821"/>
                  </a:lnTo>
                  <a:close/>
                  <a:moveTo>
                    <a:pt x="8857" y="5844"/>
                  </a:moveTo>
                  <a:lnTo>
                    <a:pt x="9427" y="6163"/>
                  </a:lnTo>
                  <a:lnTo>
                    <a:pt x="8902" y="6460"/>
                  </a:lnTo>
                  <a:lnTo>
                    <a:pt x="8355" y="6141"/>
                  </a:lnTo>
                  <a:lnTo>
                    <a:pt x="8857" y="5844"/>
                  </a:lnTo>
                  <a:close/>
                  <a:moveTo>
                    <a:pt x="10135" y="5889"/>
                  </a:moveTo>
                  <a:lnTo>
                    <a:pt x="10706" y="6186"/>
                  </a:lnTo>
                  <a:lnTo>
                    <a:pt x="10181" y="6483"/>
                  </a:lnTo>
                  <a:lnTo>
                    <a:pt x="9633" y="6163"/>
                  </a:lnTo>
                  <a:lnTo>
                    <a:pt x="10135" y="5889"/>
                  </a:lnTo>
                  <a:close/>
                  <a:moveTo>
                    <a:pt x="11413" y="5912"/>
                  </a:moveTo>
                  <a:cubicBezTo>
                    <a:pt x="11619" y="6004"/>
                    <a:pt x="11801" y="6118"/>
                    <a:pt x="11984" y="6209"/>
                  </a:cubicBezTo>
                  <a:lnTo>
                    <a:pt x="11733" y="6346"/>
                  </a:lnTo>
                  <a:lnTo>
                    <a:pt x="11436" y="6529"/>
                  </a:lnTo>
                  <a:cubicBezTo>
                    <a:pt x="11253" y="6414"/>
                    <a:pt x="11071" y="6300"/>
                    <a:pt x="10888" y="6209"/>
                  </a:cubicBezTo>
                  <a:lnTo>
                    <a:pt x="11071" y="6095"/>
                  </a:lnTo>
                  <a:lnTo>
                    <a:pt x="11413" y="5912"/>
                  </a:lnTo>
                  <a:close/>
                  <a:moveTo>
                    <a:pt x="12714" y="5912"/>
                  </a:moveTo>
                  <a:cubicBezTo>
                    <a:pt x="12897" y="6026"/>
                    <a:pt x="13080" y="6118"/>
                    <a:pt x="13285" y="6232"/>
                  </a:cubicBezTo>
                  <a:lnTo>
                    <a:pt x="12691" y="6551"/>
                  </a:lnTo>
                  <a:cubicBezTo>
                    <a:pt x="12509" y="6460"/>
                    <a:pt x="12326" y="6346"/>
                    <a:pt x="12144" y="6232"/>
                  </a:cubicBezTo>
                  <a:lnTo>
                    <a:pt x="12714" y="5912"/>
                  </a:lnTo>
                  <a:close/>
                  <a:moveTo>
                    <a:pt x="1872" y="5958"/>
                  </a:moveTo>
                  <a:cubicBezTo>
                    <a:pt x="2101" y="6095"/>
                    <a:pt x="2329" y="6232"/>
                    <a:pt x="2557" y="6346"/>
                  </a:cubicBezTo>
                  <a:cubicBezTo>
                    <a:pt x="2374" y="6460"/>
                    <a:pt x="2192" y="6551"/>
                    <a:pt x="2009" y="6666"/>
                  </a:cubicBezTo>
                  <a:cubicBezTo>
                    <a:pt x="1781" y="6529"/>
                    <a:pt x="1530" y="6414"/>
                    <a:pt x="1302" y="6278"/>
                  </a:cubicBezTo>
                  <a:cubicBezTo>
                    <a:pt x="1484" y="6163"/>
                    <a:pt x="1690" y="6072"/>
                    <a:pt x="1872" y="5958"/>
                  </a:cubicBezTo>
                  <a:close/>
                  <a:moveTo>
                    <a:pt x="3219" y="6049"/>
                  </a:moveTo>
                  <a:cubicBezTo>
                    <a:pt x="3379" y="6141"/>
                    <a:pt x="3539" y="6232"/>
                    <a:pt x="3698" y="6323"/>
                  </a:cubicBezTo>
                  <a:lnTo>
                    <a:pt x="3790" y="6392"/>
                  </a:lnTo>
                  <a:cubicBezTo>
                    <a:pt x="3630" y="6483"/>
                    <a:pt x="3470" y="6574"/>
                    <a:pt x="3287" y="6688"/>
                  </a:cubicBezTo>
                  <a:lnTo>
                    <a:pt x="3105" y="6574"/>
                  </a:lnTo>
                  <a:cubicBezTo>
                    <a:pt x="2968" y="6506"/>
                    <a:pt x="2808" y="6414"/>
                    <a:pt x="2671" y="6346"/>
                  </a:cubicBezTo>
                  <a:cubicBezTo>
                    <a:pt x="2854" y="6232"/>
                    <a:pt x="3036" y="6141"/>
                    <a:pt x="3219" y="6049"/>
                  </a:cubicBezTo>
                  <a:close/>
                  <a:moveTo>
                    <a:pt x="4474" y="6072"/>
                  </a:moveTo>
                  <a:lnTo>
                    <a:pt x="5068" y="6414"/>
                  </a:lnTo>
                  <a:cubicBezTo>
                    <a:pt x="4885" y="6506"/>
                    <a:pt x="4725" y="6597"/>
                    <a:pt x="4566" y="6711"/>
                  </a:cubicBezTo>
                  <a:lnTo>
                    <a:pt x="3949" y="6369"/>
                  </a:lnTo>
                  <a:cubicBezTo>
                    <a:pt x="4132" y="6278"/>
                    <a:pt x="4315" y="6186"/>
                    <a:pt x="4474" y="6072"/>
                  </a:cubicBezTo>
                  <a:close/>
                  <a:moveTo>
                    <a:pt x="5753" y="6118"/>
                  </a:moveTo>
                  <a:lnTo>
                    <a:pt x="6323" y="6437"/>
                  </a:lnTo>
                  <a:lnTo>
                    <a:pt x="5890" y="6688"/>
                  </a:lnTo>
                  <a:cubicBezTo>
                    <a:pt x="5867" y="6688"/>
                    <a:pt x="5844" y="6711"/>
                    <a:pt x="5821" y="6711"/>
                  </a:cubicBezTo>
                  <a:lnTo>
                    <a:pt x="5250" y="6392"/>
                  </a:lnTo>
                  <a:lnTo>
                    <a:pt x="5753" y="6118"/>
                  </a:lnTo>
                  <a:close/>
                  <a:moveTo>
                    <a:pt x="6962" y="6163"/>
                  </a:moveTo>
                  <a:lnTo>
                    <a:pt x="7236" y="6323"/>
                  </a:lnTo>
                  <a:lnTo>
                    <a:pt x="7533" y="6483"/>
                  </a:lnTo>
                  <a:lnTo>
                    <a:pt x="7099" y="6757"/>
                  </a:lnTo>
                  <a:lnTo>
                    <a:pt x="6848" y="6597"/>
                  </a:lnTo>
                  <a:lnTo>
                    <a:pt x="6529" y="6414"/>
                  </a:lnTo>
                  <a:lnTo>
                    <a:pt x="6962" y="6163"/>
                  </a:lnTo>
                  <a:close/>
                  <a:moveTo>
                    <a:pt x="8241" y="6209"/>
                  </a:moveTo>
                  <a:lnTo>
                    <a:pt x="8811" y="6506"/>
                  </a:lnTo>
                  <a:lnTo>
                    <a:pt x="8309" y="6803"/>
                  </a:lnTo>
                  <a:lnTo>
                    <a:pt x="7738" y="6483"/>
                  </a:lnTo>
                  <a:lnTo>
                    <a:pt x="8241" y="6209"/>
                  </a:lnTo>
                  <a:close/>
                  <a:moveTo>
                    <a:pt x="9519" y="6232"/>
                  </a:moveTo>
                  <a:lnTo>
                    <a:pt x="10089" y="6529"/>
                  </a:lnTo>
                  <a:lnTo>
                    <a:pt x="9564" y="6825"/>
                  </a:lnTo>
                  <a:lnTo>
                    <a:pt x="9542" y="6825"/>
                  </a:lnTo>
                  <a:lnTo>
                    <a:pt x="9017" y="6506"/>
                  </a:lnTo>
                  <a:lnTo>
                    <a:pt x="9519" y="6232"/>
                  </a:lnTo>
                  <a:close/>
                  <a:moveTo>
                    <a:pt x="10820" y="6255"/>
                  </a:moveTo>
                  <a:cubicBezTo>
                    <a:pt x="11002" y="6346"/>
                    <a:pt x="11185" y="6460"/>
                    <a:pt x="11368" y="6551"/>
                  </a:cubicBezTo>
                  <a:lnTo>
                    <a:pt x="10820" y="6871"/>
                  </a:lnTo>
                  <a:cubicBezTo>
                    <a:pt x="10637" y="6757"/>
                    <a:pt x="10455" y="6666"/>
                    <a:pt x="10272" y="6551"/>
                  </a:cubicBezTo>
                  <a:lnTo>
                    <a:pt x="10820" y="6255"/>
                  </a:lnTo>
                  <a:close/>
                  <a:moveTo>
                    <a:pt x="640" y="6643"/>
                  </a:moveTo>
                  <a:lnTo>
                    <a:pt x="640" y="6643"/>
                  </a:lnTo>
                  <a:cubicBezTo>
                    <a:pt x="480" y="6711"/>
                    <a:pt x="320" y="6803"/>
                    <a:pt x="183" y="6894"/>
                  </a:cubicBezTo>
                  <a:cubicBezTo>
                    <a:pt x="343" y="6803"/>
                    <a:pt x="480" y="6734"/>
                    <a:pt x="640" y="6643"/>
                  </a:cubicBezTo>
                  <a:close/>
                  <a:moveTo>
                    <a:pt x="12098" y="6278"/>
                  </a:moveTo>
                  <a:cubicBezTo>
                    <a:pt x="12281" y="6369"/>
                    <a:pt x="12463" y="6483"/>
                    <a:pt x="12669" y="6574"/>
                  </a:cubicBezTo>
                  <a:lnTo>
                    <a:pt x="12281" y="6803"/>
                  </a:lnTo>
                  <a:lnTo>
                    <a:pt x="12075" y="6894"/>
                  </a:lnTo>
                  <a:cubicBezTo>
                    <a:pt x="11893" y="6803"/>
                    <a:pt x="11710" y="6688"/>
                    <a:pt x="11550" y="6597"/>
                  </a:cubicBezTo>
                  <a:lnTo>
                    <a:pt x="11778" y="6437"/>
                  </a:lnTo>
                  <a:lnTo>
                    <a:pt x="12098" y="6278"/>
                  </a:lnTo>
                  <a:close/>
                  <a:moveTo>
                    <a:pt x="1256" y="6300"/>
                  </a:moveTo>
                  <a:cubicBezTo>
                    <a:pt x="1484" y="6437"/>
                    <a:pt x="1712" y="6574"/>
                    <a:pt x="1941" y="6711"/>
                  </a:cubicBezTo>
                  <a:cubicBezTo>
                    <a:pt x="1758" y="6803"/>
                    <a:pt x="1598" y="6917"/>
                    <a:pt x="1416" y="7008"/>
                  </a:cubicBezTo>
                  <a:cubicBezTo>
                    <a:pt x="1165" y="6894"/>
                    <a:pt x="914" y="6757"/>
                    <a:pt x="685" y="6620"/>
                  </a:cubicBezTo>
                  <a:cubicBezTo>
                    <a:pt x="868" y="6506"/>
                    <a:pt x="1073" y="6414"/>
                    <a:pt x="1256" y="6300"/>
                  </a:cubicBezTo>
                  <a:close/>
                  <a:moveTo>
                    <a:pt x="2603" y="6392"/>
                  </a:moveTo>
                  <a:cubicBezTo>
                    <a:pt x="2762" y="6483"/>
                    <a:pt x="2899" y="6574"/>
                    <a:pt x="3059" y="6666"/>
                  </a:cubicBezTo>
                  <a:lnTo>
                    <a:pt x="3196" y="6734"/>
                  </a:lnTo>
                  <a:cubicBezTo>
                    <a:pt x="3036" y="6825"/>
                    <a:pt x="2854" y="6939"/>
                    <a:pt x="2694" y="7031"/>
                  </a:cubicBezTo>
                  <a:lnTo>
                    <a:pt x="2466" y="6917"/>
                  </a:lnTo>
                  <a:cubicBezTo>
                    <a:pt x="2329" y="6825"/>
                    <a:pt x="2192" y="6757"/>
                    <a:pt x="2055" y="6688"/>
                  </a:cubicBezTo>
                  <a:cubicBezTo>
                    <a:pt x="2237" y="6574"/>
                    <a:pt x="2420" y="6483"/>
                    <a:pt x="2603" y="6392"/>
                  </a:cubicBezTo>
                  <a:close/>
                  <a:moveTo>
                    <a:pt x="3858" y="6414"/>
                  </a:moveTo>
                  <a:lnTo>
                    <a:pt x="4452" y="6757"/>
                  </a:lnTo>
                  <a:cubicBezTo>
                    <a:pt x="4292" y="6848"/>
                    <a:pt x="4132" y="6962"/>
                    <a:pt x="3949" y="7054"/>
                  </a:cubicBezTo>
                  <a:lnTo>
                    <a:pt x="3333" y="6711"/>
                  </a:lnTo>
                  <a:cubicBezTo>
                    <a:pt x="3516" y="6620"/>
                    <a:pt x="3698" y="6529"/>
                    <a:pt x="3858" y="6414"/>
                  </a:cubicBezTo>
                  <a:close/>
                  <a:moveTo>
                    <a:pt x="5136" y="6460"/>
                  </a:moveTo>
                  <a:lnTo>
                    <a:pt x="5730" y="6780"/>
                  </a:lnTo>
                  <a:cubicBezTo>
                    <a:pt x="5547" y="6871"/>
                    <a:pt x="5387" y="6985"/>
                    <a:pt x="5228" y="7076"/>
                  </a:cubicBezTo>
                  <a:lnTo>
                    <a:pt x="4634" y="6734"/>
                  </a:lnTo>
                  <a:cubicBezTo>
                    <a:pt x="4794" y="6643"/>
                    <a:pt x="4977" y="6551"/>
                    <a:pt x="5136" y="6460"/>
                  </a:cubicBezTo>
                  <a:close/>
                  <a:moveTo>
                    <a:pt x="6415" y="6483"/>
                  </a:moveTo>
                  <a:lnTo>
                    <a:pt x="6780" y="6688"/>
                  </a:lnTo>
                  <a:lnTo>
                    <a:pt x="6985" y="6803"/>
                  </a:lnTo>
                  <a:lnTo>
                    <a:pt x="6620" y="7031"/>
                  </a:lnTo>
                  <a:cubicBezTo>
                    <a:pt x="6574" y="7054"/>
                    <a:pt x="6529" y="7076"/>
                    <a:pt x="6483" y="7099"/>
                  </a:cubicBezTo>
                  <a:lnTo>
                    <a:pt x="6186" y="6939"/>
                  </a:lnTo>
                  <a:lnTo>
                    <a:pt x="5912" y="6780"/>
                  </a:lnTo>
                  <a:cubicBezTo>
                    <a:pt x="5912" y="6757"/>
                    <a:pt x="5935" y="6757"/>
                    <a:pt x="5935" y="6757"/>
                  </a:cubicBezTo>
                  <a:lnTo>
                    <a:pt x="6415" y="6483"/>
                  </a:lnTo>
                  <a:close/>
                  <a:moveTo>
                    <a:pt x="7647" y="6551"/>
                  </a:moveTo>
                  <a:lnTo>
                    <a:pt x="8218" y="6871"/>
                  </a:lnTo>
                  <a:lnTo>
                    <a:pt x="7761" y="7122"/>
                  </a:lnTo>
                  <a:lnTo>
                    <a:pt x="7191" y="6803"/>
                  </a:lnTo>
                  <a:lnTo>
                    <a:pt x="7647" y="6551"/>
                  </a:lnTo>
                  <a:close/>
                  <a:moveTo>
                    <a:pt x="8925" y="6574"/>
                  </a:moveTo>
                  <a:lnTo>
                    <a:pt x="9496" y="6894"/>
                  </a:lnTo>
                  <a:lnTo>
                    <a:pt x="8971" y="7191"/>
                  </a:lnTo>
                  <a:lnTo>
                    <a:pt x="8400" y="6871"/>
                  </a:lnTo>
                  <a:lnTo>
                    <a:pt x="8925" y="6574"/>
                  </a:lnTo>
                  <a:close/>
                  <a:moveTo>
                    <a:pt x="10204" y="6597"/>
                  </a:moveTo>
                  <a:cubicBezTo>
                    <a:pt x="10386" y="6711"/>
                    <a:pt x="10569" y="6803"/>
                    <a:pt x="10774" y="6894"/>
                  </a:cubicBezTo>
                  <a:lnTo>
                    <a:pt x="10226" y="7213"/>
                  </a:lnTo>
                  <a:cubicBezTo>
                    <a:pt x="10044" y="7122"/>
                    <a:pt x="9861" y="7008"/>
                    <a:pt x="9679" y="6894"/>
                  </a:cubicBezTo>
                  <a:lnTo>
                    <a:pt x="10204" y="6597"/>
                  </a:lnTo>
                  <a:close/>
                  <a:moveTo>
                    <a:pt x="11482" y="6620"/>
                  </a:moveTo>
                  <a:cubicBezTo>
                    <a:pt x="11687" y="6711"/>
                    <a:pt x="11870" y="6825"/>
                    <a:pt x="12052" y="6917"/>
                  </a:cubicBezTo>
                  <a:lnTo>
                    <a:pt x="11482" y="7259"/>
                  </a:lnTo>
                  <a:cubicBezTo>
                    <a:pt x="11299" y="7145"/>
                    <a:pt x="11117" y="7031"/>
                    <a:pt x="10934" y="6939"/>
                  </a:cubicBezTo>
                  <a:lnTo>
                    <a:pt x="11482" y="6620"/>
                  </a:lnTo>
                  <a:close/>
                  <a:moveTo>
                    <a:pt x="1986" y="6734"/>
                  </a:moveTo>
                  <a:cubicBezTo>
                    <a:pt x="2123" y="6803"/>
                    <a:pt x="2283" y="6894"/>
                    <a:pt x="2420" y="6985"/>
                  </a:cubicBezTo>
                  <a:lnTo>
                    <a:pt x="2603" y="7076"/>
                  </a:lnTo>
                  <a:cubicBezTo>
                    <a:pt x="2420" y="7191"/>
                    <a:pt x="2260" y="7282"/>
                    <a:pt x="2078" y="7373"/>
                  </a:cubicBezTo>
                  <a:lnTo>
                    <a:pt x="1827" y="7236"/>
                  </a:lnTo>
                  <a:cubicBezTo>
                    <a:pt x="1690" y="7168"/>
                    <a:pt x="1553" y="7099"/>
                    <a:pt x="1439" y="7031"/>
                  </a:cubicBezTo>
                  <a:cubicBezTo>
                    <a:pt x="1621" y="6917"/>
                    <a:pt x="1804" y="6825"/>
                    <a:pt x="1986" y="6734"/>
                  </a:cubicBezTo>
                  <a:close/>
                  <a:moveTo>
                    <a:pt x="3242" y="6757"/>
                  </a:moveTo>
                  <a:lnTo>
                    <a:pt x="3858" y="7099"/>
                  </a:lnTo>
                  <a:cubicBezTo>
                    <a:pt x="3698" y="7213"/>
                    <a:pt x="3516" y="7305"/>
                    <a:pt x="3356" y="7396"/>
                  </a:cubicBezTo>
                  <a:lnTo>
                    <a:pt x="2717" y="7054"/>
                  </a:lnTo>
                  <a:lnTo>
                    <a:pt x="3242" y="6757"/>
                  </a:lnTo>
                  <a:close/>
                  <a:moveTo>
                    <a:pt x="4520" y="6803"/>
                  </a:moveTo>
                  <a:lnTo>
                    <a:pt x="5113" y="7145"/>
                  </a:lnTo>
                  <a:cubicBezTo>
                    <a:pt x="4954" y="7236"/>
                    <a:pt x="4794" y="7327"/>
                    <a:pt x="4634" y="7419"/>
                  </a:cubicBezTo>
                  <a:lnTo>
                    <a:pt x="4018" y="7076"/>
                  </a:lnTo>
                  <a:cubicBezTo>
                    <a:pt x="4178" y="6985"/>
                    <a:pt x="4360" y="6894"/>
                    <a:pt x="4520" y="6803"/>
                  </a:cubicBezTo>
                  <a:close/>
                  <a:moveTo>
                    <a:pt x="5798" y="6825"/>
                  </a:moveTo>
                  <a:lnTo>
                    <a:pt x="6141" y="7031"/>
                  </a:lnTo>
                  <a:lnTo>
                    <a:pt x="6392" y="7168"/>
                  </a:lnTo>
                  <a:cubicBezTo>
                    <a:pt x="6209" y="7259"/>
                    <a:pt x="6049" y="7350"/>
                    <a:pt x="5890" y="7442"/>
                  </a:cubicBezTo>
                  <a:lnTo>
                    <a:pt x="5547" y="7259"/>
                  </a:lnTo>
                  <a:lnTo>
                    <a:pt x="5296" y="7122"/>
                  </a:lnTo>
                  <a:cubicBezTo>
                    <a:pt x="5456" y="7008"/>
                    <a:pt x="5638" y="6917"/>
                    <a:pt x="5798" y="6825"/>
                  </a:cubicBezTo>
                  <a:close/>
                  <a:moveTo>
                    <a:pt x="7076" y="6871"/>
                  </a:moveTo>
                  <a:lnTo>
                    <a:pt x="7647" y="7191"/>
                  </a:lnTo>
                  <a:lnTo>
                    <a:pt x="7328" y="7373"/>
                  </a:lnTo>
                  <a:cubicBezTo>
                    <a:pt x="7259" y="7396"/>
                    <a:pt x="7213" y="7442"/>
                    <a:pt x="7145" y="7464"/>
                  </a:cubicBezTo>
                  <a:lnTo>
                    <a:pt x="6574" y="7145"/>
                  </a:lnTo>
                  <a:cubicBezTo>
                    <a:pt x="6597" y="7122"/>
                    <a:pt x="6620" y="7122"/>
                    <a:pt x="6643" y="7099"/>
                  </a:cubicBezTo>
                  <a:lnTo>
                    <a:pt x="7076" y="6871"/>
                  </a:lnTo>
                  <a:close/>
                  <a:moveTo>
                    <a:pt x="8309" y="6917"/>
                  </a:moveTo>
                  <a:lnTo>
                    <a:pt x="8880" y="7236"/>
                  </a:lnTo>
                  <a:lnTo>
                    <a:pt x="8423" y="7510"/>
                  </a:lnTo>
                  <a:lnTo>
                    <a:pt x="7853" y="7168"/>
                  </a:lnTo>
                  <a:lnTo>
                    <a:pt x="8309" y="6917"/>
                  </a:lnTo>
                  <a:close/>
                  <a:moveTo>
                    <a:pt x="9587" y="6939"/>
                  </a:moveTo>
                  <a:cubicBezTo>
                    <a:pt x="9770" y="7054"/>
                    <a:pt x="9975" y="7145"/>
                    <a:pt x="10158" y="7259"/>
                  </a:cubicBezTo>
                  <a:lnTo>
                    <a:pt x="9610" y="7556"/>
                  </a:lnTo>
                  <a:cubicBezTo>
                    <a:pt x="9427" y="7464"/>
                    <a:pt x="9268" y="7350"/>
                    <a:pt x="9085" y="7236"/>
                  </a:cubicBezTo>
                  <a:lnTo>
                    <a:pt x="9062" y="7236"/>
                  </a:lnTo>
                  <a:lnTo>
                    <a:pt x="9587" y="6939"/>
                  </a:lnTo>
                  <a:close/>
                  <a:moveTo>
                    <a:pt x="10888" y="6962"/>
                  </a:moveTo>
                  <a:cubicBezTo>
                    <a:pt x="11071" y="7054"/>
                    <a:pt x="11253" y="7168"/>
                    <a:pt x="11459" y="7259"/>
                  </a:cubicBezTo>
                  <a:lnTo>
                    <a:pt x="10865" y="7601"/>
                  </a:lnTo>
                  <a:cubicBezTo>
                    <a:pt x="10683" y="7487"/>
                    <a:pt x="10500" y="7396"/>
                    <a:pt x="10318" y="7282"/>
                  </a:cubicBezTo>
                  <a:lnTo>
                    <a:pt x="10888" y="6962"/>
                  </a:lnTo>
                  <a:close/>
                  <a:moveTo>
                    <a:pt x="2009" y="7442"/>
                  </a:moveTo>
                  <a:lnTo>
                    <a:pt x="2009" y="7442"/>
                  </a:lnTo>
                  <a:cubicBezTo>
                    <a:pt x="1827" y="7533"/>
                    <a:pt x="1667" y="7624"/>
                    <a:pt x="1507" y="7738"/>
                  </a:cubicBezTo>
                  <a:cubicBezTo>
                    <a:pt x="1667" y="7647"/>
                    <a:pt x="1849" y="7533"/>
                    <a:pt x="2009" y="7442"/>
                  </a:cubicBezTo>
                  <a:close/>
                  <a:moveTo>
                    <a:pt x="3904" y="7145"/>
                  </a:moveTo>
                  <a:lnTo>
                    <a:pt x="4520" y="7487"/>
                  </a:lnTo>
                  <a:cubicBezTo>
                    <a:pt x="4360" y="7579"/>
                    <a:pt x="4200" y="7670"/>
                    <a:pt x="4018" y="7784"/>
                  </a:cubicBezTo>
                  <a:lnTo>
                    <a:pt x="3402" y="7419"/>
                  </a:lnTo>
                  <a:cubicBezTo>
                    <a:pt x="3561" y="7327"/>
                    <a:pt x="3744" y="7236"/>
                    <a:pt x="3904" y="7145"/>
                  </a:cubicBezTo>
                  <a:close/>
                  <a:moveTo>
                    <a:pt x="5182" y="7168"/>
                  </a:moveTo>
                  <a:lnTo>
                    <a:pt x="5502" y="7350"/>
                  </a:lnTo>
                  <a:lnTo>
                    <a:pt x="5775" y="7510"/>
                  </a:lnTo>
                  <a:cubicBezTo>
                    <a:pt x="5616" y="7601"/>
                    <a:pt x="5456" y="7693"/>
                    <a:pt x="5296" y="7807"/>
                  </a:cubicBezTo>
                  <a:lnTo>
                    <a:pt x="4908" y="7579"/>
                  </a:lnTo>
                  <a:lnTo>
                    <a:pt x="4680" y="7464"/>
                  </a:lnTo>
                  <a:cubicBezTo>
                    <a:pt x="4840" y="7350"/>
                    <a:pt x="5022" y="7259"/>
                    <a:pt x="5182" y="7168"/>
                  </a:cubicBezTo>
                  <a:close/>
                  <a:moveTo>
                    <a:pt x="6460" y="7213"/>
                  </a:moveTo>
                  <a:lnTo>
                    <a:pt x="7054" y="7533"/>
                  </a:lnTo>
                  <a:cubicBezTo>
                    <a:pt x="6894" y="7624"/>
                    <a:pt x="6711" y="7738"/>
                    <a:pt x="6551" y="7830"/>
                  </a:cubicBezTo>
                  <a:lnTo>
                    <a:pt x="5958" y="7487"/>
                  </a:lnTo>
                  <a:cubicBezTo>
                    <a:pt x="6118" y="7396"/>
                    <a:pt x="6300" y="7305"/>
                    <a:pt x="6460" y="7213"/>
                  </a:cubicBezTo>
                  <a:close/>
                  <a:moveTo>
                    <a:pt x="7738" y="7236"/>
                  </a:moveTo>
                  <a:lnTo>
                    <a:pt x="8332" y="7556"/>
                  </a:lnTo>
                  <a:lnTo>
                    <a:pt x="8035" y="7716"/>
                  </a:lnTo>
                  <a:cubicBezTo>
                    <a:pt x="7967" y="7761"/>
                    <a:pt x="7875" y="7807"/>
                    <a:pt x="7807" y="7852"/>
                  </a:cubicBezTo>
                  <a:lnTo>
                    <a:pt x="7236" y="7510"/>
                  </a:lnTo>
                  <a:cubicBezTo>
                    <a:pt x="7282" y="7487"/>
                    <a:pt x="7328" y="7464"/>
                    <a:pt x="7373" y="7442"/>
                  </a:cubicBezTo>
                  <a:lnTo>
                    <a:pt x="7738" y="7236"/>
                  </a:lnTo>
                  <a:close/>
                  <a:moveTo>
                    <a:pt x="8971" y="7282"/>
                  </a:moveTo>
                  <a:lnTo>
                    <a:pt x="9039" y="7327"/>
                  </a:lnTo>
                  <a:cubicBezTo>
                    <a:pt x="9199" y="7419"/>
                    <a:pt x="9382" y="7510"/>
                    <a:pt x="9564" y="7601"/>
                  </a:cubicBezTo>
                  <a:lnTo>
                    <a:pt x="9062" y="7875"/>
                  </a:lnTo>
                  <a:cubicBezTo>
                    <a:pt x="8925" y="7807"/>
                    <a:pt x="8766" y="7716"/>
                    <a:pt x="8629" y="7624"/>
                  </a:cubicBezTo>
                  <a:lnTo>
                    <a:pt x="8492" y="7556"/>
                  </a:lnTo>
                  <a:lnTo>
                    <a:pt x="8971" y="7282"/>
                  </a:lnTo>
                  <a:close/>
                  <a:moveTo>
                    <a:pt x="10957" y="7670"/>
                  </a:moveTo>
                  <a:cubicBezTo>
                    <a:pt x="11071" y="7738"/>
                    <a:pt x="11185" y="7807"/>
                    <a:pt x="11322" y="7875"/>
                  </a:cubicBezTo>
                  <a:cubicBezTo>
                    <a:pt x="11208" y="7807"/>
                    <a:pt x="11094" y="7738"/>
                    <a:pt x="10957" y="7670"/>
                  </a:cubicBezTo>
                  <a:close/>
                  <a:moveTo>
                    <a:pt x="10272" y="7305"/>
                  </a:moveTo>
                  <a:cubicBezTo>
                    <a:pt x="10455" y="7419"/>
                    <a:pt x="10660" y="7510"/>
                    <a:pt x="10843" y="7624"/>
                  </a:cubicBezTo>
                  <a:lnTo>
                    <a:pt x="10272" y="7944"/>
                  </a:lnTo>
                  <a:cubicBezTo>
                    <a:pt x="10089" y="7830"/>
                    <a:pt x="9884" y="7738"/>
                    <a:pt x="9701" y="7624"/>
                  </a:cubicBezTo>
                  <a:lnTo>
                    <a:pt x="10272" y="7305"/>
                  </a:lnTo>
                  <a:close/>
                  <a:moveTo>
                    <a:pt x="2626" y="7099"/>
                  </a:moveTo>
                  <a:lnTo>
                    <a:pt x="3265" y="7464"/>
                  </a:lnTo>
                  <a:cubicBezTo>
                    <a:pt x="3082" y="7556"/>
                    <a:pt x="2922" y="7647"/>
                    <a:pt x="2762" y="7761"/>
                  </a:cubicBezTo>
                  <a:cubicBezTo>
                    <a:pt x="2945" y="7670"/>
                    <a:pt x="3128" y="7579"/>
                    <a:pt x="3287" y="7487"/>
                  </a:cubicBezTo>
                  <a:lnTo>
                    <a:pt x="3927" y="7830"/>
                  </a:lnTo>
                  <a:cubicBezTo>
                    <a:pt x="3744" y="7944"/>
                    <a:pt x="3584" y="8035"/>
                    <a:pt x="3424" y="8126"/>
                  </a:cubicBezTo>
                  <a:lnTo>
                    <a:pt x="2762" y="7761"/>
                  </a:lnTo>
                  <a:lnTo>
                    <a:pt x="2101" y="7396"/>
                  </a:lnTo>
                  <a:cubicBezTo>
                    <a:pt x="2283" y="7305"/>
                    <a:pt x="2466" y="7191"/>
                    <a:pt x="2626" y="7099"/>
                  </a:cubicBezTo>
                  <a:close/>
                  <a:moveTo>
                    <a:pt x="4566" y="7510"/>
                  </a:moveTo>
                  <a:lnTo>
                    <a:pt x="4862" y="7693"/>
                  </a:lnTo>
                  <a:lnTo>
                    <a:pt x="5182" y="7852"/>
                  </a:lnTo>
                  <a:cubicBezTo>
                    <a:pt x="5022" y="7967"/>
                    <a:pt x="4862" y="8058"/>
                    <a:pt x="4680" y="8149"/>
                  </a:cubicBezTo>
                  <a:lnTo>
                    <a:pt x="4269" y="7921"/>
                  </a:lnTo>
                  <a:lnTo>
                    <a:pt x="4064" y="7784"/>
                  </a:lnTo>
                  <a:cubicBezTo>
                    <a:pt x="4223" y="7693"/>
                    <a:pt x="4406" y="7601"/>
                    <a:pt x="4566" y="7510"/>
                  </a:cubicBezTo>
                  <a:close/>
                  <a:moveTo>
                    <a:pt x="5844" y="7556"/>
                  </a:moveTo>
                  <a:lnTo>
                    <a:pt x="6460" y="7875"/>
                  </a:lnTo>
                  <a:cubicBezTo>
                    <a:pt x="6278" y="7989"/>
                    <a:pt x="6118" y="8081"/>
                    <a:pt x="5958" y="8172"/>
                  </a:cubicBezTo>
                  <a:lnTo>
                    <a:pt x="5342" y="7830"/>
                  </a:lnTo>
                  <a:cubicBezTo>
                    <a:pt x="5502" y="7738"/>
                    <a:pt x="5684" y="7647"/>
                    <a:pt x="5844" y="7556"/>
                  </a:cubicBezTo>
                  <a:close/>
                  <a:moveTo>
                    <a:pt x="7122" y="7579"/>
                  </a:moveTo>
                  <a:lnTo>
                    <a:pt x="7716" y="7898"/>
                  </a:lnTo>
                  <a:cubicBezTo>
                    <a:pt x="7556" y="8012"/>
                    <a:pt x="7373" y="8104"/>
                    <a:pt x="7213" y="8195"/>
                  </a:cubicBezTo>
                  <a:lnTo>
                    <a:pt x="6620" y="7852"/>
                  </a:lnTo>
                  <a:cubicBezTo>
                    <a:pt x="6780" y="7761"/>
                    <a:pt x="6962" y="7670"/>
                    <a:pt x="7122" y="7579"/>
                  </a:cubicBezTo>
                  <a:close/>
                  <a:moveTo>
                    <a:pt x="8423" y="7601"/>
                  </a:moveTo>
                  <a:lnTo>
                    <a:pt x="8583" y="7693"/>
                  </a:lnTo>
                  <a:cubicBezTo>
                    <a:pt x="8720" y="7784"/>
                    <a:pt x="8857" y="7852"/>
                    <a:pt x="8994" y="7921"/>
                  </a:cubicBezTo>
                  <a:lnTo>
                    <a:pt x="8743" y="8058"/>
                  </a:lnTo>
                  <a:cubicBezTo>
                    <a:pt x="8651" y="8126"/>
                    <a:pt x="8560" y="8172"/>
                    <a:pt x="8469" y="8240"/>
                  </a:cubicBezTo>
                  <a:cubicBezTo>
                    <a:pt x="8309" y="8149"/>
                    <a:pt x="8149" y="8035"/>
                    <a:pt x="7989" y="7967"/>
                  </a:cubicBezTo>
                  <a:lnTo>
                    <a:pt x="7898" y="7898"/>
                  </a:lnTo>
                  <a:cubicBezTo>
                    <a:pt x="7944" y="7852"/>
                    <a:pt x="8012" y="7830"/>
                    <a:pt x="8081" y="7784"/>
                  </a:cubicBezTo>
                  <a:lnTo>
                    <a:pt x="8423" y="7601"/>
                  </a:lnTo>
                  <a:close/>
                  <a:moveTo>
                    <a:pt x="9656" y="7647"/>
                  </a:moveTo>
                  <a:cubicBezTo>
                    <a:pt x="9838" y="7761"/>
                    <a:pt x="10044" y="7852"/>
                    <a:pt x="10226" y="7967"/>
                  </a:cubicBezTo>
                  <a:lnTo>
                    <a:pt x="9701" y="8263"/>
                  </a:lnTo>
                  <a:cubicBezTo>
                    <a:pt x="9519" y="8149"/>
                    <a:pt x="9336" y="8035"/>
                    <a:pt x="9154" y="7944"/>
                  </a:cubicBezTo>
                  <a:lnTo>
                    <a:pt x="9656" y="7647"/>
                  </a:lnTo>
                  <a:close/>
                  <a:moveTo>
                    <a:pt x="3949" y="7852"/>
                  </a:moveTo>
                  <a:lnTo>
                    <a:pt x="4223" y="8012"/>
                  </a:lnTo>
                  <a:lnTo>
                    <a:pt x="4588" y="8218"/>
                  </a:lnTo>
                  <a:cubicBezTo>
                    <a:pt x="4429" y="8309"/>
                    <a:pt x="4246" y="8400"/>
                    <a:pt x="4086" y="8514"/>
                  </a:cubicBezTo>
                  <a:lnTo>
                    <a:pt x="3630" y="8240"/>
                  </a:lnTo>
                  <a:lnTo>
                    <a:pt x="3447" y="8126"/>
                  </a:lnTo>
                  <a:cubicBezTo>
                    <a:pt x="3607" y="8035"/>
                    <a:pt x="3767" y="7944"/>
                    <a:pt x="3949" y="7852"/>
                  </a:cubicBezTo>
                  <a:close/>
                  <a:moveTo>
                    <a:pt x="5228" y="7898"/>
                  </a:moveTo>
                  <a:lnTo>
                    <a:pt x="5844" y="8240"/>
                  </a:lnTo>
                  <a:cubicBezTo>
                    <a:pt x="5684" y="8332"/>
                    <a:pt x="5524" y="8423"/>
                    <a:pt x="5342" y="8537"/>
                  </a:cubicBezTo>
                  <a:lnTo>
                    <a:pt x="4725" y="8172"/>
                  </a:lnTo>
                  <a:cubicBezTo>
                    <a:pt x="4885" y="8081"/>
                    <a:pt x="5068" y="7989"/>
                    <a:pt x="5228" y="7898"/>
                  </a:cubicBezTo>
                  <a:close/>
                  <a:moveTo>
                    <a:pt x="6506" y="7921"/>
                  </a:moveTo>
                  <a:lnTo>
                    <a:pt x="7122" y="8263"/>
                  </a:lnTo>
                  <a:cubicBezTo>
                    <a:pt x="6939" y="8355"/>
                    <a:pt x="6780" y="8446"/>
                    <a:pt x="6597" y="8560"/>
                  </a:cubicBezTo>
                  <a:lnTo>
                    <a:pt x="6004" y="8195"/>
                  </a:lnTo>
                  <a:cubicBezTo>
                    <a:pt x="6163" y="8104"/>
                    <a:pt x="6346" y="8012"/>
                    <a:pt x="6506" y="7921"/>
                  </a:cubicBezTo>
                  <a:close/>
                  <a:moveTo>
                    <a:pt x="7807" y="7944"/>
                  </a:moveTo>
                  <a:lnTo>
                    <a:pt x="7944" y="8035"/>
                  </a:lnTo>
                  <a:cubicBezTo>
                    <a:pt x="8104" y="8104"/>
                    <a:pt x="8241" y="8195"/>
                    <a:pt x="8400" y="8263"/>
                  </a:cubicBezTo>
                  <a:cubicBezTo>
                    <a:pt x="8218" y="8377"/>
                    <a:pt x="8035" y="8492"/>
                    <a:pt x="7853" y="8583"/>
                  </a:cubicBezTo>
                  <a:cubicBezTo>
                    <a:pt x="7693" y="8492"/>
                    <a:pt x="7510" y="8377"/>
                    <a:pt x="7350" y="8286"/>
                  </a:cubicBezTo>
                  <a:lnTo>
                    <a:pt x="7282" y="8240"/>
                  </a:lnTo>
                  <a:cubicBezTo>
                    <a:pt x="7442" y="8149"/>
                    <a:pt x="7624" y="8035"/>
                    <a:pt x="7807" y="7944"/>
                  </a:cubicBezTo>
                  <a:close/>
                  <a:moveTo>
                    <a:pt x="9085" y="7967"/>
                  </a:moveTo>
                  <a:cubicBezTo>
                    <a:pt x="9291" y="8081"/>
                    <a:pt x="9473" y="8172"/>
                    <a:pt x="9679" y="8286"/>
                  </a:cubicBezTo>
                  <a:lnTo>
                    <a:pt x="9291" y="8514"/>
                  </a:lnTo>
                  <a:cubicBezTo>
                    <a:pt x="9222" y="8537"/>
                    <a:pt x="9176" y="8583"/>
                    <a:pt x="9108" y="8606"/>
                  </a:cubicBezTo>
                  <a:cubicBezTo>
                    <a:pt x="8925" y="8492"/>
                    <a:pt x="8720" y="8400"/>
                    <a:pt x="8537" y="8286"/>
                  </a:cubicBezTo>
                  <a:cubicBezTo>
                    <a:pt x="8629" y="8240"/>
                    <a:pt x="8697" y="8195"/>
                    <a:pt x="8788" y="8149"/>
                  </a:cubicBezTo>
                  <a:lnTo>
                    <a:pt x="9085" y="7967"/>
                  </a:lnTo>
                  <a:close/>
                  <a:moveTo>
                    <a:pt x="5890" y="8263"/>
                  </a:moveTo>
                  <a:lnTo>
                    <a:pt x="6529" y="8606"/>
                  </a:lnTo>
                  <a:cubicBezTo>
                    <a:pt x="6346" y="8697"/>
                    <a:pt x="6186" y="8811"/>
                    <a:pt x="6004" y="8902"/>
                  </a:cubicBezTo>
                  <a:lnTo>
                    <a:pt x="5387" y="8537"/>
                  </a:lnTo>
                  <a:cubicBezTo>
                    <a:pt x="5547" y="8446"/>
                    <a:pt x="5730" y="8355"/>
                    <a:pt x="5890" y="8263"/>
                  </a:cubicBezTo>
                  <a:close/>
                  <a:moveTo>
                    <a:pt x="7191" y="8286"/>
                  </a:moveTo>
                  <a:lnTo>
                    <a:pt x="7305" y="8355"/>
                  </a:lnTo>
                  <a:cubicBezTo>
                    <a:pt x="7464" y="8446"/>
                    <a:pt x="7624" y="8537"/>
                    <a:pt x="7807" y="8629"/>
                  </a:cubicBezTo>
                  <a:cubicBezTo>
                    <a:pt x="7624" y="8720"/>
                    <a:pt x="7442" y="8834"/>
                    <a:pt x="7259" y="8948"/>
                  </a:cubicBezTo>
                  <a:cubicBezTo>
                    <a:pt x="7076" y="8834"/>
                    <a:pt x="6894" y="8720"/>
                    <a:pt x="6711" y="8606"/>
                  </a:cubicBezTo>
                  <a:lnTo>
                    <a:pt x="6643" y="8583"/>
                  </a:lnTo>
                  <a:cubicBezTo>
                    <a:pt x="6825" y="8492"/>
                    <a:pt x="7008" y="8377"/>
                    <a:pt x="7191" y="8286"/>
                  </a:cubicBezTo>
                  <a:close/>
                  <a:moveTo>
                    <a:pt x="8469" y="8309"/>
                  </a:moveTo>
                  <a:cubicBezTo>
                    <a:pt x="8674" y="8423"/>
                    <a:pt x="8880" y="8537"/>
                    <a:pt x="9062" y="8629"/>
                  </a:cubicBezTo>
                  <a:cubicBezTo>
                    <a:pt x="8880" y="8743"/>
                    <a:pt x="8697" y="8857"/>
                    <a:pt x="8514" y="8971"/>
                  </a:cubicBezTo>
                  <a:cubicBezTo>
                    <a:pt x="8309" y="8857"/>
                    <a:pt x="8104" y="8743"/>
                    <a:pt x="7921" y="8629"/>
                  </a:cubicBezTo>
                  <a:cubicBezTo>
                    <a:pt x="8104" y="8514"/>
                    <a:pt x="8286" y="8423"/>
                    <a:pt x="8469" y="8309"/>
                  </a:cubicBezTo>
                  <a:close/>
                  <a:moveTo>
                    <a:pt x="4611" y="8240"/>
                  </a:moveTo>
                  <a:lnTo>
                    <a:pt x="5250" y="8583"/>
                  </a:lnTo>
                  <a:cubicBezTo>
                    <a:pt x="5091" y="8674"/>
                    <a:pt x="4908" y="8788"/>
                    <a:pt x="4748" y="8880"/>
                  </a:cubicBezTo>
                  <a:cubicBezTo>
                    <a:pt x="4931" y="8788"/>
                    <a:pt x="5113" y="8697"/>
                    <a:pt x="5273" y="8606"/>
                  </a:cubicBezTo>
                  <a:lnTo>
                    <a:pt x="5912" y="8948"/>
                  </a:lnTo>
                  <a:cubicBezTo>
                    <a:pt x="5753" y="9062"/>
                    <a:pt x="5570" y="9154"/>
                    <a:pt x="5410" y="9268"/>
                  </a:cubicBezTo>
                  <a:lnTo>
                    <a:pt x="4748" y="8880"/>
                  </a:lnTo>
                  <a:lnTo>
                    <a:pt x="4109" y="8514"/>
                  </a:lnTo>
                  <a:cubicBezTo>
                    <a:pt x="4269" y="8423"/>
                    <a:pt x="4452" y="8332"/>
                    <a:pt x="4611" y="8240"/>
                  </a:cubicBezTo>
                  <a:close/>
                  <a:moveTo>
                    <a:pt x="6574" y="8629"/>
                  </a:moveTo>
                  <a:lnTo>
                    <a:pt x="6666" y="8697"/>
                  </a:lnTo>
                  <a:cubicBezTo>
                    <a:pt x="6848" y="8788"/>
                    <a:pt x="7031" y="8880"/>
                    <a:pt x="7191" y="8971"/>
                  </a:cubicBezTo>
                  <a:cubicBezTo>
                    <a:pt x="7008" y="9085"/>
                    <a:pt x="6825" y="9176"/>
                    <a:pt x="6666" y="9290"/>
                  </a:cubicBezTo>
                  <a:cubicBezTo>
                    <a:pt x="6460" y="9176"/>
                    <a:pt x="6255" y="9062"/>
                    <a:pt x="6072" y="8948"/>
                  </a:cubicBezTo>
                  <a:lnTo>
                    <a:pt x="6026" y="8925"/>
                  </a:lnTo>
                  <a:cubicBezTo>
                    <a:pt x="6209" y="8834"/>
                    <a:pt x="6392" y="8720"/>
                    <a:pt x="6574" y="8629"/>
                  </a:cubicBezTo>
                  <a:close/>
                  <a:moveTo>
                    <a:pt x="7853" y="8651"/>
                  </a:moveTo>
                  <a:cubicBezTo>
                    <a:pt x="8058" y="8765"/>
                    <a:pt x="8263" y="8880"/>
                    <a:pt x="8469" y="8994"/>
                  </a:cubicBezTo>
                  <a:cubicBezTo>
                    <a:pt x="8286" y="9085"/>
                    <a:pt x="8104" y="9199"/>
                    <a:pt x="7898" y="9313"/>
                  </a:cubicBezTo>
                  <a:cubicBezTo>
                    <a:pt x="7693" y="9199"/>
                    <a:pt x="7510" y="9085"/>
                    <a:pt x="7305" y="8971"/>
                  </a:cubicBezTo>
                  <a:cubicBezTo>
                    <a:pt x="7487" y="8857"/>
                    <a:pt x="7670" y="8765"/>
                    <a:pt x="7853" y="8651"/>
                  </a:cubicBezTo>
                  <a:close/>
                  <a:moveTo>
                    <a:pt x="5935" y="8971"/>
                  </a:moveTo>
                  <a:lnTo>
                    <a:pt x="6026" y="9017"/>
                  </a:lnTo>
                  <a:cubicBezTo>
                    <a:pt x="6209" y="9108"/>
                    <a:pt x="6415" y="9222"/>
                    <a:pt x="6597" y="9313"/>
                  </a:cubicBezTo>
                  <a:cubicBezTo>
                    <a:pt x="6415" y="9427"/>
                    <a:pt x="6232" y="9542"/>
                    <a:pt x="6049" y="9633"/>
                  </a:cubicBezTo>
                  <a:cubicBezTo>
                    <a:pt x="5844" y="9519"/>
                    <a:pt x="5638" y="9382"/>
                    <a:pt x="5433" y="9268"/>
                  </a:cubicBezTo>
                  <a:lnTo>
                    <a:pt x="5410" y="9268"/>
                  </a:lnTo>
                  <a:cubicBezTo>
                    <a:pt x="5593" y="9176"/>
                    <a:pt x="5775" y="9062"/>
                    <a:pt x="5935" y="8971"/>
                  </a:cubicBezTo>
                  <a:close/>
                  <a:moveTo>
                    <a:pt x="7236" y="8994"/>
                  </a:moveTo>
                  <a:cubicBezTo>
                    <a:pt x="7442" y="9108"/>
                    <a:pt x="7670" y="9222"/>
                    <a:pt x="7875" y="9336"/>
                  </a:cubicBezTo>
                  <a:cubicBezTo>
                    <a:pt x="7693" y="9450"/>
                    <a:pt x="7487" y="9564"/>
                    <a:pt x="7305" y="9678"/>
                  </a:cubicBezTo>
                  <a:cubicBezTo>
                    <a:pt x="7099" y="9542"/>
                    <a:pt x="6894" y="9427"/>
                    <a:pt x="6688" y="9313"/>
                  </a:cubicBezTo>
                  <a:cubicBezTo>
                    <a:pt x="6871" y="9199"/>
                    <a:pt x="7054" y="9108"/>
                    <a:pt x="7236" y="8994"/>
                  </a:cubicBezTo>
                  <a:close/>
                  <a:moveTo>
                    <a:pt x="6004" y="9678"/>
                  </a:moveTo>
                  <a:lnTo>
                    <a:pt x="6004" y="9678"/>
                  </a:lnTo>
                  <a:cubicBezTo>
                    <a:pt x="5912" y="9724"/>
                    <a:pt x="5844" y="9770"/>
                    <a:pt x="5775" y="9815"/>
                  </a:cubicBezTo>
                  <a:cubicBezTo>
                    <a:pt x="5844" y="9770"/>
                    <a:pt x="5935" y="9724"/>
                    <a:pt x="6004" y="9678"/>
                  </a:cubicBezTo>
                  <a:close/>
                  <a:moveTo>
                    <a:pt x="10820" y="1"/>
                  </a:moveTo>
                  <a:cubicBezTo>
                    <a:pt x="11071" y="138"/>
                    <a:pt x="11299" y="275"/>
                    <a:pt x="11527" y="434"/>
                  </a:cubicBezTo>
                  <a:cubicBezTo>
                    <a:pt x="11345" y="526"/>
                    <a:pt x="11139" y="640"/>
                    <a:pt x="10957" y="754"/>
                  </a:cubicBezTo>
                  <a:cubicBezTo>
                    <a:pt x="10751" y="640"/>
                    <a:pt x="10569" y="548"/>
                    <a:pt x="10386" y="457"/>
                  </a:cubicBezTo>
                  <a:lnTo>
                    <a:pt x="10386" y="457"/>
                  </a:lnTo>
                  <a:cubicBezTo>
                    <a:pt x="10569" y="548"/>
                    <a:pt x="10751" y="663"/>
                    <a:pt x="10911" y="754"/>
                  </a:cubicBezTo>
                  <a:cubicBezTo>
                    <a:pt x="10728" y="868"/>
                    <a:pt x="10523" y="982"/>
                    <a:pt x="10340" y="1096"/>
                  </a:cubicBezTo>
                  <a:cubicBezTo>
                    <a:pt x="10135" y="982"/>
                    <a:pt x="9930" y="868"/>
                    <a:pt x="9747" y="777"/>
                  </a:cubicBezTo>
                  <a:lnTo>
                    <a:pt x="9747" y="777"/>
                  </a:lnTo>
                  <a:cubicBezTo>
                    <a:pt x="9930" y="891"/>
                    <a:pt x="10112" y="1005"/>
                    <a:pt x="10295" y="1096"/>
                  </a:cubicBezTo>
                  <a:cubicBezTo>
                    <a:pt x="10112" y="1210"/>
                    <a:pt x="9907" y="1324"/>
                    <a:pt x="9724" y="1439"/>
                  </a:cubicBezTo>
                  <a:cubicBezTo>
                    <a:pt x="9519" y="1324"/>
                    <a:pt x="9313" y="1210"/>
                    <a:pt x="9108" y="1096"/>
                  </a:cubicBezTo>
                  <a:lnTo>
                    <a:pt x="9108" y="1096"/>
                  </a:lnTo>
                  <a:cubicBezTo>
                    <a:pt x="9291" y="1210"/>
                    <a:pt x="9496" y="1324"/>
                    <a:pt x="9679" y="1439"/>
                  </a:cubicBezTo>
                  <a:cubicBezTo>
                    <a:pt x="9496" y="1553"/>
                    <a:pt x="9336" y="1644"/>
                    <a:pt x="9154" y="1735"/>
                  </a:cubicBezTo>
                  <a:lnTo>
                    <a:pt x="9108" y="1781"/>
                  </a:lnTo>
                  <a:cubicBezTo>
                    <a:pt x="8880" y="1667"/>
                    <a:pt x="8674" y="1553"/>
                    <a:pt x="8469" y="1439"/>
                  </a:cubicBezTo>
                  <a:lnTo>
                    <a:pt x="8469" y="1439"/>
                  </a:lnTo>
                  <a:cubicBezTo>
                    <a:pt x="8651" y="1553"/>
                    <a:pt x="8857" y="1667"/>
                    <a:pt x="9062" y="1781"/>
                  </a:cubicBezTo>
                  <a:lnTo>
                    <a:pt x="8492" y="2123"/>
                  </a:lnTo>
                  <a:cubicBezTo>
                    <a:pt x="8263" y="2009"/>
                    <a:pt x="8035" y="1872"/>
                    <a:pt x="7830" y="1758"/>
                  </a:cubicBezTo>
                  <a:lnTo>
                    <a:pt x="7830" y="1758"/>
                  </a:lnTo>
                  <a:cubicBezTo>
                    <a:pt x="8035" y="1895"/>
                    <a:pt x="8241" y="2009"/>
                    <a:pt x="8446" y="2123"/>
                  </a:cubicBezTo>
                  <a:lnTo>
                    <a:pt x="7875" y="2466"/>
                  </a:lnTo>
                  <a:cubicBezTo>
                    <a:pt x="7647" y="2329"/>
                    <a:pt x="7419" y="2215"/>
                    <a:pt x="7168" y="2078"/>
                  </a:cubicBezTo>
                  <a:lnTo>
                    <a:pt x="7168" y="2078"/>
                  </a:lnTo>
                  <a:cubicBezTo>
                    <a:pt x="7396" y="2215"/>
                    <a:pt x="7624" y="2352"/>
                    <a:pt x="7853" y="2489"/>
                  </a:cubicBezTo>
                  <a:lnTo>
                    <a:pt x="7259" y="2808"/>
                  </a:lnTo>
                  <a:cubicBezTo>
                    <a:pt x="7031" y="2671"/>
                    <a:pt x="6780" y="2534"/>
                    <a:pt x="6529" y="2420"/>
                  </a:cubicBezTo>
                  <a:lnTo>
                    <a:pt x="6529" y="2420"/>
                  </a:lnTo>
                  <a:cubicBezTo>
                    <a:pt x="6757" y="2557"/>
                    <a:pt x="7008" y="2694"/>
                    <a:pt x="7236" y="2831"/>
                  </a:cubicBezTo>
                  <a:lnTo>
                    <a:pt x="6643" y="3150"/>
                  </a:lnTo>
                  <a:cubicBezTo>
                    <a:pt x="6437" y="3036"/>
                    <a:pt x="6255" y="2922"/>
                    <a:pt x="6049" y="2831"/>
                  </a:cubicBezTo>
                  <a:lnTo>
                    <a:pt x="6049" y="2831"/>
                  </a:lnTo>
                  <a:cubicBezTo>
                    <a:pt x="6232" y="2945"/>
                    <a:pt x="6437" y="3059"/>
                    <a:pt x="6620" y="3173"/>
                  </a:cubicBezTo>
                  <a:lnTo>
                    <a:pt x="6141" y="3447"/>
                  </a:lnTo>
                  <a:lnTo>
                    <a:pt x="6049" y="3493"/>
                  </a:lnTo>
                  <a:cubicBezTo>
                    <a:pt x="5821" y="3379"/>
                    <a:pt x="5616" y="3265"/>
                    <a:pt x="5410" y="3150"/>
                  </a:cubicBezTo>
                  <a:lnTo>
                    <a:pt x="5410" y="3150"/>
                  </a:lnTo>
                  <a:cubicBezTo>
                    <a:pt x="5593" y="3265"/>
                    <a:pt x="5798" y="3402"/>
                    <a:pt x="6004" y="3516"/>
                  </a:cubicBezTo>
                  <a:lnTo>
                    <a:pt x="5433" y="3835"/>
                  </a:lnTo>
                  <a:cubicBezTo>
                    <a:pt x="5205" y="3721"/>
                    <a:pt x="4977" y="3607"/>
                    <a:pt x="4748" y="3470"/>
                  </a:cubicBezTo>
                  <a:lnTo>
                    <a:pt x="4748" y="3470"/>
                  </a:lnTo>
                  <a:cubicBezTo>
                    <a:pt x="4977" y="3607"/>
                    <a:pt x="5182" y="3744"/>
                    <a:pt x="5410" y="3858"/>
                  </a:cubicBezTo>
                  <a:lnTo>
                    <a:pt x="4840" y="4200"/>
                  </a:lnTo>
                  <a:cubicBezTo>
                    <a:pt x="4588" y="4063"/>
                    <a:pt x="4360" y="3927"/>
                    <a:pt x="4109" y="3812"/>
                  </a:cubicBezTo>
                  <a:lnTo>
                    <a:pt x="4109" y="3812"/>
                  </a:lnTo>
                  <a:cubicBezTo>
                    <a:pt x="4337" y="3949"/>
                    <a:pt x="4566" y="4086"/>
                    <a:pt x="4794" y="4200"/>
                  </a:cubicBezTo>
                  <a:lnTo>
                    <a:pt x="4223" y="4543"/>
                  </a:lnTo>
                  <a:cubicBezTo>
                    <a:pt x="4041" y="4452"/>
                    <a:pt x="3835" y="4337"/>
                    <a:pt x="3653" y="4246"/>
                  </a:cubicBezTo>
                  <a:lnTo>
                    <a:pt x="3653" y="4246"/>
                  </a:lnTo>
                  <a:cubicBezTo>
                    <a:pt x="3835" y="4337"/>
                    <a:pt x="4018" y="4452"/>
                    <a:pt x="4200" y="4566"/>
                  </a:cubicBezTo>
                  <a:lnTo>
                    <a:pt x="3653" y="4862"/>
                  </a:lnTo>
                  <a:cubicBezTo>
                    <a:pt x="3516" y="4771"/>
                    <a:pt x="3356" y="4703"/>
                    <a:pt x="3196" y="4611"/>
                  </a:cubicBezTo>
                  <a:lnTo>
                    <a:pt x="3196" y="4611"/>
                  </a:lnTo>
                  <a:cubicBezTo>
                    <a:pt x="3356" y="4703"/>
                    <a:pt x="3493" y="4794"/>
                    <a:pt x="3653" y="4885"/>
                  </a:cubicBezTo>
                  <a:lnTo>
                    <a:pt x="3150" y="5159"/>
                  </a:lnTo>
                  <a:cubicBezTo>
                    <a:pt x="3128" y="5182"/>
                    <a:pt x="3082" y="5182"/>
                    <a:pt x="3059" y="5205"/>
                  </a:cubicBezTo>
                  <a:cubicBezTo>
                    <a:pt x="2899" y="5113"/>
                    <a:pt x="2740" y="5022"/>
                    <a:pt x="2557" y="4954"/>
                  </a:cubicBezTo>
                  <a:lnTo>
                    <a:pt x="2557" y="4954"/>
                  </a:lnTo>
                  <a:cubicBezTo>
                    <a:pt x="2717" y="5045"/>
                    <a:pt x="2877" y="5136"/>
                    <a:pt x="3036" y="5228"/>
                  </a:cubicBezTo>
                  <a:cubicBezTo>
                    <a:pt x="2854" y="5342"/>
                    <a:pt x="2648" y="5456"/>
                    <a:pt x="2466" y="5570"/>
                  </a:cubicBezTo>
                  <a:cubicBezTo>
                    <a:pt x="2283" y="5456"/>
                    <a:pt x="2101" y="5365"/>
                    <a:pt x="1918" y="5273"/>
                  </a:cubicBezTo>
                  <a:lnTo>
                    <a:pt x="1918" y="5273"/>
                  </a:lnTo>
                  <a:cubicBezTo>
                    <a:pt x="2101" y="5387"/>
                    <a:pt x="2260" y="5479"/>
                    <a:pt x="2443" y="5570"/>
                  </a:cubicBezTo>
                  <a:cubicBezTo>
                    <a:pt x="2237" y="5684"/>
                    <a:pt x="2055" y="5798"/>
                    <a:pt x="1849" y="5912"/>
                  </a:cubicBezTo>
                  <a:cubicBezTo>
                    <a:pt x="1667" y="5821"/>
                    <a:pt x="1484" y="5707"/>
                    <a:pt x="1279" y="5593"/>
                  </a:cubicBezTo>
                  <a:lnTo>
                    <a:pt x="1279" y="5593"/>
                  </a:lnTo>
                  <a:cubicBezTo>
                    <a:pt x="1461" y="5707"/>
                    <a:pt x="1644" y="5821"/>
                    <a:pt x="1827" y="5935"/>
                  </a:cubicBezTo>
                  <a:cubicBezTo>
                    <a:pt x="1644" y="6049"/>
                    <a:pt x="1461" y="6141"/>
                    <a:pt x="1256" y="6255"/>
                  </a:cubicBezTo>
                  <a:cubicBezTo>
                    <a:pt x="1051" y="6163"/>
                    <a:pt x="845" y="6049"/>
                    <a:pt x="640" y="5935"/>
                  </a:cubicBezTo>
                  <a:lnTo>
                    <a:pt x="640" y="5935"/>
                  </a:lnTo>
                  <a:cubicBezTo>
                    <a:pt x="845" y="6049"/>
                    <a:pt x="1028" y="6163"/>
                    <a:pt x="1233" y="6278"/>
                  </a:cubicBezTo>
                  <a:cubicBezTo>
                    <a:pt x="1051" y="6392"/>
                    <a:pt x="845" y="6506"/>
                    <a:pt x="663" y="6620"/>
                  </a:cubicBezTo>
                  <a:cubicBezTo>
                    <a:pt x="434" y="6506"/>
                    <a:pt x="229" y="6369"/>
                    <a:pt x="1" y="6255"/>
                  </a:cubicBezTo>
                  <a:lnTo>
                    <a:pt x="1" y="6255"/>
                  </a:lnTo>
                  <a:cubicBezTo>
                    <a:pt x="206" y="6392"/>
                    <a:pt x="411" y="6506"/>
                    <a:pt x="640" y="6643"/>
                  </a:cubicBezTo>
                  <a:cubicBezTo>
                    <a:pt x="868" y="6780"/>
                    <a:pt x="1119" y="6917"/>
                    <a:pt x="1347" y="7054"/>
                  </a:cubicBezTo>
                  <a:cubicBezTo>
                    <a:pt x="1165" y="7168"/>
                    <a:pt x="982" y="7282"/>
                    <a:pt x="799" y="7373"/>
                  </a:cubicBezTo>
                  <a:cubicBezTo>
                    <a:pt x="982" y="7282"/>
                    <a:pt x="1165" y="7168"/>
                    <a:pt x="1370" y="7054"/>
                  </a:cubicBezTo>
                  <a:cubicBezTo>
                    <a:pt x="1507" y="7145"/>
                    <a:pt x="1644" y="7236"/>
                    <a:pt x="1781" y="7305"/>
                  </a:cubicBezTo>
                  <a:lnTo>
                    <a:pt x="2009" y="7442"/>
                  </a:lnTo>
                  <a:lnTo>
                    <a:pt x="2648" y="7807"/>
                  </a:lnTo>
                  <a:cubicBezTo>
                    <a:pt x="2511" y="7898"/>
                    <a:pt x="2352" y="7989"/>
                    <a:pt x="2215" y="8081"/>
                  </a:cubicBezTo>
                  <a:cubicBezTo>
                    <a:pt x="2374" y="7989"/>
                    <a:pt x="2511" y="7898"/>
                    <a:pt x="2671" y="7830"/>
                  </a:cubicBezTo>
                  <a:lnTo>
                    <a:pt x="3310" y="8195"/>
                  </a:lnTo>
                  <a:cubicBezTo>
                    <a:pt x="3196" y="8263"/>
                    <a:pt x="3059" y="8355"/>
                    <a:pt x="2922" y="8423"/>
                  </a:cubicBezTo>
                  <a:cubicBezTo>
                    <a:pt x="3059" y="8355"/>
                    <a:pt x="3196" y="8263"/>
                    <a:pt x="3333" y="8195"/>
                  </a:cubicBezTo>
                  <a:lnTo>
                    <a:pt x="3584" y="8332"/>
                  </a:lnTo>
                  <a:lnTo>
                    <a:pt x="3972" y="8560"/>
                  </a:lnTo>
                  <a:cubicBezTo>
                    <a:pt x="3858" y="8629"/>
                    <a:pt x="3744" y="8697"/>
                    <a:pt x="3630" y="8765"/>
                  </a:cubicBezTo>
                  <a:cubicBezTo>
                    <a:pt x="3744" y="8697"/>
                    <a:pt x="3881" y="8629"/>
                    <a:pt x="3995" y="8560"/>
                  </a:cubicBezTo>
                  <a:lnTo>
                    <a:pt x="4657" y="8925"/>
                  </a:lnTo>
                  <a:cubicBezTo>
                    <a:pt x="4543" y="8994"/>
                    <a:pt x="4452" y="9062"/>
                    <a:pt x="4337" y="9108"/>
                  </a:cubicBezTo>
                  <a:cubicBezTo>
                    <a:pt x="4452" y="9062"/>
                    <a:pt x="4566" y="8994"/>
                    <a:pt x="4657" y="8948"/>
                  </a:cubicBezTo>
                  <a:lnTo>
                    <a:pt x="5319" y="9313"/>
                  </a:lnTo>
                  <a:lnTo>
                    <a:pt x="5387" y="9336"/>
                  </a:lnTo>
                  <a:cubicBezTo>
                    <a:pt x="5593" y="9450"/>
                    <a:pt x="5798" y="9564"/>
                    <a:pt x="6004" y="9678"/>
                  </a:cubicBezTo>
                  <a:cubicBezTo>
                    <a:pt x="6232" y="9793"/>
                    <a:pt x="6460" y="9930"/>
                    <a:pt x="6666" y="10044"/>
                  </a:cubicBezTo>
                  <a:cubicBezTo>
                    <a:pt x="6551" y="10112"/>
                    <a:pt x="6437" y="10181"/>
                    <a:pt x="6300" y="10249"/>
                  </a:cubicBezTo>
                  <a:cubicBezTo>
                    <a:pt x="6437" y="10181"/>
                    <a:pt x="6551" y="10112"/>
                    <a:pt x="6688" y="10044"/>
                  </a:cubicBezTo>
                  <a:cubicBezTo>
                    <a:pt x="6871" y="10135"/>
                    <a:pt x="7030" y="10226"/>
                    <a:pt x="7212" y="10317"/>
                  </a:cubicBezTo>
                  <a:lnTo>
                    <a:pt x="7212" y="10317"/>
                  </a:lnTo>
                  <a:cubicBezTo>
                    <a:pt x="7030" y="10226"/>
                    <a:pt x="6871" y="10135"/>
                    <a:pt x="6711" y="10021"/>
                  </a:cubicBezTo>
                  <a:cubicBezTo>
                    <a:pt x="6483" y="9907"/>
                    <a:pt x="6278" y="9770"/>
                    <a:pt x="6072" y="9656"/>
                  </a:cubicBezTo>
                  <a:cubicBezTo>
                    <a:pt x="6255" y="9542"/>
                    <a:pt x="6437" y="9450"/>
                    <a:pt x="6620" y="9336"/>
                  </a:cubicBezTo>
                  <a:cubicBezTo>
                    <a:pt x="6848" y="9450"/>
                    <a:pt x="7054" y="9564"/>
                    <a:pt x="7282" y="9678"/>
                  </a:cubicBezTo>
                  <a:cubicBezTo>
                    <a:pt x="7076" y="9793"/>
                    <a:pt x="6894" y="9907"/>
                    <a:pt x="6711" y="10021"/>
                  </a:cubicBezTo>
                  <a:cubicBezTo>
                    <a:pt x="6917" y="9930"/>
                    <a:pt x="7099" y="9815"/>
                    <a:pt x="7305" y="9701"/>
                  </a:cubicBezTo>
                  <a:cubicBezTo>
                    <a:pt x="7487" y="9793"/>
                    <a:pt x="7670" y="9907"/>
                    <a:pt x="7853" y="9998"/>
                  </a:cubicBezTo>
                  <a:cubicBezTo>
                    <a:pt x="7670" y="9884"/>
                    <a:pt x="7510" y="9793"/>
                    <a:pt x="7328" y="9678"/>
                  </a:cubicBezTo>
                  <a:cubicBezTo>
                    <a:pt x="7533" y="9587"/>
                    <a:pt x="7716" y="9473"/>
                    <a:pt x="7921" y="9359"/>
                  </a:cubicBezTo>
                  <a:cubicBezTo>
                    <a:pt x="8104" y="9450"/>
                    <a:pt x="8309" y="9564"/>
                    <a:pt x="8492" y="9656"/>
                  </a:cubicBezTo>
                  <a:cubicBezTo>
                    <a:pt x="8309" y="9564"/>
                    <a:pt x="8126" y="9450"/>
                    <a:pt x="7944" y="9336"/>
                  </a:cubicBezTo>
                  <a:cubicBezTo>
                    <a:pt x="8149" y="9245"/>
                    <a:pt x="8332" y="9131"/>
                    <a:pt x="8537" y="9017"/>
                  </a:cubicBezTo>
                  <a:cubicBezTo>
                    <a:pt x="8743" y="9131"/>
                    <a:pt x="8925" y="9222"/>
                    <a:pt x="9131" y="9336"/>
                  </a:cubicBezTo>
                  <a:cubicBezTo>
                    <a:pt x="8948" y="9222"/>
                    <a:pt x="8766" y="9108"/>
                    <a:pt x="8560" y="8994"/>
                  </a:cubicBezTo>
                  <a:cubicBezTo>
                    <a:pt x="8766" y="8902"/>
                    <a:pt x="8971" y="8788"/>
                    <a:pt x="9154" y="8674"/>
                  </a:cubicBezTo>
                  <a:cubicBezTo>
                    <a:pt x="9359" y="8788"/>
                    <a:pt x="9564" y="8902"/>
                    <a:pt x="9770" y="9017"/>
                  </a:cubicBezTo>
                  <a:cubicBezTo>
                    <a:pt x="9587" y="8902"/>
                    <a:pt x="9382" y="8788"/>
                    <a:pt x="9176" y="8651"/>
                  </a:cubicBezTo>
                  <a:cubicBezTo>
                    <a:pt x="9222" y="8629"/>
                    <a:pt x="9291" y="8606"/>
                    <a:pt x="9336" y="8583"/>
                  </a:cubicBezTo>
                  <a:lnTo>
                    <a:pt x="9770" y="8332"/>
                  </a:lnTo>
                  <a:cubicBezTo>
                    <a:pt x="9975" y="8446"/>
                    <a:pt x="10204" y="8560"/>
                    <a:pt x="10409" y="8674"/>
                  </a:cubicBezTo>
                  <a:cubicBezTo>
                    <a:pt x="10204" y="8560"/>
                    <a:pt x="9998" y="8446"/>
                    <a:pt x="9793" y="8309"/>
                  </a:cubicBezTo>
                  <a:lnTo>
                    <a:pt x="10340" y="8012"/>
                  </a:lnTo>
                  <a:cubicBezTo>
                    <a:pt x="10500" y="8104"/>
                    <a:pt x="10683" y="8218"/>
                    <a:pt x="10865" y="8309"/>
                  </a:cubicBezTo>
                  <a:cubicBezTo>
                    <a:pt x="10683" y="8195"/>
                    <a:pt x="10523" y="8104"/>
                    <a:pt x="10363" y="8012"/>
                  </a:cubicBezTo>
                  <a:lnTo>
                    <a:pt x="10957" y="7670"/>
                  </a:lnTo>
                  <a:lnTo>
                    <a:pt x="11550" y="7327"/>
                  </a:lnTo>
                  <a:cubicBezTo>
                    <a:pt x="11687" y="7396"/>
                    <a:pt x="11824" y="7464"/>
                    <a:pt x="11961" y="7533"/>
                  </a:cubicBezTo>
                  <a:cubicBezTo>
                    <a:pt x="11824" y="7464"/>
                    <a:pt x="11710" y="7396"/>
                    <a:pt x="11573" y="7305"/>
                  </a:cubicBezTo>
                  <a:lnTo>
                    <a:pt x="12166" y="6985"/>
                  </a:lnTo>
                  <a:cubicBezTo>
                    <a:pt x="12303" y="7054"/>
                    <a:pt x="12463" y="7145"/>
                    <a:pt x="12600" y="7213"/>
                  </a:cubicBezTo>
                  <a:cubicBezTo>
                    <a:pt x="12463" y="7122"/>
                    <a:pt x="12326" y="7054"/>
                    <a:pt x="12189" y="6962"/>
                  </a:cubicBezTo>
                  <a:lnTo>
                    <a:pt x="12326" y="6894"/>
                  </a:lnTo>
                  <a:lnTo>
                    <a:pt x="12783" y="6643"/>
                  </a:lnTo>
                  <a:cubicBezTo>
                    <a:pt x="12943" y="6711"/>
                    <a:pt x="13080" y="6803"/>
                    <a:pt x="13239" y="6894"/>
                  </a:cubicBezTo>
                  <a:cubicBezTo>
                    <a:pt x="13102" y="6803"/>
                    <a:pt x="12943" y="6711"/>
                    <a:pt x="12806" y="6620"/>
                  </a:cubicBezTo>
                  <a:lnTo>
                    <a:pt x="13376" y="6278"/>
                  </a:lnTo>
                  <a:cubicBezTo>
                    <a:pt x="13513" y="6346"/>
                    <a:pt x="13627" y="6414"/>
                    <a:pt x="13741" y="6483"/>
                  </a:cubicBezTo>
                  <a:cubicBezTo>
                    <a:pt x="13627" y="6414"/>
                    <a:pt x="13513" y="6346"/>
                    <a:pt x="13399" y="6278"/>
                  </a:cubicBezTo>
                  <a:lnTo>
                    <a:pt x="13993" y="5935"/>
                  </a:lnTo>
                  <a:cubicBezTo>
                    <a:pt x="14129" y="6004"/>
                    <a:pt x="14244" y="6072"/>
                    <a:pt x="14381" y="6141"/>
                  </a:cubicBezTo>
                  <a:cubicBezTo>
                    <a:pt x="14266" y="6072"/>
                    <a:pt x="14129" y="6004"/>
                    <a:pt x="14015" y="5935"/>
                  </a:cubicBezTo>
                  <a:lnTo>
                    <a:pt x="14586" y="5593"/>
                  </a:lnTo>
                  <a:cubicBezTo>
                    <a:pt x="14746" y="5661"/>
                    <a:pt x="14883" y="5753"/>
                    <a:pt x="15020" y="5821"/>
                  </a:cubicBezTo>
                  <a:cubicBezTo>
                    <a:pt x="14883" y="5730"/>
                    <a:pt x="14746" y="5661"/>
                    <a:pt x="14609" y="5570"/>
                  </a:cubicBezTo>
                  <a:lnTo>
                    <a:pt x="15202" y="5250"/>
                  </a:lnTo>
                  <a:cubicBezTo>
                    <a:pt x="15362" y="5319"/>
                    <a:pt x="15499" y="5410"/>
                    <a:pt x="15659" y="5501"/>
                  </a:cubicBezTo>
                  <a:cubicBezTo>
                    <a:pt x="15522" y="5410"/>
                    <a:pt x="15362" y="5319"/>
                    <a:pt x="15225" y="5228"/>
                  </a:cubicBezTo>
                  <a:lnTo>
                    <a:pt x="15316" y="5182"/>
                  </a:lnTo>
                  <a:cubicBezTo>
                    <a:pt x="15476" y="5068"/>
                    <a:pt x="15636" y="4976"/>
                    <a:pt x="15796" y="4885"/>
                  </a:cubicBezTo>
                  <a:cubicBezTo>
                    <a:pt x="15978" y="4976"/>
                    <a:pt x="16138" y="5068"/>
                    <a:pt x="16298" y="5159"/>
                  </a:cubicBezTo>
                  <a:cubicBezTo>
                    <a:pt x="16138" y="5068"/>
                    <a:pt x="15978" y="4976"/>
                    <a:pt x="15819" y="4885"/>
                  </a:cubicBezTo>
                  <a:cubicBezTo>
                    <a:pt x="16024" y="4771"/>
                    <a:pt x="16207" y="4657"/>
                    <a:pt x="16389" y="4543"/>
                  </a:cubicBezTo>
                  <a:cubicBezTo>
                    <a:pt x="16595" y="4634"/>
                    <a:pt x="16754" y="4748"/>
                    <a:pt x="16960" y="4840"/>
                  </a:cubicBezTo>
                  <a:cubicBezTo>
                    <a:pt x="16777" y="4725"/>
                    <a:pt x="16595" y="4634"/>
                    <a:pt x="16435" y="4520"/>
                  </a:cubicBezTo>
                  <a:cubicBezTo>
                    <a:pt x="16617" y="4406"/>
                    <a:pt x="16800" y="4292"/>
                    <a:pt x="17005" y="4200"/>
                  </a:cubicBezTo>
                  <a:cubicBezTo>
                    <a:pt x="17188" y="4292"/>
                    <a:pt x="17393" y="4406"/>
                    <a:pt x="17599" y="4520"/>
                  </a:cubicBezTo>
                  <a:cubicBezTo>
                    <a:pt x="17393" y="4406"/>
                    <a:pt x="17211" y="4292"/>
                    <a:pt x="17028" y="4178"/>
                  </a:cubicBezTo>
                  <a:cubicBezTo>
                    <a:pt x="17211" y="4063"/>
                    <a:pt x="17416" y="3949"/>
                    <a:pt x="17599" y="3835"/>
                  </a:cubicBezTo>
                  <a:cubicBezTo>
                    <a:pt x="17736" y="3904"/>
                    <a:pt x="17896" y="3995"/>
                    <a:pt x="18033" y="4063"/>
                  </a:cubicBezTo>
                  <a:cubicBezTo>
                    <a:pt x="17896" y="3995"/>
                    <a:pt x="17759" y="3904"/>
                    <a:pt x="17622" y="3835"/>
                  </a:cubicBezTo>
                  <a:cubicBezTo>
                    <a:pt x="17850" y="3698"/>
                    <a:pt x="18078" y="3561"/>
                    <a:pt x="18306" y="3424"/>
                  </a:cubicBezTo>
                  <a:lnTo>
                    <a:pt x="18306" y="3424"/>
                  </a:lnTo>
                  <a:cubicBezTo>
                    <a:pt x="18055" y="3561"/>
                    <a:pt x="17827" y="3675"/>
                    <a:pt x="17599" y="3812"/>
                  </a:cubicBezTo>
                  <a:cubicBezTo>
                    <a:pt x="17393" y="3698"/>
                    <a:pt x="17188" y="3561"/>
                    <a:pt x="16983" y="3447"/>
                  </a:cubicBezTo>
                  <a:cubicBezTo>
                    <a:pt x="17234" y="3287"/>
                    <a:pt x="17508" y="3150"/>
                    <a:pt x="17759" y="2991"/>
                  </a:cubicBezTo>
                  <a:lnTo>
                    <a:pt x="17759" y="2991"/>
                  </a:lnTo>
                  <a:cubicBezTo>
                    <a:pt x="17485" y="3128"/>
                    <a:pt x="17211" y="3287"/>
                    <a:pt x="16960" y="3424"/>
                  </a:cubicBezTo>
                  <a:cubicBezTo>
                    <a:pt x="16754" y="3310"/>
                    <a:pt x="16526" y="3173"/>
                    <a:pt x="16321" y="3059"/>
                  </a:cubicBezTo>
                  <a:cubicBezTo>
                    <a:pt x="16572" y="2922"/>
                    <a:pt x="16800" y="2785"/>
                    <a:pt x="17051" y="2648"/>
                  </a:cubicBezTo>
                  <a:lnTo>
                    <a:pt x="17051" y="2648"/>
                  </a:lnTo>
                  <a:cubicBezTo>
                    <a:pt x="16800" y="2762"/>
                    <a:pt x="16549" y="2922"/>
                    <a:pt x="16298" y="3036"/>
                  </a:cubicBezTo>
                  <a:cubicBezTo>
                    <a:pt x="16298" y="3036"/>
                    <a:pt x="16275" y="3036"/>
                    <a:pt x="16252" y="3014"/>
                  </a:cubicBezTo>
                  <a:lnTo>
                    <a:pt x="15659" y="2671"/>
                  </a:lnTo>
                  <a:lnTo>
                    <a:pt x="15020" y="2306"/>
                  </a:lnTo>
                  <a:cubicBezTo>
                    <a:pt x="15225" y="2192"/>
                    <a:pt x="15408" y="2055"/>
                    <a:pt x="15613" y="1941"/>
                  </a:cubicBezTo>
                  <a:lnTo>
                    <a:pt x="15613" y="1941"/>
                  </a:lnTo>
                  <a:cubicBezTo>
                    <a:pt x="15408" y="2055"/>
                    <a:pt x="15202" y="2169"/>
                    <a:pt x="14997" y="2283"/>
                  </a:cubicBezTo>
                  <a:lnTo>
                    <a:pt x="14449" y="1986"/>
                  </a:lnTo>
                  <a:lnTo>
                    <a:pt x="14358" y="1918"/>
                  </a:lnTo>
                  <a:cubicBezTo>
                    <a:pt x="14540" y="1827"/>
                    <a:pt x="14723" y="1713"/>
                    <a:pt x="14905" y="1598"/>
                  </a:cubicBezTo>
                  <a:lnTo>
                    <a:pt x="14905" y="1598"/>
                  </a:lnTo>
                  <a:cubicBezTo>
                    <a:pt x="14723" y="1713"/>
                    <a:pt x="14517" y="1804"/>
                    <a:pt x="14335" y="1918"/>
                  </a:cubicBezTo>
                  <a:lnTo>
                    <a:pt x="13673" y="1553"/>
                  </a:lnTo>
                  <a:lnTo>
                    <a:pt x="13011" y="1187"/>
                  </a:lnTo>
                  <a:cubicBezTo>
                    <a:pt x="13169" y="1097"/>
                    <a:pt x="13328" y="1007"/>
                    <a:pt x="13486" y="916"/>
                  </a:cubicBezTo>
                  <a:lnTo>
                    <a:pt x="13486" y="916"/>
                  </a:lnTo>
                  <a:cubicBezTo>
                    <a:pt x="13328" y="1007"/>
                    <a:pt x="13169" y="1097"/>
                    <a:pt x="12988" y="1187"/>
                  </a:cubicBezTo>
                  <a:lnTo>
                    <a:pt x="12646" y="982"/>
                  </a:lnTo>
                  <a:cubicBezTo>
                    <a:pt x="12555" y="936"/>
                    <a:pt x="12440" y="868"/>
                    <a:pt x="12326" y="822"/>
                  </a:cubicBezTo>
                  <a:cubicBezTo>
                    <a:pt x="12485" y="732"/>
                    <a:pt x="12621" y="641"/>
                    <a:pt x="12779" y="550"/>
                  </a:cubicBezTo>
                  <a:lnTo>
                    <a:pt x="12779" y="550"/>
                  </a:lnTo>
                  <a:cubicBezTo>
                    <a:pt x="12621" y="641"/>
                    <a:pt x="12485" y="731"/>
                    <a:pt x="12326" y="799"/>
                  </a:cubicBezTo>
                  <a:cubicBezTo>
                    <a:pt x="12075" y="685"/>
                    <a:pt x="11824" y="548"/>
                    <a:pt x="11596" y="411"/>
                  </a:cubicBezTo>
                  <a:cubicBezTo>
                    <a:pt x="11778" y="297"/>
                    <a:pt x="11984" y="183"/>
                    <a:pt x="12166" y="69"/>
                  </a:cubicBezTo>
                  <a:lnTo>
                    <a:pt x="12166" y="69"/>
                  </a:lnTo>
                  <a:cubicBezTo>
                    <a:pt x="11961" y="183"/>
                    <a:pt x="11778" y="297"/>
                    <a:pt x="11573" y="411"/>
                  </a:cubicBezTo>
                  <a:cubicBezTo>
                    <a:pt x="11322" y="275"/>
                    <a:pt x="11071" y="138"/>
                    <a:pt x="10820" y="1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3">
              <a:extLst>
                <a:ext uri="{FF2B5EF4-FFF2-40B4-BE49-F238E27FC236}">
                  <a16:creationId xmlns:a16="http://schemas.microsoft.com/office/drawing/2014/main" id="{209FC0AB-9126-4957-8BA2-5AA378364B7B}"/>
                </a:ext>
              </a:extLst>
            </p:cNvPr>
            <p:cNvSpPr/>
            <p:nvPr/>
          </p:nvSpPr>
          <p:spPr>
            <a:xfrm>
              <a:off x="6008605" y="2788776"/>
              <a:ext cx="267655" cy="248936"/>
            </a:xfrm>
            <a:custGeom>
              <a:avLst/>
              <a:gdLst/>
              <a:ahLst/>
              <a:cxnLst/>
              <a:rect l="l" t="t" r="r" b="b"/>
              <a:pathLst>
                <a:path w="15514" h="14429" extrusionOk="0">
                  <a:moveTo>
                    <a:pt x="2038" y="1"/>
                  </a:moveTo>
                  <a:cubicBezTo>
                    <a:pt x="88" y="1"/>
                    <a:pt x="1" y="8729"/>
                    <a:pt x="249" y="11553"/>
                  </a:cubicBezTo>
                  <a:cubicBezTo>
                    <a:pt x="249" y="11553"/>
                    <a:pt x="3011" y="13562"/>
                    <a:pt x="9882" y="14064"/>
                  </a:cubicBezTo>
                  <a:lnTo>
                    <a:pt x="12004" y="14406"/>
                  </a:lnTo>
                  <a:cubicBezTo>
                    <a:pt x="12111" y="14421"/>
                    <a:pt x="12220" y="14429"/>
                    <a:pt x="12330" y="14429"/>
                  </a:cubicBezTo>
                  <a:cubicBezTo>
                    <a:pt x="12550" y="14429"/>
                    <a:pt x="12773" y="14398"/>
                    <a:pt x="12986" y="14338"/>
                  </a:cubicBezTo>
                  <a:cubicBezTo>
                    <a:pt x="13762" y="14086"/>
                    <a:pt x="15131" y="13584"/>
                    <a:pt x="15314" y="12808"/>
                  </a:cubicBezTo>
                  <a:cubicBezTo>
                    <a:pt x="15514" y="11938"/>
                    <a:pt x="15396" y="11125"/>
                    <a:pt x="14630" y="11125"/>
                  </a:cubicBezTo>
                  <a:cubicBezTo>
                    <a:pt x="14432" y="11125"/>
                    <a:pt x="14190" y="11180"/>
                    <a:pt x="13899" y="11302"/>
                  </a:cubicBezTo>
                  <a:lnTo>
                    <a:pt x="12461" y="11872"/>
                  </a:lnTo>
                  <a:cubicBezTo>
                    <a:pt x="12461" y="11872"/>
                    <a:pt x="11799" y="11713"/>
                    <a:pt x="12895" y="10708"/>
                  </a:cubicBezTo>
                  <a:cubicBezTo>
                    <a:pt x="13284" y="10343"/>
                    <a:pt x="13258" y="10189"/>
                    <a:pt x="13043" y="10189"/>
                  </a:cubicBezTo>
                  <a:cubicBezTo>
                    <a:pt x="12666" y="10189"/>
                    <a:pt x="11708" y="10662"/>
                    <a:pt x="11388" y="11302"/>
                  </a:cubicBezTo>
                  <a:lnTo>
                    <a:pt x="10133" y="11872"/>
                  </a:lnTo>
                  <a:lnTo>
                    <a:pt x="3262" y="9042"/>
                  </a:lnTo>
                  <a:cubicBezTo>
                    <a:pt x="3262" y="9042"/>
                    <a:pt x="4107" y="163"/>
                    <a:pt x="2098" y="3"/>
                  </a:cubicBezTo>
                  <a:cubicBezTo>
                    <a:pt x="2078" y="1"/>
                    <a:pt x="2058" y="1"/>
                    <a:pt x="2038" y="1"/>
                  </a:cubicBezTo>
                  <a:close/>
                </a:path>
              </a:pathLst>
            </a:custGeom>
            <a:solidFill>
              <a:srgbClr val="754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3">
              <a:extLst>
                <a:ext uri="{FF2B5EF4-FFF2-40B4-BE49-F238E27FC236}">
                  <a16:creationId xmlns:a16="http://schemas.microsoft.com/office/drawing/2014/main" id="{28D623CD-B1ED-DBF5-E786-B42CC23F98A7}"/>
                </a:ext>
              </a:extLst>
            </p:cNvPr>
            <p:cNvSpPr/>
            <p:nvPr/>
          </p:nvSpPr>
          <p:spPr>
            <a:xfrm>
              <a:off x="6008605" y="2788776"/>
              <a:ext cx="42510" cy="206409"/>
            </a:xfrm>
            <a:custGeom>
              <a:avLst/>
              <a:gdLst/>
              <a:ahLst/>
              <a:cxnLst/>
              <a:rect l="l" t="t" r="r" b="b"/>
              <a:pathLst>
                <a:path w="2464" h="11964" extrusionOk="0">
                  <a:moveTo>
                    <a:pt x="2038" y="1"/>
                  </a:moveTo>
                  <a:cubicBezTo>
                    <a:pt x="88" y="1"/>
                    <a:pt x="1" y="8729"/>
                    <a:pt x="249" y="11553"/>
                  </a:cubicBezTo>
                  <a:cubicBezTo>
                    <a:pt x="249" y="11553"/>
                    <a:pt x="478" y="11713"/>
                    <a:pt x="980" y="11964"/>
                  </a:cubicBezTo>
                  <a:cubicBezTo>
                    <a:pt x="774" y="8882"/>
                    <a:pt x="888" y="1076"/>
                    <a:pt x="2463" y="140"/>
                  </a:cubicBezTo>
                  <a:cubicBezTo>
                    <a:pt x="2349" y="72"/>
                    <a:pt x="2235" y="3"/>
                    <a:pt x="2098" y="3"/>
                  </a:cubicBezTo>
                  <a:cubicBezTo>
                    <a:pt x="2078" y="1"/>
                    <a:pt x="2058" y="1"/>
                    <a:pt x="2038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3">
              <a:extLst>
                <a:ext uri="{FF2B5EF4-FFF2-40B4-BE49-F238E27FC236}">
                  <a16:creationId xmlns:a16="http://schemas.microsoft.com/office/drawing/2014/main" id="{8E836978-3B7B-B284-804B-ABCB6BB0A63E}"/>
                </a:ext>
              </a:extLst>
            </p:cNvPr>
            <p:cNvSpPr/>
            <p:nvPr/>
          </p:nvSpPr>
          <p:spPr>
            <a:xfrm>
              <a:off x="6007777" y="2785257"/>
              <a:ext cx="65387" cy="128410"/>
            </a:xfrm>
            <a:custGeom>
              <a:avLst/>
              <a:gdLst/>
              <a:ahLst/>
              <a:cxnLst/>
              <a:rect l="l" t="t" r="r" b="b"/>
              <a:pathLst>
                <a:path w="3790" h="7443" extrusionOk="0">
                  <a:moveTo>
                    <a:pt x="2144" y="0"/>
                  </a:moveTo>
                  <a:cubicBezTo>
                    <a:pt x="917" y="0"/>
                    <a:pt x="158" y="3490"/>
                    <a:pt x="1" y="6713"/>
                  </a:cubicBezTo>
                  <a:cubicBezTo>
                    <a:pt x="1073" y="6941"/>
                    <a:pt x="2603" y="7192"/>
                    <a:pt x="3653" y="7443"/>
                  </a:cubicBezTo>
                  <a:cubicBezTo>
                    <a:pt x="3790" y="4841"/>
                    <a:pt x="3630" y="116"/>
                    <a:pt x="2192" y="2"/>
                  </a:cubicBezTo>
                  <a:cubicBezTo>
                    <a:pt x="2176" y="1"/>
                    <a:pt x="2160" y="0"/>
                    <a:pt x="2144" y="0"/>
                  </a:cubicBezTo>
                  <a:close/>
                </a:path>
              </a:pathLst>
            </a:custGeom>
            <a:solidFill>
              <a:srgbClr val="F4EB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3">
              <a:extLst>
                <a:ext uri="{FF2B5EF4-FFF2-40B4-BE49-F238E27FC236}">
                  <a16:creationId xmlns:a16="http://schemas.microsoft.com/office/drawing/2014/main" id="{35B5922F-EF61-B41C-782B-DC740650233D}"/>
                </a:ext>
              </a:extLst>
            </p:cNvPr>
            <p:cNvSpPr/>
            <p:nvPr/>
          </p:nvSpPr>
          <p:spPr>
            <a:xfrm>
              <a:off x="6007380" y="2784497"/>
              <a:ext cx="66577" cy="129963"/>
            </a:xfrm>
            <a:custGeom>
              <a:avLst/>
              <a:gdLst/>
              <a:ahLst/>
              <a:cxnLst/>
              <a:rect l="l" t="t" r="r" b="b"/>
              <a:pathLst>
                <a:path w="3859" h="7533" extrusionOk="0">
                  <a:moveTo>
                    <a:pt x="2125" y="87"/>
                  </a:moveTo>
                  <a:cubicBezTo>
                    <a:pt x="2147" y="87"/>
                    <a:pt x="2169" y="89"/>
                    <a:pt x="2192" y="92"/>
                  </a:cubicBezTo>
                  <a:cubicBezTo>
                    <a:pt x="3607" y="206"/>
                    <a:pt x="3767" y="4908"/>
                    <a:pt x="3630" y="7418"/>
                  </a:cubicBezTo>
                  <a:cubicBezTo>
                    <a:pt x="2991" y="7281"/>
                    <a:pt x="2192" y="7122"/>
                    <a:pt x="1416" y="6985"/>
                  </a:cubicBezTo>
                  <a:cubicBezTo>
                    <a:pt x="937" y="6893"/>
                    <a:pt x="480" y="6802"/>
                    <a:pt x="69" y="6734"/>
                  </a:cubicBezTo>
                  <a:cubicBezTo>
                    <a:pt x="206" y="4109"/>
                    <a:pt x="731" y="1119"/>
                    <a:pt x="1667" y="297"/>
                  </a:cubicBezTo>
                  <a:cubicBezTo>
                    <a:pt x="1827" y="157"/>
                    <a:pt x="1969" y="87"/>
                    <a:pt x="2125" y="87"/>
                  </a:cubicBezTo>
                  <a:close/>
                  <a:moveTo>
                    <a:pt x="2215" y="0"/>
                  </a:moveTo>
                  <a:cubicBezTo>
                    <a:pt x="2009" y="0"/>
                    <a:pt x="1804" y="69"/>
                    <a:pt x="1621" y="228"/>
                  </a:cubicBezTo>
                  <a:cubicBezTo>
                    <a:pt x="663" y="1073"/>
                    <a:pt x="115" y="4109"/>
                    <a:pt x="1" y="6757"/>
                  </a:cubicBezTo>
                  <a:lnTo>
                    <a:pt x="1" y="6802"/>
                  </a:lnTo>
                  <a:lnTo>
                    <a:pt x="24" y="6802"/>
                  </a:lnTo>
                  <a:cubicBezTo>
                    <a:pt x="435" y="6893"/>
                    <a:pt x="891" y="6962"/>
                    <a:pt x="1393" y="7053"/>
                  </a:cubicBezTo>
                  <a:cubicBezTo>
                    <a:pt x="2192" y="7213"/>
                    <a:pt x="3014" y="7373"/>
                    <a:pt x="3676" y="7533"/>
                  </a:cubicBezTo>
                  <a:lnTo>
                    <a:pt x="3721" y="7533"/>
                  </a:lnTo>
                  <a:lnTo>
                    <a:pt x="3721" y="7487"/>
                  </a:lnTo>
                  <a:cubicBezTo>
                    <a:pt x="3858" y="4953"/>
                    <a:pt x="3699" y="137"/>
                    <a:pt x="2215" y="0"/>
                  </a:cubicBezTo>
                  <a:close/>
                </a:path>
              </a:pathLst>
            </a:custGeom>
            <a:solidFill>
              <a:srgbClr val="DBD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3">
              <a:extLst>
                <a:ext uri="{FF2B5EF4-FFF2-40B4-BE49-F238E27FC236}">
                  <a16:creationId xmlns:a16="http://schemas.microsoft.com/office/drawing/2014/main" id="{E1E1B9D4-41CB-6005-E434-83F2C5C6DAB4}"/>
                </a:ext>
              </a:extLst>
            </p:cNvPr>
            <p:cNvSpPr/>
            <p:nvPr/>
          </p:nvSpPr>
          <p:spPr>
            <a:xfrm>
              <a:off x="5717952" y="2586163"/>
              <a:ext cx="305990" cy="315945"/>
            </a:xfrm>
            <a:custGeom>
              <a:avLst/>
              <a:gdLst/>
              <a:ahLst/>
              <a:cxnLst/>
              <a:rect l="l" t="t" r="r" b="b"/>
              <a:pathLst>
                <a:path w="17736" h="18313" extrusionOk="0">
                  <a:moveTo>
                    <a:pt x="15232" y="0"/>
                  </a:moveTo>
                  <a:cubicBezTo>
                    <a:pt x="15077" y="0"/>
                    <a:pt x="14918" y="41"/>
                    <a:pt x="14768" y="129"/>
                  </a:cubicBezTo>
                  <a:lnTo>
                    <a:pt x="457" y="8620"/>
                  </a:lnTo>
                  <a:cubicBezTo>
                    <a:pt x="183" y="8780"/>
                    <a:pt x="0" y="9100"/>
                    <a:pt x="0" y="9419"/>
                  </a:cubicBezTo>
                  <a:lnTo>
                    <a:pt x="0" y="17385"/>
                  </a:lnTo>
                  <a:cubicBezTo>
                    <a:pt x="0" y="17921"/>
                    <a:pt x="445" y="18313"/>
                    <a:pt x="929" y="18313"/>
                  </a:cubicBezTo>
                  <a:cubicBezTo>
                    <a:pt x="1084" y="18313"/>
                    <a:pt x="1243" y="18273"/>
                    <a:pt x="1393" y="18184"/>
                  </a:cubicBezTo>
                  <a:lnTo>
                    <a:pt x="15544" y="9853"/>
                  </a:lnTo>
                  <a:lnTo>
                    <a:pt x="17735" y="8552"/>
                  </a:lnTo>
                  <a:lnTo>
                    <a:pt x="16161" y="8392"/>
                  </a:lnTo>
                  <a:lnTo>
                    <a:pt x="16161" y="928"/>
                  </a:lnTo>
                  <a:cubicBezTo>
                    <a:pt x="16161" y="392"/>
                    <a:pt x="15715" y="0"/>
                    <a:pt x="15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3">
              <a:extLst>
                <a:ext uri="{FF2B5EF4-FFF2-40B4-BE49-F238E27FC236}">
                  <a16:creationId xmlns:a16="http://schemas.microsoft.com/office/drawing/2014/main" id="{69BA47AC-15CF-59B9-619B-6D88A268653D}"/>
                </a:ext>
              </a:extLst>
            </p:cNvPr>
            <p:cNvSpPr/>
            <p:nvPr/>
          </p:nvSpPr>
          <p:spPr>
            <a:xfrm>
              <a:off x="6231059" y="1865474"/>
              <a:ext cx="305990" cy="315652"/>
            </a:xfrm>
            <a:custGeom>
              <a:avLst/>
              <a:gdLst/>
              <a:ahLst/>
              <a:cxnLst/>
              <a:rect l="l" t="t" r="r" b="b"/>
              <a:pathLst>
                <a:path w="17736" h="18296" extrusionOk="0">
                  <a:moveTo>
                    <a:pt x="15242" y="0"/>
                  </a:moveTo>
                  <a:cubicBezTo>
                    <a:pt x="15084" y="0"/>
                    <a:pt x="14921" y="41"/>
                    <a:pt x="14769" y="132"/>
                  </a:cubicBezTo>
                  <a:lnTo>
                    <a:pt x="457" y="8600"/>
                  </a:lnTo>
                  <a:cubicBezTo>
                    <a:pt x="160" y="8783"/>
                    <a:pt x="1" y="9080"/>
                    <a:pt x="1" y="9399"/>
                  </a:cubicBezTo>
                  <a:lnTo>
                    <a:pt x="1" y="17365"/>
                  </a:lnTo>
                  <a:cubicBezTo>
                    <a:pt x="1" y="17914"/>
                    <a:pt x="440" y="18296"/>
                    <a:pt x="919" y="18296"/>
                  </a:cubicBezTo>
                  <a:cubicBezTo>
                    <a:pt x="1078" y="18296"/>
                    <a:pt x="1240" y="18255"/>
                    <a:pt x="1393" y="18164"/>
                  </a:cubicBezTo>
                  <a:lnTo>
                    <a:pt x="15545" y="9833"/>
                  </a:lnTo>
                  <a:lnTo>
                    <a:pt x="17736" y="8532"/>
                  </a:lnTo>
                  <a:lnTo>
                    <a:pt x="16161" y="8372"/>
                  </a:lnTo>
                  <a:lnTo>
                    <a:pt x="16161" y="931"/>
                  </a:lnTo>
                  <a:cubicBezTo>
                    <a:pt x="16161" y="382"/>
                    <a:pt x="15722" y="0"/>
                    <a:pt x="15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3">
              <a:extLst>
                <a:ext uri="{FF2B5EF4-FFF2-40B4-BE49-F238E27FC236}">
                  <a16:creationId xmlns:a16="http://schemas.microsoft.com/office/drawing/2014/main" id="{7A32B7EA-0CE2-42DD-6812-91E488735330}"/>
                </a:ext>
              </a:extLst>
            </p:cNvPr>
            <p:cNvSpPr/>
            <p:nvPr/>
          </p:nvSpPr>
          <p:spPr>
            <a:xfrm>
              <a:off x="7224993" y="2957057"/>
              <a:ext cx="304817" cy="337028"/>
            </a:xfrm>
            <a:custGeom>
              <a:avLst/>
              <a:gdLst/>
              <a:ahLst/>
              <a:cxnLst/>
              <a:rect l="l" t="t" r="r" b="b"/>
              <a:pathLst>
                <a:path w="17668" h="19535" extrusionOk="0">
                  <a:moveTo>
                    <a:pt x="16749" y="1"/>
                  </a:moveTo>
                  <a:cubicBezTo>
                    <a:pt x="16590" y="1"/>
                    <a:pt x="16428" y="42"/>
                    <a:pt x="16275" y="133"/>
                  </a:cubicBezTo>
                  <a:lnTo>
                    <a:pt x="1964" y="8601"/>
                  </a:lnTo>
                  <a:cubicBezTo>
                    <a:pt x="1667" y="8783"/>
                    <a:pt x="1507" y="9080"/>
                    <a:pt x="1507" y="9400"/>
                  </a:cubicBezTo>
                  <a:lnTo>
                    <a:pt x="1507" y="17274"/>
                  </a:lnTo>
                  <a:lnTo>
                    <a:pt x="1" y="19534"/>
                  </a:lnTo>
                  <a:lnTo>
                    <a:pt x="1" y="19534"/>
                  </a:lnTo>
                  <a:lnTo>
                    <a:pt x="2648" y="18279"/>
                  </a:lnTo>
                  <a:cubicBezTo>
                    <a:pt x="2740" y="18256"/>
                    <a:pt x="2808" y="18210"/>
                    <a:pt x="2899" y="18165"/>
                  </a:cubicBezTo>
                  <a:lnTo>
                    <a:pt x="17211" y="9742"/>
                  </a:lnTo>
                  <a:cubicBezTo>
                    <a:pt x="17485" y="9582"/>
                    <a:pt x="17667" y="9263"/>
                    <a:pt x="17667" y="8943"/>
                  </a:cubicBezTo>
                  <a:lnTo>
                    <a:pt x="17667" y="932"/>
                  </a:lnTo>
                  <a:cubicBezTo>
                    <a:pt x="17667" y="382"/>
                    <a:pt x="17228" y="1"/>
                    <a:pt x="16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3">
              <a:extLst>
                <a:ext uri="{FF2B5EF4-FFF2-40B4-BE49-F238E27FC236}">
                  <a16:creationId xmlns:a16="http://schemas.microsoft.com/office/drawing/2014/main" id="{DFFA9CA7-0C6B-C431-0A65-6AA4B1849969}"/>
                </a:ext>
              </a:extLst>
            </p:cNvPr>
            <p:cNvSpPr/>
            <p:nvPr/>
          </p:nvSpPr>
          <p:spPr>
            <a:xfrm>
              <a:off x="5348180" y="3031139"/>
              <a:ext cx="302057" cy="338943"/>
            </a:xfrm>
            <a:custGeom>
              <a:avLst/>
              <a:gdLst/>
              <a:ahLst/>
              <a:cxnLst/>
              <a:rect l="l" t="t" r="r" b="b"/>
              <a:pathLst>
                <a:path w="17508" h="19646" extrusionOk="0">
                  <a:moveTo>
                    <a:pt x="929" y="1"/>
                  </a:moveTo>
                  <a:cubicBezTo>
                    <a:pt x="445" y="1"/>
                    <a:pt x="0" y="393"/>
                    <a:pt x="0" y="929"/>
                  </a:cubicBezTo>
                  <a:lnTo>
                    <a:pt x="0" y="8940"/>
                  </a:lnTo>
                  <a:cubicBezTo>
                    <a:pt x="0" y="9283"/>
                    <a:pt x="160" y="9579"/>
                    <a:pt x="457" y="9739"/>
                  </a:cubicBezTo>
                  <a:lnTo>
                    <a:pt x="14768" y="18185"/>
                  </a:lnTo>
                  <a:cubicBezTo>
                    <a:pt x="14837" y="18230"/>
                    <a:pt x="14928" y="18253"/>
                    <a:pt x="15019" y="18276"/>
                  </a:cubicBezTo>
                  <a:lnTo>
                    <a:pt x="15019" y="18299"/>
                  </a:lnTo>
                  <a:lnTo>
                    <a:pt x="17507" y="19645"/>
                  </a:lnTo>
                  <a:lnTo>
                    <a:pt x="16161" y="17294"/>
                  </a:lnTo>
                  <a:lnTo>
                    <a:pt x="16161" y="9420"/>
                  </a:lnTo>
                  <a:cubicBezTo>
                    <a:pt x="16161" y="9077"/>
                    <a:pt x="15978" y="8781"/>
                    <a:pt x="15704" y="8621"/>
                  </a:cubicBezTo>
                  <a:lnTo>
                    <a:pt x="1393" y="130"/>
                  </a:lnTo>
                  <a:cubicBezTo>
                    <a:pt x="1243" y="41"/>
                    <a:pt x="1084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3">
              <a:extLst>
                <a:ext uri="{FF2B5EF4-FFF2-40B4-BE49-F238E27FC236}">
                  <a16:creationId xmlns:a16="http://schemas.microsoft.com/office/drawing/2014/main" id="{01A3CAE1-9A71-DA17-35C1-764B32D4A1E3}"/>
                </a:ext>
              </a:extLst>
            </p:cNvPr>
            <p:cNvSpPr/>
            <p:nvPr/>
          </p:nvSpPr>
          <p:spPr>
            <a:xfrm>
              <a:off x="6026289" y="3934359"/>
              <a:ext cx="97684" cy="278438"/>
            </a:xfrm>
            <a:custGeom>
              <a:avLst/>
              <a:gdLst/>
              <a:ahLst/>
              <a:cxnLst/>
              <a:rect l="l" t="t" r="r" b="b"/>
              <a:pathLst>
                <a:path w="5662" h="16139" extrusionOk="0">
                  <a:moveTo>
                    <a:pt x="2831" y="1"/>
                  </a:moveTo>
                  <a:lnTo>
                    <a:pt x="0" y="846"/>
                  </a:lnTo>
                  <a:lnTo>
                    <a:pt x="183" y="16138"/>
                  </a:lnTo>
                  <a:lnTo>
                    <a:pt x="799" y="16138"/>
                  </a:lnTo>
                  <a:lnTo>
                    <a:pt x="799" y="12601"/>
                  </a:lnTo>
                  <a:cubicBezTo>
                    <a:pt x="799" y="12601"/>
                    <a:pt x="1438" y="16138"/>
                    <a:pt x="2739" y="16138"/>
                  </a:cubicBezTo>
                  <a:lnTo>
                    <a:pt x="5661" y="16138"/>
                  </a:lnTo>
                  <a:cubicBezTo>
                    <a:pt x="5661" y="16138"/>
                    <a:pt x="5433" y="14244"/>
                    <a:pt x="4109" y="14061"/>
                  </a:cubicBezTo>
                  <a:cubicBezTo>
                    <a:pt x="1826" y="13742"/>
                    <a:pt x="2831" y="1"/>
                    <a:pt x="2831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3">
              <a:extLst>
                <a:ext uri="{FF2B5EF4-FFF2-40B4-BE49-F238E27FC236}">
                  <a16:creationId xmlns:a16="http://schemas.microsoft.com/office/drawing/2014/main" id="{57ED2AA1-FE27-AA3E-C0B0-7B224C84A3FB}"/>
                </a:ext>
              </a:extLst>
            </p:cNvPr>
            <p:cNvSpPr/>
            <p:nvPr/>
          </p:nvSpPr>
          <p:spPr>
            <a:xfrm>
              <a:off x="6028256" y="4104486"/>
              <a:ext cx="95717" cy="108311"/>
            </a:xfrm>
            <a:custGeom>
              <a:avLst/>
              <a:gdLst/>
              <a:ahLst/>
              <a:cxnLst/>
              <a:rect l="l" t="t" r="r" b="b"/>
              <a:pathLst>
                <a:path w="5548" h="6278" extrusionOk="0">
                  <a:moveTo>
                    <a:pt x="1" y="1"/>
                  </a:moveTo>
                  <a:lnTo>
                    <a:pt x="69" y="6277"/>
                  </a:lnTo>
                  <a:lnTo>
                    <a:pt x="685" y="6277"/>
                  </a:lnTo>
                  <a:lnTo>
                    <a:pt x="685" y="2740"/>
                  </a:lnTo>
                  <a:cubicBezTo>
                    <a:pt x="685" y="2740"/>
                    <a:pt x="1324" y="6277"/>
                    <a:pt x="2625" y="6277"/>
                  </a:cubicBezTo>
                  <a:lnTo>
                    <a:pt x="5547" y="6277"/>
                  </a:lnTo>
                  <a:cubicBezTo>
                    <a:pt x="5547" y="6277"/>
                    <a:pt x="5387" y="4999"/>
                    <a:pt x="4611" y="4429"/>
                  </a:cubicBezTo>
                  <a:cubicBezTo>
                    <a:pt x="4439" y="4445"/>
                    <a:pt x="4278" y="4452"/>
                    <a:pt x="4128" y="4452"/>
                  </a:cubicBezTo>
                  <a:cubicBezTo>
                    <a:pt x="2341" y="4452"/>
                    <a:pt x="2011" y="3351"/>
                    <a:pt x="1758" y="1667"/>
                  </a:cubicBezTo>
                  <a:cubicBezTo>
                    <a:pt x="1553" y="320"/>
                    <a:pt x="548" y="4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3">
              <a:extLst>
                <a:ext uri="{FF2B5EF4-FFF2-40B4-BE49-F238E27FC236}">
                  <a16:creationId xmlns:a16="http://schemas.microsoft.com/office/drawing/2014/main" id="{9CE375F5-B6DD-6EF2-3471-9E371FB15FA3}"/>
                </a:ext>
              </a:extLst>
            </p:cNvPr>
            <p:cNvSpPr/>
            <p:nvPr/>
          </p:nvSpPr>
          <p:spPr>
            <a:xfrm>
              <a:off x="6011711" y="3941847"/>
              <a:ext cx="69717" cy="146905"/>
            </a:xfrm>
            <a:custGeom>
              <a:avLst/>
              <a:gdLst/>
              <a:ahLst/>
              <a:cxnLst/>
              <a:rect l="l" t="t" r="r" b="b"/>
              <a:pathLst>
                <a:path w="4041" h="8515" extrusionOk="0">
                  <a:moveTo>
                    <a:pt x="4041" y="1"/>
                  </a:moveTo>
                  <a:lnTo>
                    <a:pt x="1" y="1758"/>
                  </a:lnTo>
                  <a:lnTo>
                    <a:pt x="663" y="8514"/>
                  </a:lnTo>
                  <a:lnTo>
                    <a:pt x="3721" y="85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3">
              <a:extLst>
                <a:ext uri="{FF2B5EF4-FFF2-40B4-BE49-F238E27FC236}">
                  <a16:creationId xmlns:a16="http://schemas.microsoft.com/office/drawing/2014/main" id="{D297D3C4-38AB-6794-6145-682042F75007}"/>
                </a:ext>
              </a:extLst>
            </p:cNvPr>
            <p:cNvSpPr/>
            <p:nvPr/>
          </p:nvSpPr>
          <p:spPr>
            <a:xfrm>
              <a:off x="5915235" y="3900113"/>
              <a:ext cx="97684" cy="278421"/>
            </a:xfrm>
            <a:custGeom>
              <a:avLst/>
              <a:gdLst/>
              <a:ahLst/>
              <a:cxnLst/>
              <a:rect l="l" t="t" r="r" b="b"/>
              <a:pathLst>
                <a:path w="5662" h="16138" extrusionOk="0">
                  <a:moveTo>
                    <a:pt x="2831" y="0"/>
                  </a:moveTo>
                  <a:lnTo>
                    <a:pt x="1" y="845"/>
                  </a:lnTo>
                  <a:lnTo>
                    <a:pt x="183" y="16138"/>
                  </a:lnTo>
                  <a:lnTo>
                    <a:pt x="800" y="16138"/>
                  </a:lnTo>
                  <a:lnTo>
                    <a:pt x="800" y="12577"/>
                  </a:lnTo>
                  <a:cubicBezTo>
                    <a:pt x="800" y="12577"/>
                    <a:pt x="1439" y="16138"/>
                    <a:pt x="2740" y="16138"/>
                  </a:cubicBezTo>
                  <a:lnTo>
                    <a:pt x="5661" y="16138"/>
                  </a:lnTo>
                  <a:cubicBezTo>
                    <a:pt x="5661" y="16138"/>
                    <a:pt x="5456" y="14220"/>
                    <a:pt x="4109" y="14038"/>
                  </a:cubicBezTo>
                  <a:cubicBezTo>
                    <a:pt x="1827" y="13741"/>
                    <a:pt x="2831" y="0"/>
                    <a:pt x="2831" y="0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3">
              <a:extLst>
                <a:ext uri="{FF2B5EF4-FFF2-40B4-BE49-F238E27FC236}">
                  <a16:creationId xmlns:a16="http://schemas.microsoft.com/office/drawing/2014/main" id="{ED93B3D7-218D-8075-F479-70E451DB9617}"/>
                </a:ext>
              </a:extLst>
            </p:cNvPr>
            <p:cNvSpPr/>
            <p:nvPr/>
          </p:nvSpPr>
          <p:spPr>
            <a:xfrm>
              <a:off x="5917202" y="4070223"/>
              <a:ext cx="95717" cy="108311"/>
            </a:xfrm>
            <a:custGeom>
              <a:avLst/>
              <a:gdLst/>
              <a:ahLst/>
              <a:cxnLst/>
              <a:rect l="l" t="t" r="r" b="b"/>
              <a:pathLst>
                <a:path w="5548" h="6278" extrusionOk="0">
                  <a:moveTo>
                    <a:pt x="1" y="1"/>
                  </a:moveTo>
                  <a:lnTo>
                    <a:pt x="69" y="6278"/>
                  </a:lnTo>
                  <a:lnTo>
                    <a:pt x="686" y="6278"/>
                  </a:lnTo>
                  <a:lnTo>
                    <a:pt x="686" y="2717"/>
                  </a:lnTo>
                  <a:cubicBezTo>
                    <a:pt x="686" y="2717"/>
                    <a:pt x="1325" y="6278"/>
                    <a:pt x="2626" y="6278"/>
                  </a:cubicBezTo>
                  <a:lnTo>
                    <a:pt x="5547" y="6278"/>
                  </a:lnTo>
                  <a:cubicBezTo>
                    <a:pt x="5547" y="6278"/>
                    <a:pt x="5410" y="4999"/>
                    <a:pt x="4612" y="4429"/>
                  </a:cubicBezTo>
                  <a:cubicBezTo>
                    <a:pt x="4442" y="4445"/>
                    <a:pt x="4284" y="4452"/>
                    <a:pt x="4135" y="4452"/>
                  </a:cubicBezTo>
                  <a:cubicBezTo>
                    <a:pt x="2342" y="4452"/>
                    <a:pt x="2011" y="3330"/>
                    <a:pt x="1758" y="1644"/>
                  </a:cubicBezTo>
                  <a:cubicBezTo>
                    <a:pt x="1553" y="320"/>
                    <a:pt x="549" y="4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3">
              <a:extLst>
                <a:ext uri="{FF2B5EF4-FFF2-40B4-BE49-F238E27FC236}">
                  <a16:creationId xmlns:a16="http://schemas.microsoft.com/office/drawing/2014/main" id="{D99465EF-EE4D-C6B8-970E-B954EB57C568}"/>
                </a:ext>
              </a:extLst>
            </p:cNvPr>
            <p:cNvSpPr/>
            <p:nvPr/>
          </p:nvSpPr>
          <p:spPr>
            <a:xfrm>
              <a:off x="5900674" y="3907204"/>
              <a:ext cx="69717" cy="146888"/>
            </a:xfrm>
            <a:custGeom>
              <a:avLst/>
              <a:gdLst/>
              <a:ahLst/>
              <a:cxnLst/>
              <a:rect l="l" t="t" r="r" b="b"/>
              <a:pathLst>
                <a:path w="4041" h="8514" extrusionOk="0">
                  <a:moveTo>
                    <a:pt x="4040" y="0"/>
                  </a:moveTo>
                  <a:lnTo>
                    <a:pt x="0" y="1758"/>
                  </a:lnTo>
                  <a:lnTo>
                    <a:pt x="662" y="8514"/>
                  </a:lnTo>
                  <a:lnTo>
                    <a:pt x="3721" y="8514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3">
              <a:extLst>
                <a:ext uri="{FF2B5EF4-FFF2-40B4-BE49-F238E27FC236}">
                  <a16:creationId xmlns:a16="http://schemas.microsoft.com/office/drawing/2014/main" id="{3394F092-F60A-06F1-4389-7BE09A3497A4}"/>
                </a:ext>
              </a:extLst>
            </p:cNvPr>
            <p:cNvSpPr/>
            <p:nvPr/>
          </p:nvSpPr>
          <p:spPr>
            <a:xfrm>
              <a:off x="5820329" y="3794442"/>
              <a:ext cx="178408" cy="132862"/>
            </a:xfrm>
            <a:custGeom>
              <a:avLst/>
              <a:gdLst/>
              <a:ahLst/>
              <a:cxnLst/>
              <a:rect l="l" t="t" r="r" b="b"/>
              <a:pathLst>
                <a:path w="10341" h="7701" extrusionOk="0">
                  <a:moveTo>
                    <a:pt x="6978" y="0"/>
                  </a:moveTo>
                  <a:cubicBezTo>
                    <a:pt x="4315" y="0"/>
                    <a:pt x="1" y="3249"/>
                    <a:pt x="1" y="3249"/>
                  </a:cubicBezTo>
                  <a:lnTo>
                    <a:pt x="1233" y="7700"/>
                  </a:lnTo>
                  <a:lnTo>
                    <a:pt x="10227" y="3249"/>
                  </a:lnTo>
                  <a:cubicBezTo>
                    <a:pt x="10227" y="3249"/>
                    <a:pt x="10341" y="1332"/>
                    <a:pt x="7944" y="191"/>
                  </a:cubicBezTo>
                  <a:cubicBezTo>
                    <a:pt x="7661" y="59"/>
                    <a:pt x="7334" y="0"/>
                    <a:pt x="6978" y="0"/>
                  </a:cubicBezTo>
                  <a:close/>
                </a:path>
              </a:pathLst>
            </a:custGeom>
            <a:solidFill>
              <a:srgbClr val="565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3">
              <a:extLst>
                <a:ext uri="{FF2B5EF4-FFF2-40B4-BE49-F238E27FC236}">
                  <a16:creationId xmlns:a16="http://schemas.microsoft.com/office/drawing/2014/main" id="{BFF9E5AC-B833-D235-F8CD-E838A3F302FC}"/>
                </a:ext>
              </a:extLst>
            </p:cNvPr>
            <p:cNvSpPr/>
            <p:nvPr/>
          </p:nvSpPr>
          <p:spPr>
            <a:xfrm>
              <a:off x="5875071" y="3845526"/>
              <a:ext cx="178011" cy="132568"/>
            </a:xfrm>
            <a:custGeom>
              <a:avLst/>
              <a:gdLst/>
              <a:ahLst/>
              <a:cxnLst/>
              <a:rect l="l" t="t" r="r" b="b"/>
              <a:pathLst>
                <a:path w="10318" h="7684" extrusionOk="0">
                  <a:moveTo>
                    <a:pt x="6948" y="0"/>
                  </a:moveTo>
                  <a:cubicBezTo>
                    <a:pt x="4300" y="0"/>
                    <a:pt x="1" y="3256"/>
                    <a:pt x="1" y="3256"/>
                  </a:cubicBezTo>
                  <a:lnTo>
                    <a:pt x="1210" y="7684"/>
                  </a:lnTo>
                  <a:lnTo>
                    <a:pt x="10203" y="3256"/>
                  </a:lnTo>
                  <a:cubicBezTo>
                    <a:pt x="10203" y="3256"/>
                    <a:pt x="10318" y="1315"/>
                    <a:pt x="7921" y="197"/>
                  </a:cubicBezTo>
                  <a:cubicBezTo>
                    <a:pt x="7637" y="60"/>
                    <a:pt x="7308" y="0"/>
                    <a:pt x="6948" y="0"/>
                  </a:cubicBez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3">
              <a:extLst>
                <a:ext uri="{FF2B5EF4-FFF2-40B4-BE49-F238E27FC236}">
                  <a16:creationId xmlns:a16="http://schemas.microsoft.com/office/drawing/2014/main" id="{3395F732-E0A3-B471-875B-2E0517F62F94}"/>
                </a:ext>
              </a:extLst>
            </p:cNvPr>
            <p:cNvSpPr/>
            <p:nvPr/>
          </p:nvSpPr>
          <p:spPr>
            <a:xfrm>
              <a:off x="5834114" y="3596452"/>
              <a:ext cx="250075" cy="193797"/>
            </a:xfrm>
            <a:custGeom>
              <a:avLst/>
              <a:gdLst/>
              <a:ahLst/>
              <a:cxnLst/>
              <a:rect l="l" t="t" r="r" b="b"/>
              <a:pathLst>
                <a:path w="14495" h="11233" extrusionOk="0">
                  <a:moveTo>
                    <a:pt x="1570" y="1"/>
                  </a:moveTo>
                  <a:cubicBezTo>
                    <a:pt x="1322" y="1"/>
                    <a:pt x="1079" y="114"/>
                    <a:pt x="868" y="414"/>
                  </a:cubicBezTo>
                  <a:cubicBezTo>
                    <a:pt x="1" y="1646"/>
                    <a:pt x="982" y="4796"/>
                    <a:pt x="982" y="4796"/>
                  </a:cubicBezTo>
                  <a:lnTo>
                    <a:pt x="5410" y="11233"/>
                  </a:lnTo>
                  <a:lnTo>
                    <a:pt x="14495" y="6782"/>
                  </a:lnTo>
                  <a:cubicBezTo>
                    <a:pt x="14335" y="5709"/>
                    <a:pt x="13970" y="5298"/>
                    <a:pt x="13970" y="5298"/>
                  </a:cubicBezTo>
                  <a:lnTo>
                    <a:pt x="6529" y="7946"/>
                  </a:lnTo>
                  <a:lnTo>
                    <a:pt x="3151" y="1099"/>
                  </a:lnTo>
                  <a:cubicBezTo>
                    <a:pt x="3151" y="1099"/>
                    <a:pt x="2340" y="1"/>
                    <a:pt x="1570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3">
              <a:extLst>
                <a:ext uri="{FF2B5EF4-FFF2-40B4-BE49-F238E27FC236}">
                  <a16:creationId xmlns:a16="http://schemas.microsoft.com/office/drawing/2014/main" id="{5B8EE99B-93CC-B61C-B749-E460B7A7B770}"/>
                </a:ext>
              </a:extLst>
            </p:cNvPr>
            <p:cNvSpPr/>
            <p:nvPr/>
          </p:nvSpPr>
          <p:spPr>
            <a:xfrm>
              <a:off x="6075114" y="3657146"/>
              <a:ext cx="63420" cy="56329"/>
            </a:xfrm>
            <a:custGeom>
              <a:avLst/>
              <a:gdLst/>
              <a:ahLst/>
              <a:cxnLst/>
              <a:rect l="l" t="t" r="r" b="b"/>
              <a:pathLst>
                <a:path w="3676" h="3265" extrusionOk="0">
                  <a:moveTo>
                    <a:pt x="3128" y="0"/>
                  </a:moveTo>
                  <a:lnTo>
                    <a:pt x="1279" y="342"/>
                  </a:lnTo>
                  <a:lnTo>
                    <a:pt x="1" y="1780"/>
                  </a:lnTo>
                  <a:lnTo>
                    <a:pt x="526" y="3264"/>
                  </a:lnTo>
                  <a:lnTo>
                    <a:pt x="2512" y="2419"/>
                  </a:lnTo>
                  <a:cubicBezTo>
                    <a:pt x="2512" y="2419"/>
                    <a:pt x="3059" y="2419"/>
                    <a:pt x="3310" y="2305"/>
                  </a:cubicBezTo>
                  <a:cubicBezTo>
                    <a:pt x="3562" y="2214"/>
                    <a:pt x="3516" y="2100"/>
                    <a:pt x="3516" y="2100"/>
                  </a:cubicBezTo>
                  <a:lnTo>
                    <a:pt x="2397" y="2100"/>
                  </a:lnTo>
                  <a:lnTo>
                    <a:pt x="1507" y="2419"/>
                  </a:lnTo>
                  <a:lnTo>
                    <a:pt x="1507" y="2419"/>
                  </a:lnTo>
                  <a:lnTo>
                    <a:pt x="2306" y="1895"/>
                  </a:lnTo>
                  <a:lnTo>
                    <a:pt x="3356" y="1621"/>
                  </a:lnTo>
                  <a:cubicBezTo>
                    <a:pt x="3676" y="1461"/>
                    <a:pt x="3653" y="1255"/>
                    <a:pt x="3653" y="1255"/>
                  </a:cubicBezTo>
                  <a:lnTo>
                    <a:pt x="3653" y="1255"/>
                  </a:lnTo>
                  <a:lnTo>
                    <a:pt x="2009" y="1506"/>
                  </a:lnTo>
                  <a:lnTo>
                    <a:pt x="1439" y="1780"/>
                  </a:lnTo>
                  <a:lnTo>
                    <a:pt x="1895" y="1347"/>
                  </a:lnTo>
                  <a:cubicBezTo>
                    <a:pt x="1895" y="1347"/>
                    <a:pt x="2238" y="1233"/>
                    <a:pt x="2808" y="1004"/>
                  </a:cubicBezTo>
                  <a:cubicBezTo>
                    <a:pt x="3402" y="776"/>
                    <a:pt x="3310" y="525"/>
                    <a:pt x="3310" y="525"/>
                  </a:cubicBezTo>
                  <a:lnTo>
                    <a:pt x="3310" y="525"/>
                  </a:lnTo>
                  <a:lnTo>
                    <a:pt x="1667" y="890"/>
                  </a:lnTo>
                  <a:lnTo>
                    <a:pt x="1233" y="1233"/>
                  </a:lnTo>
                  <a:lnTo>
                    <a:pt x="1233" y="1233"/>
                  </a:lnTo>
                  <a:lnTo>
                    <a:pt x="1507" y="753"/>
                  </a:lnTo>
                  <a:cubicBezTo>
                    <a:pt x="1507" y="753"/>
                    <a:pt x="2032" y="662"/>
                    <a:pt x="2603" y="479"/>
                  </a:cubicBezTo>
                  <a:cubicBezTo>
                    <a:pt x="3151" y="297"/>
                    <a:pt x="3128" y="0"/>
                    <a:pt x="3128" y="0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3">
              <a:extLst>
                <a:ext uri="{FF2B5EF4-FFF2-40B4-BE49-F238E27FC236}">
                  <a16:creationId xmlns:a16="http://schemas.microsoft.com/office/drawing/2014/main" id="{76709E06-B89B-BA0C-B4D1-65B112788A83}"/>
                </a:ext>
              </a:extLst>
            </p:cNvPr>
            <p:cNvSpPr/>
            <p:nvPr/>
          </p:nvSpPr>
          <p:spPr>
            <a:xfrm>
              <a:off x="5665177" y="3045959"/>
              <a:ext cx="168954" cy="558032"/>
            </a:xfrm>
            <a:custGeom>
              <a:avLst/>
              <a:gdLst/>
              <a:ahLst/>
              <a:cxnLst/>
              <a:rect l="l" t="t" r="r" b="b"/>
              <a:pathLst>
                <a:path w="9793" h="32345" extrusionOk="0">
                  <a:moveTo>
                    <a:pt x="7614" y="0"/>
                  </a:moveTo>
                  <a:cubicBezTo>
                    <a:pt x="7311" y="0"/>
                    <a:pt x="6597" y="2854"/>
                    <a:pt x="6597" y="2854"/>
                  </a:cubicBezTo>
                  <a:cubicBezTo>
                    <a:pt x="6597" y="2854"/>
                    <a:pt x="6825" y="138"/>
                    <a:pt x="6711" y="138"/>
                  </a:cubicBezTo>
                  <a:cubicBezTo>
                    <a:pt x="6529" y="138"/>
                    <a:pt x="6552" y="458"/>
                    <a:pt x="6552" y="458"/>
                  </a:cubicBezTo>
                  <a:lnTo>
                    <a:pt x="5981" y="4406"/>
                  </a:lnTo>
                  <a:lnTo>
                    <a:pt x="1416" y="17668"/>
                  </a:lnTo>
                  <a:cubicBezTo>
                    <a:pt x="1416" y="17668"/>
                    <a:pt x="1" y="32276"/>
                    <a:pt x="2329" y="32345"/>
                  </a:cubicBezTo>
                  <a:cubicBezTo>
                    <a:pt x="2334" y="32345"/>
                    <a:pt x="2340" y="32345"/>
                    <a:pt x="2345" y="32345"/>
                  </a:cubicBezTo>
                  <a:cubicBezTo>
                    <a:pt x="4655" y="32345"/>
                    <a:pt x="4178" y="17599"/>
                    <a:pt x="4178" y="17599"/>
                  </a:cubicBezTo>
                  <a:lnTo>
                    <a:pt x="7579" y="5068"/>
                  </a:lnTo>
                  <a:cubicBezTo>
                    <a:pt x="7579" y="5068"/>
                    <a:pt x="9793" y="2763"/>
                    <a:pt x="9564" y="2535"/>
                  </a:cubicBezTo>
                  <a:cubicBezTo>
                    <a:pt x="9547" y="2513"/>
                    <a:pt x="9520" y="2503"/>
                    <a:pt x="9486" y="2503"/>
                  </a:cubicBezTo>
                  <a:cubicBezTo>
                    <a:pt x="9128" y="2503"/>
                    <a:pt x="7967" y="3608"/>
                    <a:pt x="7967" y="3608"/>
                  </a:cubicBezTo>
                  <a:cubicBezTo>
                    <a:pt x="7967" y="3608"/>
                    <a:pt x="9405" y="640"/>
                    <a:pt x="9108" y="617"/>
                  </a:cubicBezTo>
                  <a:cubicBezTo>
                    <a:pt x="9106" y="617"/>
                    <a:pt x="9103" y="617"/>
                    <a:pt x="9101" y="617"/>
                  </a:cubicBezTo>
                  <a:cubicBezTo>
                    <a:pt x="8813" y="617"/>
                    <a:pt x="7647" y="3151"/>
                    <a:pt x="7647" y="3151"/>
                  </a:cubicBezTo>
                  <a:cubicBezTo>
                    <a:pt x="7647" y="3151"/>
                    <a:pt x="8811" y="1"/>
                    <a:pt x="8583" y="1"/>
                  </a:cubicBezTo>
                  <a:cubicBezTo>
                    <a:pt x="8378" y="1"/>
                    <a:pt x="7054" y="3014"/>
                    <a:pt x="7054" y="3014"/>
                  </a:cubicBezTo>
                  <a:cubicBezTo>
                    <a:pt x="7054" y="3014"/>
                    <a:pt x="7921" y="47"/>
                    <a:pt x="7624" y="1"/>
                  </a:cubicBezTo>
                  <a:cubicBezTo>
                    <a:pt x="7621" y="0"/>
                    <a:pt x="7617" y="0"/>
                    <a:pt x="7614" y="0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3">
              <a:extLst>
                <a:ext uri="{FF2B5EF4-FFF2-40B4-BE49-F238E27FC236}">
                  <a16:creationId xmlns:a16="http://schemas.microsoft.com/office/drawing/2014/main" id="{0AE59813-10E4-D343-E17C-15072D4B1100}"/>
                </a:ext>
              </a:extLst>
            </p:cNvPr>
            <p:cNvSpPr/>
            <p:nvPr/>
          </p:nvSpPr>
          <p:spPr>
            <a:xfrm>
              <a:off x="5665177" y="3540882"/>
              <a:ext cx="223299" cy="308043"/>
            </a:xfrm>
            <a:custGeom>
              <a:avLst/>
              <a:gdLst/>
              <a:ahLst/>
              <a:cxnLst/>
              <a:rect l="l" t="t" r="r" b="b"/>
              <a:pathLst>
                <a:path w="12943" h="17855" extrusionOk="0">
                  <a:moveTo>
                    <a:pt x="4988" y="1"/>
                  </a:moveTo>
                  <a:cubicBezTo>
                    <a:pt x="4091" y="1"/>
                    <a:pt x="1498" y="109"/>
                    <a:pt x="822" y="1329"/>
                  </a:cubicBezTo>
                  <a:cubicBezTo>
                    <a:pt x="1" y="2836"/>
                    <a:pt x="480" y="12811"/>
                    <a:pt x="480" y="12811"/>
                  </a:cubicBezTo>
                  <a:lnTo>
                    <a:pt x="10112" y="17855"/>
                  </a:lnTo>
                  <a:lnTo>
                    <a:pt x="12943" y="4320"/>
                  </a:lnTo>
                  <a:lnTo>
                    <a:pt x="9701" y="1329"/>
                  </a:lnTo>
                  <a:lnTo>
                    <a:pt x="5296" y="6"/>
                  </a:lnTo>
                  <a:cubicBezTo>
                    <a:pt x="5296" y="6"/>
                    <a:pt x="5181" y="1"/>
                    <a:pt x="49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3">
              <a:extLst>
                <a:ext uri="{FF2B5EF4-FFF2-40B4-BE49-F238E27FC236}">
                  <a16:creationId xmlns:a16="http://schemas.microsoft.com/office/drawing/2014/main" id="{38C4063D-91BB-6915-33E6-66FACAF65399}"/>
                </a:ext>
              </a:extLst>
            </p:cNvPr>
            <p:cNvSpPr/>
            <p:nvPr/>
          </p:nvSpPr>
          <p:spPr>
            <a:xfrm>
              <a:off x="5665177" y="3550819"/>
              <a:ext cx="178408" cy="298106"/>
            </a:xfrm>
            <a:custGeom>
              <a:avLst/>
              <a:gdLst/>
              <a:ahLst/>
              <a:cxnLst/>
              <a:rect l="l" t="t" r="r" b="b"/>
              <a:pathLst>
                <a:path w="10341" h="17279" extrusionOk="0">
                  <a:moveTo>
                    <a:pt x="1713" y="0"/>
                  </a:moveTo>
                  <a:lnTo>
                    <a:pt x="1713" y="0"/>
                  </a:lnTo>
                  <a:cubicBezTo>
                    <a:pt x="1325" y="183"/>
                    <a:pt x="1005" y="434"/>
                    <a:pt x="822" y="753"/>
                  </a:cubicBezTo>
                  <a:cubicBezTo>
                    <a:pt x="1" y="2260"/>
                    <a:pt x="480" y="12235"/>
                    <a:pt x="480" y="12235"/>
                  </a:cubicBezTo>
                  <a:lnTo>
                    <a:pt x="10112" y="17279"/>
                  </a:lnTo>
                  <a:lnTo>
                    <a:pt x="10341" y="16138"/>
                  </a:lnTo>
                  <a:lnTo>
                    <a:pt x="1370" y="11436"/>
                  </a:lnTo>
                  <a:cubicBezTo>
                    <a:pt x="1370" y="11436"/>
                    <a:pt x="914" y="1598"/>
                    <a:pt x="1713" y="0"/>
                  </a:cubicBezTo>
                  <a:close/>
                </a:path>
              </a:pathLst>
            </a:custGeom>
            <a:solidFill>
              <a:srgbClr val="F9AE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3">
              <a:extLst>
                <a:ext uri="{FF2B5EF4-FFF2-40B4-BE49-F238E27FC236}">
                  <a16:creationId xmlns:a16="http://schemas.microsoft.com/office/drawing/2014/main" id="{84022A03-8D31-03AD-C6AB-CCC84E935C28}"/>
                </a:ext>
              </a:extLst>
            </p:cNvPr>
            <p:cNvSpPr/>
            <p:nvPr/>
          </p:nvSpPr>
          <p:spPr>
            <a:xfrm>
              <a:off x="5838444" y="3589948"/>
              <a:ext cx="85866" cy="130653"/>
            </a:xfrm>
            <a:custGeom>
              <a:avLst/>
              <a:gdLst/>
              <a:ahLst/>
              <a:cxnLst/>
              <a:rect l="l" t="t" r="r" b="b"/>
              <a:pathLst>
                <a:path w="4977" h="7573" extrusionOk="0">
                  <a:moveTo>
                    <a:pt x="2516" y="0"/>
                  </a:moveTo>
                  <a:cubicBezTo>
                    <a:pt x="1685" y="0"/>
                    <a:pt x="806" y="233"/>
                    <a:pt x="457" y="996"/>
                  </a:cubicBezTo>
                  <a:cubicBezTo>
                    <a:pt x="1" y="1978"/>
                    <a:pt x="69" y="3461"/>
                    <a:pt x="275" y="4488"/>
                  </a:cubicBezTo>
                  <a:cubicBezTo>
                    <a:pt x="412" y="5310"/>
                    <a:pt x="708" y="6086"/>
                    <a:pt x="1165" y="6794"/>
                  </a:cubicBezTo>
                  <a:cubicBezTo>
                    <a:pt x="1370" y="7159"/>
                    <a:pt x="1667" y="7524"/>
                    <a:pt x="2078" y="7570"/>
                  </a:cubicBezTo>
                  <a:cubicBezTo>
                    <a:pt x="2098" y="7572"/>
                    <a:pt x="2118" y="7572"/>
                    <a:pt x="2138" y="7572"/>
                  </a:cubicBezTo>
                  <a:cubicBezTo>
                    <a:pt x="2391" y="7572"/>
                    <a:pt x="2637" y="7441"/>
                    <a:pt x="2785" y="7250"/>
                  </a:cubicBezTo>
                  <a:cubicBezTo>
                    <a:pt x="2945" y="7022"/>
                    <a:pt x="2968" y="6703"/>
                    <a:pt x="2854" y="6474"/>
                  </a:cubicBezTo>
                  <a:lnTo>
                    <a:pt x="2854" y="6474"/>
                  </a:lnTo>
                  <a:cubicBezTo>
                    <a:pt x="2937" y="6505"/>
                    <a:pt x="3023" y="6520"/>
                    <a:pt x="3110" y="6520"/>
                  </a:cubicBezTo>
                  <a:cubicBezTo>
                    <a:pt x="3404" y="6520"/>
                    <a:pt x="3699" y="6351"/>
                    <a:pt x="3858" y="6086"/>
                  </a:cubicBezTo>
                  <a:cubicBezTo>
                    <a:pt x="4041" y="5767"/>
                    <a:pt x="3927" y="5287"/>
                    <a:pt x="3630" y="5059"/>
                  </a:cubicBezTo>
                  <a:cubicBezTo>
                    <a:pt x="4064" y="5059"/>
                    <a:pt x="4497" y="4854"/>
                    <a:pt x="4748" y="4534"/>
                  </a:cubicBezTo>
                  <a:cubicBezTo>
                    <a:pt x="4840" y="4397"/>
                    <a:pt x="4931" y="4260"/>
                    <a:pt x="4931" y="4123"/>
                  </a:cubicBezTo>
                  <a:cubicBezTo>
                    <a:pt x="4977" y="3712"/>
                    <a:pt x="4566" y="3393"/>
                    <a:pt x="4223" y="3187"/>
                  </a:cubicBezTo>
                  <a:cubicBezTo>
                    <a:pt x="4566" y="3028"/>
                    <a:pt x="4794" y="2640"/>
                    <a:pt x="4748" y="2252"/>
                  </a:cubicBezTo>
                  <a:cubicBezTo>
                    <a:pt x="4726" y="1864"/>
                    <a:pt x="4406" y="1521"/>
                    <a:pt x="4041" y="1453"/>
                  </a:cubicBezTo>
                  <a:cubicBezTo>
                    <a:pt x="4109" y="1019"/>
                    <a:pt x="4178" y="494"/>
                    <a:pt x="3813" y="243"/>
                  </a:cubicBezTo>
                  <a:cubicBezTo>
                    <a:pt x="3698" y="152"/>
                    <a:pt x="3539" y="106"/>
                    <a:pt x="3402" y="83"/>
                  </a:cubicBezTo>
                  <a:cubicBezTo>
                    <a:pt x="3134" y="33"/>
                    <a:pt x="2828" y="0"/>
                    <a:pt x="25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3">
              <a:extLst>
                <a:ext uri="{FF2B5EF4-FFF2-40B4-BE49-F238E27FC236}">
                  <a16:creationId xmlns:a16="http://schemas.microsoft.com/office/drawing/2014/main" id="{4EEE2F00-5436-6F41-5CB8-F35AB10BFB46}"/>
                </a:ext>
              </a:extLst>
            </p:cNvPr>
            <p:cNvSpPr/>
            <p:nvPr/>
          </p:nvSpPr>
          <p:spPr>
            <a:xfrm>
              <a:off x="5639574" y="3488624"/>
              <a:ext cx="118162" cy="104447"/>
            </a:xfrm>
            <a:custGeom>
              <a:avLst/>
              <a:gdLst/>
              <a:ahLst/>
              <a:cxnLst/>
              <a:rect l="l" t="t" r="r" b="b"/>
              <a:pathLst>
                <a:path w="6849" h="6054" extrusionOk="0">
                  <a:moveTo>
                    <a:pt x="4503" y="0"/>
                  </a:moveTo>
                  <a:cubicBezTo>
                    <a:pt x="4440" y="0"/>
                    <a:pt x="4377" y="7"/>
                    <a:pt x="4315" y="22"/>
                  </a:cubicBezTo>
                  <a:cubicBezTo>
                    <a:pt x="3950" y="113"/>
                    <a:pt x="3676" y="501"/>
                    <a:pt x="3699" y="889"/>
                  </a:cubicBezTo>
                  <a:cubicBezTo>
                    <a:pt x="3453" y="602"/>
                    <a:pt x="3078" y="426"/>
                    <a:pt x="2690" y="426"/>
                  </a:cubicBezTo>
                  <a:cubicBezTo>
                    <a:pt x="2646" y="426"/>
                    <a:pt x="2602" y="428"/>
                    <a:pt x="2557" y="432"/>
                  </a:cubicBezTo>
                  <a:cubicBezTo>
                    <a:pt x="2398" y="432"/>
                    <a:pt x="2261" y="478"/>
                    <a:pt x="2124" y="569"/>
                  </a:cubicBezTo>
                  <a:cubicBezTo>
                    <a:pt x="1804" y="821"/>
                    <a:pt x="1850" y="1323"/>
                    <a:pt x="1941" y="1734"/>
                  </a:cubicBezTo>
                  <a:cubicBezTo>
                    <a:pt x="1829" y="1684"/>
                    <a:pt x="1710" y="1661"/>
                    <a:pt x="1592" y="1661"/>
                  </a:cubicBezTo>
                  <a:cubicBezTo>
                    <a:pt x="1327" y="1661"/>
                    <a:pt x="1065" y="1779"/>
                    <a:pt x="891" y="1985"/>
                  </a:cubicBezTo>
                  <a:cubicBezTo>
                    <a:pt x="640" y="2259"/>
                    <a:pt x="594" y="2715"/>
                    <a:pt x="800" y="3057"/>
                  </a:cubicBezTo>
                  <a:cubicBezTo>
                    <a:pt x="435" y="3286"/>
                    <a:pt x="1" y="3605"/>
                    <a:pt x="69" y="4039"/>
                  </a:cubicBezTo>
                  <a:cubicBezTo>
                    <a:pt x="92" y="4176"/>
                    <a:pt x="161" y="4313"/>
                    <a:pt x="229" y="4450"/>
                  </a:cubicBezTo>
                  <a:cubicBezTo>
                    <a:pt x="681" y="5176"/>
                    <a:pt x="1537" y="6054"/>
                    <a:pt x="2464" y="6054"/>
                  </a:cubicBezTo>
                  <a:cubicBezTo>
                    <a:pt x="2616" y="6054"/>
                    <a:pt x="2769" y="6030"/>
                    <a:pt x="2923" y="5979"/>
                  </a:cubicBezTo>
                  <a:cubicBezTo>
                    <a:pt x="3950" y="5659"/>
                    <a:pt x="4977" y="4564"/>
                    <a:pt x="5593" y="3742"/>
                  </a:cubicBezTo>
                  <a:cubicBezTo>
                    <a:pt x="6073" y="3057"/>
                    <a:pt x="6461" y="2304"/>
                    <a:pt x="6666" y="1505"/>
                  </a:cubicBezTo>
                  <a:cubicBezTo>
                    <a:pt x="6780" y="1117"/>
                    <a:pt x="6849" y="638"/>
                    <a:pt x="6598" y="318"/>
                  </a:cubicBezTo>
                  <a:cubicBezTo>
                    <a:pt x="6461" y="123"/>
                    <a:pt x="6225" y="12"/>
                    <a:pt x="6002" y="12"/>
                  </a:cubicBezTo>
                  <a:cubicBezTo>
                    <a:pt x="5964" y="12"/>
                    <a:pt x="5927" y="15"/>
                    <a:pt x="5890" y="22"/>
                  </a:cubicBezTo>
                  <a:cubicBezTo>
                    <a:pt x="5616" y="44"/>
                    <a:pt x="5365" y="250"/>
                    <a:pt x="5274" y="501"/>
                  </a:cubicBezTo>
                  <a:cubicBezTo>
                    <a:pt x="5159" y="194"/>
                    <a:pt x="4834" y="0"/>
                    <a:pt x="4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3">
              <a:extLst>
                <a:ext uri="{FF2B5EF4-FFF2-40B4-BE49-F238E27FC236}">
                  <a16:creationId xmlns:a16="http://schemas.microsoft.com/office/drawing/2014/main" id="{C5D61DC9-4DC1-1662-C527-A65E559E42A4}"/>
                </a:ext>
              </a:extLst>
            </p:cNvPr>
            <p:cNvSpPr/>
            <p:nvPr/>
          </p:nvSpPr>
          <p:spPr>
            <a:xfrm>
              <a:off x="5689589" y="3270431"/>
              <a:ext cx="213465" cy="304714"/>
            </a:xfrm>
            <a:custGeom>
              <a:avLst/>
              <a:gdLst/>
              <a:ahLst/>
              <a:cxnLst/>
              <a:rect l="l" t="t" r="r" b="b"/>
              <a:pathLst>
                <a:path w="12373" h="17662" extrusionOk="0">
                  <a:moveTo>
                    <a:pt x="5547" y="1"/>
                  </a:moveTo>
                  <a:cubicBezTo>
                    <a:pt x="2489" y="1"/>
                    <a:pt x="1" y="2489"/>
                    <a:pt x="1" y="5570"/>
                  </a:cubicBezTo>
                  <a:cubicBezTo>
                    <a:pt x="1" y="8058"/>
                    <a:pt x="1621" y="10158"/>
                    <a:pt x="3881" y="10865"/>
                  </a:cubicBezTo>
                  <a:lnTo>
                    <a:pt x="3881" y="15682"/>
                  </a:lnTo>
                  <a:cubicBezTo>
                    <a:pt x="4381" y="17233"/>
                    <a:pt x="5315" y="17661"/>
                    <a:pt x="6194" y="17661"/>
                  </a:cubicBezTo>
                  <a:cubicBezTo>
                    <a:pt x="7281" y="17661"/>
                    <a:pt x="8286" y="17005"/>
                    <a:pt x="8286" y="17005"/>
                  </a:cubicBezTo>
                  <a:lnTo>
                    <a:pt x="8286" y="13353"/>
                  </a:lnTo>
                  <a:cubicBezTo>
                    <a:pt x="8811" y="13490"/>
                    <a:pt x="9359" y="13582"/>
                    <a:pt x="9930" y="13604"/>
                  </a:cubicBezTo>
                  <a:cubicBezTo>
                    <a:pt x="9930" y="13604"/>
                    <a:pt x="12372" y="8560"/>
                    <a:pt x="11208" y="4086"/>
                  </a:cubicBezTo>
                  <a:cubicBezTo>
                    <a:pt x="11208" y="4018"/>
                    <a:pt x="11185" y="3949"/>
                    <a:pt x="11162" y="3881"/>
                  </a:cubicBezTo>
                  <a:cubicBezTo>
                    <a:pt x="11094" y="3584"/>
                    <a:pt x="11003" y="3310"/>
                    <a:pt x="10888" y="3059"/>
                  </a:cubicBezTo>
                  <a:cubicBezTo>
                    <a:pt x="10888" y="3059"/>
                    <a:pt x="10888" y="3036"/>
                    <a:pt x="10888" y="3036"/>
                  </a:cubicBezTo>
                  <a:cubicBezTo>
                    <a:pt x="10090" y="1256"/>
                    <a:pt x="8286" y="1"/>
                    <a:pt x="6209" y="1"/>
                  </a:cubicBezTo>
                  <a:cubicBezTo>
                    <a:pt x="6095" y="1"/>
                    <a:pt x="6004" y="23"/>
                    <a:pt x="5890" y="23"/>
                  </a:cubicBezTo>
                  <a:cubicBezTo>
                    <a:pt x="5776" y="23"/>
                    <a:pt x="5661" y="1"/>
                    <a:pt x="5547" y="1"/>
                  </a:cubicBezTo>
                  <a:close/>
                </a:path>
              </a:pathLst>
            </a:custGeom>
            <a:solidFill>
              <a:srgbClr val="5E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3">
              <a:extLst>
                <a:ext uri="{FF2B5EF4-FFF2-40B4-BE49-F238E27FC236}">
                  <a16:creationId xmlns:a16="http://schemas.microsoft.com/office/drawing/2014/main" id="{831A8423-12ED-FD4C-4A6F-4C57093BD108}"/>
                </a:ext>
              </a:extLst>
            </p:cNvPr>
            <p:cNvSpPr/>
            <p:nvPr/>
          </p:nvSpPr>
          <p:spPr>
            <a:xfrm>
              <a:off x="5681256" y="3267343"/>
              <a:ext cx="196195" cy="272848"/>
            </a:xfrm>
            <a:custGeom>
              <a:avLst/>
              <a:gdLst/>
              <a:ahLst/>
              <a:cxnLst/>
              <a:rect l="l" t="t" r="r" b="b"/>
              <a:pathLst>
                <a:path w="11372" h="15815" extrusionOk="0">
                  <a:moveTo>
                    <a:pt x="6263" y="0"/>
                  </a:moveTo>
                  <a:cubicBezTo>
                    <a:pt x="3210" y="0"/>
                    <a:pt x="1" y="2074"/>
                    <a:pt x="119" y="6662"/>
                  </a:cubicBezTo>
                  <a:cubicBezTo>
                    <a:pt x="347" y="14674"/>
                    <a:pt x="9637" y="15815"/>
                    <a:pt x="9637" y="15815"/>
                  </a:cubicBezTo>
                  <a:cubicBezTo>
                    <a:pt x="7080" y="11432"/>
                    <a:pt x="11371" y="3238"/>
                    <a:pt x="11371" y="3238"/>
                  </a:cubicBezTo>
                  <a:cubicBezTo>
                    <a:pt x="10701" y="1139"/>
                    <a:pt x="8525" y="0"/>
                    <a:pt x="6263" y="0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3">
              <a:extLst>
                <a:ext uri="{FF2B5EF4-FFF2-40B4-BE49-F238E27FC236}">
                  <a16:creationId xmlns:a16="http://schemas.microsoft.com/office/drawing/2014/main" id="{46080536-48F8-BD2E-72A9-F85F6C10BFE8}"/>
                </a:ext>
              </a:extLst>
            </p:cNvPr>
            <p:cNvSpPr/>
            <p:nvPr/>
          </p:nvSpPr>
          <p:spPr>
            <a:xfrm>
              <a:off x="5569495" y="4056835"/>
              <a:ext cx="532412" cy="168177"/>
            </a:xfrm>
            <a:custGeom>
              <a:avLst/>
              <a:gdLst/>
              <a:ahLst/>
              <a:cxnLst/>
              <a:rect l="l" t="t" r="r" b="b"/>
              <a:pathLst>
                <a:path w="30860" h="9748" extrusionOk="0">
                  <a:moveTo>
                    <a:pt x="15088" y="1"/>
                  </a:moveTo>
                  <a:cubicBezTo>
                    <a:pt x="15002" y="1"/>
                    <a:pt x="14916" y="23"/>
                    <a:pt x="14837" y="69"/>
                  </a:cubicBezTo>
                  <a:lnTo>
                    <a:pt x="320" y="8309"/>
                  </a:lnTo>
                  <a:cubicBezTo>
                    <a:pt x="91" y="8446"/>
                    <a:pt x="0" y="8743"/>
                    <a:pt x="137" y="8994"/>
                  </a:cubicBezTo>
                  <a:cubicBezTo>
                    <a:pt x="231" y="9166"/>
                    <a:pt x="410" y="9263"/>
                    <a:pt x="595" y="9263"/>
                  </a:cubicBezTo>
                  <a:cubicBezTo>
                    <a:pt x="680" y="9263"/>
                    <a:pt x="766" y="9242"/>
                    <a:pt x="845" y="9199"/>
                  </a:cubicBezTo>
                  <a:lnTo>
                    <a:pt x="15088" y="1096"/>
                  </a:lnTo>
                  <a:lnTo>
                    <a:pt x="30015" y="9679"/>
                  </a:lnTo>
                  <a:cubicBezTo>
                    <a:pt x="30107" y="9724"/>
                    <a:pt x="30198" y="9747"/>
                    <a:pt x="30289" y="9747"/>
                  </a:cubicBezTo>
                  <a:cubicBezTo>
                    <a:pt x="30449" y="9747"/>
                    <a:pt x="30632" y="9656"/>
                    <a:pt x="30723" y="9496"/>
                  </a:cubicBezTo>
                  <a:cubicBezTo>
                    <a:pt x="30860" y="9245"/>
                    <a:pt x="30791" y="8925"/>
                    <a:pt x="30540" y="8788"/>
                  </a:cubicBezTo>
                  <a:lnTo>
                    <a:pt x="15339" y="69"/>
                  </a:lnTo>
                  <a:cubicBezTo>
                    <a:pt x="15259" y="23"/>
                    <a:pt x="15173" y="1"/>
                    <a:pt x="150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3">
              <a:extLst>
                <a:ext uri="{FF2B5EF4-FFF2-40B4-BE49-F238E27FC236}">
                  <a16:creationId xmlns:a16="http://schemas.microsoft.com/office/drawing/2014/main" id="{F96B0B11-B00A-929A-1D65-A4DAE9A05411}"/>
                </a:ext>
              </a:extLst>
            </p:cNvPr>
            <p:cNvSpPr/>
            <p:nvPr/>
          </p:nvSpPr>
          <p:spPr>
            <a:xfrm>
              <a:off x="5569495" y="4161972"/>
              <a:ext cx="76411" cy="54673"/>
            </a:xfrm>
            <a:custGeom>
              <a:avLst/>
              <a:gdLst/>
              <a:ahLst/>
              <a:cxnLst/>
              <a:rect l="l" t="t" r="r" b="b"/>
              <a:pathLst>
                <a:path w="4429" h="3169" extrusionOk="0">
                  <a:moveTo>
                    <a:pt x="4200" y="1"/>
                  </a:moveTo>
                  <a:lnTo>
                    <a:pt x="320" y="2215"/>
                  </a:lnTo>
                  <a:cubicBezTo>
                    <a:pt x="91" y="2352"/>
                    <a:pt x="0" y="2649"/>
                    <a:pt x="137" y="2900"/>
                  </a:cubicBezTo>
                  <a:cubicBezTo>
                    <a:pt x="231" y="3072"/>
                    <a:pt x="410" y="3169"/>
                    <a:pt x="595" y="3169"/>
                  </a:cubicBezTo>
                  <a:cubicBezTo>
                    <a:pt x="680" y="3169"/>
                    <a:pt x="766" y="3148"/>
                    <a:pt x="845" y="3105"/>
                  </a:cubicBezTo>
                  <a:lnTo>
                    <a:pt x="4428" y="1074"/>
                  </a:lnTo>
                  <a:cubicBezTo>
                    <a:pt x="4337" y="709"/>
                    <a:pt x="4268" y="366"/>
                    <a:pt x="4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3">
              <a:extLst>
                <a:ext uri="{FF2B5EF4-FFF2-40B4-BE49-F238E27FC236}">
                  <a16:creationId xmlns:a16="http://schemas.microsoft.com/office/drawing/2014/main" id="{CA36983E-FA8C-0955-2A18-EA519DF4A8E7}"/>
                </a:ext>
              </a:extLst>
            </p:cNvPr>
            <p:cNvSpPr/>
            <p:nvPr/>
          </p:nvSpPr>
          <p:spPr>
            <a:xfrm>
              <a:off x="6036520" y="4175377"/>
              <a:ext cx="65387" cy="49635"/>
            </a:xfrm>
            <a:custGeom>
              <a:avLst/>
              <a:gdLst/>
              <a:ahLst/>
              <a:cxnLst/>
              <a:rect l="l" t="t" r="r" b="b"/>
              <a:pathLst>
                <a:path w="3790" h="2877" extrusionOk="0">
                  <a:moveTo>
                    <a:pt x="115" y="0"/>
                  </a:moveTo>
                  <a:cubicBezTo>
                    <a:pt x="92" y="365"/>
                    <a:pt x="47" y="730"/>
                    <a:pt x="1" y="1118"/>
                  </a:cubicBezTo>
                  <a:lnTo>
                    <a:pt x="2945" y="2808"/>
                  </a:lnTo>
                  <a:cubicBezTo>
                    <a:pt x="3037" y="2853"/>
                    <a:pt x="3128" y="2876"/>
                    <a:pt x="3219" y="2876"/>
                  </a:cubicBezTo>
                  <a:cubicBezTo>
                    <a:pt x="3379" y="2876"/>
                    <a:pt x="3562" y="2785"/>
                    <a:pt x="3653" y="2625"/>
                  </a:cubicBezTo>
                  <a:cubicBezTo>
                    <a:pt x="3790" y="2374"/>
                    <a:pt x="3721" y="2054"/>
                    <a:pt x="3470" y="1917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3">
              <a:extLst>
                <a:ext uri="{FF2B5EF4-FFF2-40B4-BE49-F238E27FC236}">
                  <a16:creationId xmlns:a16="http://schemas.microsoft.com/office/drawing/2014/main" id="{944E4D6E-371E-BFC0-A390-433F339D95A8}"/>
                </a:ext>
              </a:extLst>
            </p:cNvPr>
            <p:cNvSpPr/>
            <p:nvPr/>
          </p:nvSpPr>
          <p:spPr>
            <a:xfrm>
              <a:off x="5570668" y="3917831"/>
              <a:ext cx="531636" cy="449324"/>
            </a:xfrm>
            <a:custGeom>
              <a:avLst/>
              <a:gdLst/>
              <a:ahLst/>
              <a:cxnLst/>
              <a:rect l="l" t="t" r="r" b="b"/>
              <a:pathLst>
                <a:path w="30815" h="26044" extrusionOk="0">
                  <a:moveTo>
                    <a:pt x="503" y="0"/>
                  </a:moveTo>
                  <a:cubicBezTo>
                    <a:pt x="229" y="0"/>
                    <a:pt x="1" y="251"/>
                    <a:pt x="1" y="525"/>
                  </a:cubicBezTo>
                  <a:lnTo>
                    <a:pt x="1" y="16800"/>
                  </a:lnTo>
                  <a:cubicBezTo>
                    <a:pt x="1" y="16982"/>
                    <a:pt x="115" y="17165"/>
                    <a:pt x="274" y="17256"/>
                  </a:cubicBezTo>
                  <a:lnTo>
                    <a:pt x="16458" y="25975"/>
                  </a:lnTo>
                  <a:lnTo>
                    <a:pt x="16480" y="25975"/>
                  </a:lnTo>
                  <a:lnTo>
                    <a:pt x="16480" y="25998"/>
                  </a:lnTo>
                  <a:cubicBezTo>
                    <a:pt x="16503" y="25998"/>
                    <a:pt x="16526" y="25998"/>
                    <a:pt x="16526" y="26021"/>
                  </a:cubicBezTo>
                  <a:cubicBezTo>
                    <a:pt x="16549" y="26021"/>
                    <a:pt x="16572" y="26021"/>
                    <a:pt x="16595" y="26044"/>
                  </a:cubicBezTo>
                  <a:lnTo>
                    <a:pt x="16732" y="26044"/>
                  </a:lnTo>
                  <a:cubicBezTo>
                    <a:pt x="16777" y="26044"/>
                    <a:pt x="16823" y="26044"/>
                    <a:pt x="16846" y="26021"/>
                  </a:cubicBezTo>
                  <a:lnTo>
                    <a:pt x="16891" y="26021"/>
                  </a:lnTo>
                  <a:cubicBezTo>
                    <a:pt x="16937" y="25998"/>
                    <a:pt x="16960" y="25998"/>
                    <a:pt x="16983" y="25975"/>
                  </a:cubicBezTo>
                  <a:lnTo>
                    <a:pt x="30472" y="17736"/>
                  </a:lnTo>
                  <a:cubicBezTo>
                    <a:pt x="30632" y="17644"/>
                    <a:pt x="30723" y="17484"/>
                    <a:pt x="30723" y="17302"/>
                  </a:cubicBezTo>
                  <a:lnTo>
                    <a:pt x="30815" y="1393"/>
                  </a:lnTo>
                  <a:cubicBezTo>
                    <a:pt x="30815" y="1096"/>
                    <a:pt x="30586" y="868"/>
                    <a:pt x="30290" y="868"/>
                  </a:cubicBezTo>
                  <a:cubicBezTo>
                    <a:pt x="30016" y="868"/>
                    <a:pt x="29788" y="1096"/>
                    <a:pt x="29788" y="1393"/>
                  </a:cubicBezTo>
                  <a:lnTo>
                    <a:pt x="29696" y="17005"/>
                  </a:lnTo>
                  <a:lnTo>
                    <a:pt x="17234" y="24629"/>
                  </a:lnTo>
                  <a:lnTo>
                    <a:pt x="17120" y="9382"/>
                  </a:lnTo>
                  <a:cubicBezTo>
                    <a:pt x="17097" y="9108"/>
                    <a:pt x="16868" y="8879"/>
                    <a:pt x="16595" y="8879"/>
                  </a:cubicBezTo>
                  <a:cubicBezTo>
                    <a:pt x="16298" y="8879"/>
                    <a:pt x="16070" y="9108"/>
                    <a:pt x="16092" y="9404"/>
                  </a:cubicBezTo>
                  <a:lnTo>
                    <a:pt x="16207" y="24674"/>
                  </a:lnTo>
                  <a:lnTo>
                    <a:pt x="16207" y="24674"/>
                  </a:lnTo>
                  <a:lnTo>
                    <a:pt x="1028" y="16503"/>
                  </a:lnTo>
                  <a:lnTo>
                    <a:pt x="1028" y="525"/>
                  </a:lnTo>
                  <a:cubicBezTo>
                    <a:pt x="1028" y="251"/>
                    <a:pt x="799" y="0"/>
                    <a:pt x="5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3">
              <a:extLst>
                <a:ext uri="{FF2B5EF4-FFF2-40B4-BE49-F238E27FC236}">
                  <a16:creationId xmlns:a16="http://schemas.microsoft.com/office/drawing/2014/main" id="{C6E5315E-D7EB-1F3F-9C52-EBB1FD075E5C}"/>
                </a:ext>
              </a:extLst>
            </p:cNvPr>
            <p:cNvSpPr/>
            <p:nvPr/>
          </p:nvSpPr>
          <p:spPr>
            <a:xfrm>
              <a:off x="5847898" y="4071016"/>
              <a:ext cx="18529" cy="71684"/>
            </a:xfrm>
            <a:custGeom>
              <a:avLst/>
              <a:gdLst/>
              <a:ahLst/>
              <a:cxnLst/>
              <a:rect l="l" t="t" r="r" b="b"/>
              <a:pathLst>
                <a:path w="1074" h="4155" extrusionOk="0">
                  <a:moveTo>
                    <a:pt x="526" y="0"/>
                  </a:moveTo>
                  <a:cubicBezTo>
                    <a:pt x="229" y="0"/>
                    <a:pt x="1" y="229"/>
                    <a:pt x="23" y="525"/>
                  </a:cubicBezTo>
                  <a:lnTo>
                    <a:pt x="46" y="3903"/>
                  </a:lnTo>
                  <a:lnTo>
                    <a:pt x="434" y="4155"/>
                  </a:lnTo>
                  <a:lnTo>
                    <a:pt x="1073" y="3789"/>
                  </a:lnTo>
                  <a:lnTo>
                    <a:pt x="1051" y="503"/>
                  </a:lnTo>
                  <a:cubicBezTo>
                    <a:pt x="1028" y="229"/>
                    <a:pt x="799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3">
              <a:extLst>
                <a:ext uri="{FF2B5EF4-FFF2-40B4-BE49-F238E27FC236}">
                  <a16:creationId xmlns:a16="http://schemas.microsoft.com/office/drawing/2014/main" id="{6C467129-7A59-A172-2A37-9A76C5E24D07}"/>
                </a:ext>
              </a:extLst>
            </p:cNvPr>
            <p:cNvSpPr/>
            <p:nvPr/>
          </p:nvSpPr>
          <p:spPr>
            <a:xfrm>
              <a:off x="6084171" y="3932789"/>
              <a:ext cx="18132" cy="76808"/>
            </a:xfrm>
            <a:custGeom>
              <a:avLst/>
              <a:gdLst/>
              <a:ahLst/>
              <a:cxnLst/>
              <a:rect l="l" t="t" r="r" b="b"/>
              <a:pathLst>
                <a:path w="1051" h="4452" extrusionOk="0">
                  <a:moveTo>
                    <a:pt x="526" y="1"/>
                  </a:moveTo>
                  <a:cubicBezTo>
                    <a:pt x="252" y="1"/>
                    <a:pt x="24" y="229"/>
                    <a:pt x="24" y="526"/>
                  </a:cubicBezTo>
                  <a:lnTo>
                    <a:pt x="1" y="4452"/>
                  </a:lnTo>
                  <a:lnTo>
                    <a:pt x="1028" y="3835"/>
                  </a:lnTo>
                  <a:lnTo>
                    <a:pt x="1051" y="526"/>
                  </a:lnTo>
                  <a:cubicBezTo>
                    <a:pt x="1051" y="229"/>
                    <a:pt x="82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3">
              <a:extLst>
                <a:ext uri="{FF2B5EF4-FFF2-40B4-BE49-F238E27FC236}">
                  <a16:creationId xmlns:a16="http://schemas.microsoft.com/office/drawing/2014/main" id="{33E07D63-541A-41B9-98BE-9121E05F8D0C}"/>
                </a:ext>
              </a:extLst>
            </p:cNvPr>
            <p:cNvSpPr/>
            <p:nvPr/>
          </p:nvSpPr>
          <p:spPr>
            <a:xfrm>
              <a:off x="5570668" y="3917831"/>
              <a:ext cx="17736" cy="58693"/>
            </a:xfrm>
            <a:custGeom>
              <a:avLst/>
              <a:gdLst/>
              <a:ahLst/>
              <a:cxnLst/>
              <a:rect l="l" t="t" r="r" b="b"/>
              <a:pathLst>
                <a:path w="1028" h="3402" extrusionOk="0">
                  <a:moveTo>
                    <a:pt x="526" y="0"/>
                  </a:moveTo>
                  <a:cubicBezTo>
                    <a:pt x="229" y="0"/>
                    <a:pt x="1" y="251"/>
                    <a:pt x="1" y="525"/>
                  </a:cubicBezTo>
                  <a:lnTo>
                    <a:pt x="1" y="2762"/>
                  </a:lnTo>
                  <a:lnTo>
                    <a:pt x="1028" y="3401"/>
                  </a:lnTo>
                  <a:lnTo>
                    <a:pt x="1028" y="525"/>
                  </a:lnTo>
                  <a:cubicBezTo>
                    <a:pt x="1028" y="251"/>
                    <a:pt x="799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3">
              <a:extLst>
                <a:ext uri="{FF2B5EF4-FFF2-40B4-BE49-F238E27FC236}">
                  <a16:creationId xmlns:a16="http://schemas.microsoft.com/office/drawing/2014/main" id="{409DA074-9857-2F1A-A98D-34D5927A4BC9}"/>
                </a:ext>
              </a:extLst>
            </p:cNvPr>
            <p:cNvSpPr/>
            <p:nvPr/>
          </p:nvSpPr>
          <p:spPr>
            <a:xfrm>
              <a:off x="5511992" y="3577198"/>
              <a:ext cx="600956" cy="527305"/>
            </a:xfrm>
            <a:custGeom>
              <a:avLst/>
              <a:gdLst/>
              <a:ahLst/>
              <a:cxnLst/>
              <a:rect l="l" t="t" r="r" b="b"/>
              <a:pathLst>
                <a:path w="34833" h="30564" extrusionOk="0">
                  <a:moveTo>
                    <a:pt x="1" y="0"/>
                  </a:moveTo>
                  <a:lnTo>
                    <a:pt x="3424" y="21091"/>
                  </a:lnTo>
                  <a:lnTo>
                    <a:pt x="19996" y="30564"/>
                  </a:lnTo>
                  <a:lnTo>
                    <a:pt x="34421" y="22461"/>
                  </a:lnTo>
                  <a:lnTo>
                    <a:pt x="34832" y="15042"/>
                  </a:lnTo>
                  <a:lnTo>
                    <a:pt x="22735" y="21456"/>
                  </a:lnTo>
                  <a:lnTo>
                    <a:pt x="19060" y="10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3">
              <a:extLst>
                <a:ext uri="{FF2B5EF4-FFF2-40B4-BE49-F238E27FC236}">
                  <a16:creationId xmlns:a16="http://schemas.microsoft.com/office/drawing/2014/main" id="{81A3B4A5-006F-7DD2-F2CB-88F029F2B7E3}"/>
                </a:ext>
              </a:extLst>
            </p:cNvPr>
            <p:cNvSpPr/>
            <p:nvPr/>
          </p:nvSpPr>
          <p:spPr>
            <a:xfrm>
              <a:off x="5835683" y="3759126"/>
              <a:ext cx="21290" cy="336717"/>
            </a:xfrm>
            <a:custGeom>
              <a:avLst/>
              <a:gdLst/>
              <a:ahLst/>
              <a:cxnLst/>
              <a:rect l="l" t="t" r="r" b="b"/>
              <a:pathLst>
                <a:path w="1234" h="19517" extrusionOk="0">
                  <a:moveTo>
                    <a:pt x="1" y="1"/>
                  </a:moveTo>
                  <a:cubicBezTo>
                    <a:pt x="69" y="1644"/>
                    <a:pt x="138" y="3265"/>
                    <a:pt x="229" y="4885"/>
                  </a:cubicBezTo>
                  <a:lnTo>
                    <a:pt x="526" y="9770"/>
                  </a:lnTo>
                  <a:lnTo>
                    <a:pt x="846" y="14632"/>
                  </a:lnTo>
                  <a:cubicBezTo>
                    <a:pt x="960" y="16252"/>
                    <a:pt x="1097" y="17896"/>
                    <a:pt x="1234" y="19516"/>
                  </a:cubicBezTo>
                  <a:cubicBezTo>
                    <a:pt x="1165" y="17873"/>
                    <a:pt x="1097" y="16252"/>
                    <a:pt x="1005" y="14632"/>
                  </a:cubicBezTo>
                  <a:lnTo>
                    <a:pt x="709" y="9747"/>
                  </a:lnTo>
                  <a:lnTo>
                    <a:pt x="389" y="4885"/>
                  </a:lnTo>
                  <a:cubicBezTo>
                    <a:pt x="275" y="3265"/>
                    <a:pt x="138" y="164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3">
              <a:extLst>
                <a:ext uri="{FF2B5EF4-FFF2-40B4-BE49-F238E27FC236}">
                  <a16:creationId xmlns:a16="http://schemas.microsoft.com/office/drawing/2014/main" id="{6C24F335-C2B6-C2AB-B036-276ABB8846C2}"/>
                </a:ext>
              </a:extLst>
            </p:cNvPr>
            <p:cNvSpPr/>
            <p:nvPr/>
          </p:nvSpPr>
          <p:spPr>
            <a:xfrm>
              <a:off x="6595328" y="3893022"/>
              <a:ext cx="97666" cy="278421"/>
            </a:xfrm>
            <a:custGeom>
              <a:avLst/>
              <a:gdLst/>
              <a:ahLst/>
              <a:cxnLst/>
              <a:rect l="l" t="t" r="r" b="b"/>
              <a:pathLst>
                <a:path w="5661" h="16138" extrusionOk="0">
                  <a:moveTo>
                    <a:pt x="2830" y="0"/>
                  </a:moveTo>
                  <a:lnTo>
                    <a:pt x="2830" y="0"/>
                  </a:lnTo>
                  <a:cubicBezTo>
                    <a:pt x="2830" y="1"/>
                    <a:pt x="3835" y="13741"/>
                    <a:pt x="1552" y="14038"/>
                  </a:cubicBezTo>
                  <a:cubicBezTo>
                    <a:pt x="205" y="14220"/>
                    <a:pt x="0" y="16138"/>
                    <a:pt x="0" y="16138"/>
                  </a:cubicBezTo>
                  <a:lnTo>
                    <a:pt x="2922" y="16138"/>
                  </a:lnTo>
                  <a:cubicBezTo>
                    <a:pt x="4223" y="16138"/>
                    <a:pt x="4862" y="12577"/>
                    <a:pt x="4862" y="12577"/>
                  </a:cubicBezTo>
                  <a:lnTo>
                    <a:pt x="4862" y="16138"/>
                  </a:lnTo>
                  <a:lnTo>
                    <a:pt x="5478" y="16138"/>
                  </a:lnTo>
                  <a:lnTo>
                    <a:pt x="5661" y="845"/>
                  </a:lnTo>
                  <a:lnTo>
                    <a:pt x="2830" y="0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3">
              <a:extLst>
                <a:ext uri="{FF2B5EF4-FFF2-40B4-BE49-F238E27FC236}">
                  <a16:creationId xmlns:a16="http://schemas.microsoft.com/office/drawing/2014/main" id="{BFCB131E-A996-F81D-91E2-B501B28224CC}"/>
                </a:ext>
              </a:extLst>
            </p:cNvPr>
            <p:cNvSpPr/>
            <p:nvPr/>
          </p:nvSpPr>
          <p:spPr>
            <a:xfrm>
              <a:off x="6595328" y="4062752"/>
              <a:ext cx="95700" cy="108691"/>
            </a:xfrm>
            <a:custGeom>
              <a:avLst/>
              <a:gdLst/>
              <a:ahLst/>
              <a:cxnLst/>
              <a:rect l="l" t="t" r="r" b="b"/>
              <a:pathLst>
                <a:path w="5547" h="6300" extrusionOk="0">
                  <a:moveTo>
                    <a:pt x="5547" y="0"/>
                  </a:moveTo>
                  <a:lnTo>
                    <a:pt x="5547" y="0"/>
                  </a:lnTo>
                  <a:cubicBezTo>
                    <a:pt x="4999" y="46"/>
                    <a:pt x="3994" y="320"/>
                    <a:pt x="3789" y="1666"/>
                  </a:cubicBezTo>
                  <a:cubicBezTo>
                    <a:pt x="3536" y="3353"/>
                    <a:pt x="3205" y="4474"/>
                    <a:pt x="1412" y="4474"/>
                  </a:cubicBezTo>
                  <a:cubicBezTo>
                    <a:pt x="1264" y="4474"/>
                    <a:pt x="1105" y="4467"/>
                    <a:pt x="936" y="4451"/>
                  </a:cubicBezTo>
                  <a:cubicBezTo>
                    <a:pt x="137" y="4999"/>
                    <a:pt x="0" y="6300"/>
                    <a:pt x="0" y="6300"/>
                  </a:cubicBezTo>
                  <a:lnTo>
                    <a:pt x="2922" y="6300"/>
                  </a:lnTo>
                  <a:cubicBezTo>
                    <a:pt x="4223" y="6300"/>
                    <a:pt x="4862" y="2739"/>
                    <a:pt x="4862" y="2739"/>
                  </a:cubicBezTo>
                  <a:lnTo>
                    <a:pt x="4862" y="6300"/>
                  </a:lnTo>
                  <a:lnTo>
                    <a:pt x="5478" y="6300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3">
              <a:extLst>
                <a:ext uri="{FF2B5EF4-FFF2-40B4-BE49-F238E27FC236}">
                  <a16:creationId xmlns:a16="http://schemas.microsoft.com/office/drawing/2014/main" id="{2224DF14-F0A9-DAF1-FB59-864E61000E9C}"/>
                </a:ext>
              </a:extLst>
            </p:cNvPr>
            <p:cNvSpPr/>
            <p:nvPr/>
          </p:nvSpPr>
          <p:spPr>
            <a:xfrm>
              <a:off x="6706365" y="3858362"/>
              <a:ext cx="97684" cy="278438"/>
            </a:xfrm>
            <a:custGeom>
              <a:avLst/>
              <a:gdLst/>
              <a:ahLst/>
              <a:cxnLst/>
              <a:rect l="l" t="t" r="r" b="b"/>
              <a:pathLst>
                <a:path w="5662" h="16139" extrusionOk="0">
                  <a:moveTo>
                    <a:pt x="2831" y="1"/>
                  </a:moveTo>
                  <a:cubicBezTo>
                    <a:pt x="2831" y="1"/>
                    <a:pt x="3835" y="13742"/>
                    <a:pt x="1553" y="14061"/>
                  </a:cubicBezTo>
                  <a:cubicBezTo>
                    <a:pt x="206" y="14244"/>
                    <a:pt x="1" y="16138"/>
                    <a:pt x="1" y="16138"/>
                  </a:cubicBezTo>
                  <a:lnTo>
                    <a:pt x="2922" y="16138"/>
                  </a:lnTo>
                  <a:cubicBezTo>
                    <a:pt x="4223" y="16138"/>
                    <a:pt x="4840" y="12600"/>
                    <a:pt x="4840" y="12600"/>
                  </a:cubicBezTo>
                  <a:lnTo>
                    <a:pt x="4840" y="16138"/>
                  </a:lnTo>
                  <a:lnTo>
                    <a:pt x="5479" y="16138"/>
                  </a:lnTo>
                  <a:lnTo>
                    <a:pt x="5661" y="845"/>
                  </a:lnTo>
                  <a:lnTo>
                    <a:pt x="2831" y="1"/>
                  </a:lnTo>
                  <a:close/>
                </a:path>
              </a:pathLst>
            </a:custGeom>
            <a:solidFill>
              <a:srgbClr val="F7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3">
              <a:extLst>
                <a:ext uri="{FF2B5EF4-FFF2-40B4-BE49-F238E27FC236}">
                  <a16:creationId xmlns:a16="http://schemas.microsoft.com/office/drawing/2014/main" id="{E54E74AD-29FC-6EC4-6E5E-6679CACA1F2D}"/>
                </a:ext>
              </a:extLst>
            </p:cNvPr>
            <p:cNvSpPr/>
            <p:nvPr/>
          </p:nvSpPr>
          <p:spPr>
            <a:xfrm>
              <a:off x="6706365" y="4028489"/>
              <a:ext cx="95717" cy="108311"/>
            </a:xfrm>
            <a:custGeom>
              <a:avLst/>
              <a:gdLst/>
              <a:ahLst/>
              <a:cxnLst/>
              <a:rect l="l" t="t" r="r" b="b"/>
              <a:pathLst>
                <a:path w="5548" h="6278" extrusionOk="0">
                  <a:moveTo>
                    <a:pt x="5547" y="0"/>
                  </a:moveTo>
                  <a:lnTo>
                    <a:pt x="5547" y="0"/>
                  </a:lnTo>
                  <a:cubicBezTo>
                    <a:pt x="4999" y="46"/>
                    <a:pt x="3995" y="320"/>
                    <a:pt x="3790" y="1666"/>
                  </a:cubicBezTo>
                  <a:cubicBezTo>
                    <a:pt x="3535" y="3364"/>
                    <a:pt x="3201" y="4470"/>
                    <a:pt x="1376" y="4470"/>
                  </a:cubicBezTo>
                  <a:cubicBezTo>
                    <a:pt x="1238" y="4470"/>
                    <a:pt x="1092" y="4464"/>
                    <a:pt x="937" y="4451"/>
                  </a:cubicBezTo>
                  <a:cubicBezTo>
                    <a:pt x="138" y="4999"/>
                    <a:pt x="1" y="6277"/>
                    <a:pt x="1" y="6277"/>
                  </a:cubicBezTo>
                  <a:lnTo>
                    <a:pt x="2922" y="6277"/>
                  </a:lnTo>
                  <a:cubicBezTo>
                    <a:pt x="4223" y="6277"/>
                    <a:pt x="4840" y="2739"/>
                    <a:pt x="4840" y="2739"/>
                  </a:cubicBezTo>
                  <a:lnTo>
                    <a:pt x="4840" y="6277"/>
                  </a:lnTo>
                  <a:lnTo>
                    <a:pt x="5479" y="6277"/>
                  </a:lnTo>
                  <a:lnTo>
                    <a:pt x="5547" y="0"/>
                  </a:lnTo>
                  <a:close/>
                </a:path>
              </a:pathLst>
            </a:custGeom>
            <a:solidFill>
              <a:srgbClr val="605F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3">
              <a:extLst>
                <a:ext uri="{FF2B5EF4-FFF2-40B4-BE49-F238E27FC236}">
                  <a16:creationId xmlns:a16="http://schemas.microsoft.com/office/drawing/2014/main" id="{20EBF98A-525D-26B3-517E-028F8FB90FA1}"/>
                </a:ext>
              </a:extLst>
            </p:cNvPr>
            <p:cNvSpPr/>
            <p:nvPr/>
          </p:nvSpPr>
          <p:spPr>
            <a:xfrm>
              <a:off x="6830808" y="3499234"/>
              <a:ext cx="223299" cy="307957"/>
            </a:xfrm>
            <a:custGeom>
              <a:avLst/>
              <a:gdLst/>
              <a:ahLst/>
              <a:cxnLst/>
              <a:rect l="l" t="t" r="r" b="b"/>
              <a:pathLst>
                <a:path w="12943" h="17850" extrusionOk="0">
                  <a:moveTo>
                    <a:pt x="7647" y="0"/>
                  </a:moveTo>
                  <a:lnTo>
                    <a:pt x="3242" y="1347"/>
                  </a:lnTo>
                  <a:lnTo>
                    <a:pt x="3219" y="1347"/>
                  </a:lnTo>
                  <a:cubicBezTo>
                    <a:pt x="3265" y="1392"/>
                    <a:pt x="3265" y="1461"/>
                    <a:pt x="3242" y="1529"/>
                  </a:cubicBezTo>
                  <a:cubicBezTo>
                    <a:pt x="3013" y="1917"/>
                    <a:pt x="2557" y="2260"/>
                    <a:pt x="2237" y="2579"/>
                  </a:cubicBezTo>
                  <a:cubicBezTo>
                    <a:pt x="1827" y="2922"/>
                    <a:pt x="1416" y="3264"/>
                    <a:pt x="982" y="3584"/>
                  </a:cubicBezTo>
                  <a:cubicBezTo>
                    <a:pt x="948" y="3606"/>
                    <a:pt x="914" y="3618"/>
                    <a:pt x="882" y="3618"/>
                  </a:cubicBezTo>
                  <a:cubicBezTo>
                    <a:pt x="851" y="3618"/>
                    <a:pt x="822" y="3606"/>
                    <a:pt x="799" y="3584"/>
                  </a:cubicBezTo>
                  <a:lnTo>
                    <a:pt x="1" y="4314"/>
                  </a:lnTo>
                  <a:lnTo>
                    <a:pt x="2831" y="17849"/>
                  </a:lnTo>
                  <a:lnTo>
                    <a:pt x="12463" y="12805"/>
                  </a:lnTo>
                  <a:cubicBezTo>
                    <a:pt x="12463" y="12805"/>
                    <a:pt x="12942" y="2830"/>
                    <a:pt x="12098" y="1347"/>
                  </a:cubicBezTo>
                  <a:cubicBezTo>
                    <a:pt x="11756" y="708"/>
                    <a:pt x="10865" y="365"/>
                    <a:pt x="9975" y="183"/>
                  </a:cubicBezTo>
                  <a:cubicBezTo>
                    <a:pt x="9975" y="228"/>
                    <a:pt x="9930" y="274"/>
                    <a:pt x="9884" y="274"/>
                  </a:cubicBezTo>
                  <a:cubicBezTo>
                    <a:pt x="9761" y="296"/>
                    <a:pt x="9638" y="304"/>
                    <a:pt x="9516" y="304"/>
                  </a:cubicBezTo>
                  <a:cubicBezTo>
                    <a:pt x="9252" y="304"/>
                    <a:pt x="8992" y="267"/>
                    <a:pt x="8743" y="251"/>
                  </a:cubicBezTo>
                  <a:cubicBezTo>
                    <a:pt x="8636" y="251"/>
                    <a:pt x="8522" y="256"/>
                    <a:pt x="8407" y="256"/>
                  </a:cubicBezTo>
                  <a:cubicBezTo>
                    <a:pt x="8177" y="256"/>
                    <a:pt x="7944" y="236"/>
                    <a:pt x="7761" y="114"/>
                  </a:cubicBezTo>
                  <a:cubicBezTo>
                    <a:pt x="7716" y="69"/>
                    <a:pt x="7716" y="46"/>
                    <a:pt x="7693" y="0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3">
              <a:extLst>
                <a:ext uri="{FF2B5EF4-FFF2-40B4-BE49-F238E27FC236}">
                  <a16:creationId xmlns:a16="http://schemas.microsoft.com/office/drawing/2014/main" id="{C550370C-C303-B043-7EDE-2D53D9F34C7F}"/>
                </a:ext>
              </a:extLst>
            </p:cNvPr>
            <p:cNvSpPr/>
            <p:nvPr/>
          </p:nvSpPr>
          <p:spPr>
            <a:xfrm>
              <a:off x="6875699" y="3509465"/>
              <a:ext cx="178408" cy="297726"/>
            </a:xfrm>
            <a:custGeom>
              <a:avLst/>
              <a:gdLst/>
              <a:ahLst/>
              <a:cxnLst/>
              <a:rect l="l" t="t" r="r" b="b"/>
              <a:pathLst>
                <a:path w="10341" h="17257" extrusionOk="0">
                  <a:moveTo>
                    <a:pt x="8629" y="1"/>
                  </a:moveTo>
                  <a:lnTo>
                    <a:pt x="8629" y="1"/>
                  </a:lnTo>
                  <a:cubicBezTo>
                    <a:pt x="9427" y="1598"/>
                    <a:pt x="8971" y="11413"/>
                    <a:pt x="8971" y="11413"/>
                  </a:cubicBezTo>
                  <a:lnTo>
                    <a:pt x="1" y="16115"/>
                  </a:lnTo>
                  <a:lnTo>
                    <a:pt x="229" y="17256"/>
                  </a:lnTo>
                  <a:lnTo>
                    <a:pt x="9861" y="12212"/>
                  </a:lnTo>
                  <a:cubicBezTo>
                    <a:pt x="9861" y="12212"/>
                    <a:pt x="10340" y="2237"/>
                    <a:pt x="9496" y="754"/>
                  </a:cubicBezTo>
                  <a:cubicBezTo>
                    <a:pt x="9336" y="434"/>
                    <a:pt x="9017" y="183"/>
                    <a:pt x="8629" y="1"/>
                  </a:cubicBezTo>
                  <a:close/>
                </a:path>
              </a:pathLst>
            </a:custGeom>
            <a:solidFill>
              <a:srgbClr val="27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3">
              <a:extLst>
                <a:ext uri="{FF2B5EF4-FFF2-40B4-BE49-F238E27FC236}">
                  <a16:creationId xmlns:a16="http://schemas.microsoft.com/office/drawing/2014/main" id="{D601F84C-3FDB-FF76-788D-B6903400549F}"/>
                </a:ext>
              </a:extLst>
            </p:cNvPr>
            <p:cNvSpPr/>
            <p:nvPr/>
          </p:nvSpPr>
          <p:spPr>
            <a:xfrm>
              <a:off x="6848526" y="3499234"/>
              <a:ext cx="154393" cy="159103"/>
            </a:xfrm>
            <a:custGeom>
              <a:avLst/>
              <a:gdLst/>
              <a:ahLst/>
              <a:cxnLst/>
              <a:rect l="l" t="t" r="r" b="b"/>
              <a:pathLst>
                <a:path w="8949" h="9222" extrusionOk="0">
                  <a:moveTo>
                    <a:pt x="6620" y="0"/>
                  </a:moveTo>
                  <a:lnTo>
                    <a:pt x="2215" y="1347"/>
                  </a:lnTo>
                  <a:lnTo>
                    <a:pt x="1" y="3424"/>
                  </a:lnTo>
                  <a:lnTo>
                    <a:pt x="1" y="9221"/>
                  </a:lnTo>
                  <a:cubicBezTo>
                    <a:pt x="6643" y="7053"/>
                    <a:pt x="8948" y="183"/>
                    <a:pt x="8948" y="183"/>
                  </a:cubicBezTo>
                  <a:lnTo>
                    <a:pt x="6620" y="0"/>
                  </a:ln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3">
              <a:extLst>
                <a:ext uri="{FF2B5EF4-FFF2-40B4-BE49-F238E27FC236}">
                  <a16:creationId xmlns:a16="http://schemas.microsoft.com/office/drawing/2014/main" id="{04207D62-6CF1-9AA9-A002-2F88042806B3}"/>
                </a:ext>
              </a:extLst>
            </p:cNvPr>
            <p:cNvSpPr/>
            <p:nvPr/>
          </p:nvSpPr>
          <p:spPr>
            <a:xfrm>
              <a:off x="6580750" y="3615395"/>
              <a:ext cx="63420" cy="56329"/>
            </a:xfrm>
            <a:custGeom>
              <a:avLst/>
              <a:gdLst/>
              <a:ahLst/>
              <a:cxnLst/>
              <a:rect l="l" t="t" r="r" b="b"/>
              <a:pathLst>
                <a:path w="3676" h="3265" extrusionOk="0">
                  <a:moveTo>
                    <a:pt x="548" y="1"/>
                  </a:moveTo>
                  <a:cubicBezTo>
                    <a:pt x="548" y="1"/>
                    <a:pt x="525" y="297"/>
                    <a:pt x="1073" y="480"/>
                  </a:cubicBezTo>
                  <a:cubicBezTo>
                    <a:pt x="1644" y="662"/>
                    <a:pt x="2169" y="754"/>
                    <a:pt x="2169" y="754"/>
                  </a:cubicBezTo>
                  <a:lnTo>
                    <a:pt x="2443" y="1256"/>
                  </a:lnTo>
                  <a:lnTo>
                    <a:pt x="2009" y="891"/>
                  </a:lnTo>
                  <a:lnTo>
                    <a:pt x="366" y="526"/>
                  </a:lnTo>
                  <a:lnTo>
                    <a:pt x="366" y="526"/>
                  </a:lnTo>
                  <a:cubicBezTo>
                    <a:pt x="366" y="526"/>
                    <a:pt x="274" y="777"/>
                    <a:pt x="868" y="1005"/>
                  </a:cubicBezTo>
                  <a:cubicBezTo>
                    <a:pt x="1438" y="1233"/>
                    <a:pt x="1781" y="1347"/>
                    <a:pt x="1781" y="1347"/>
                  </a:cubicBezTo>
                  <a:lnTo>
                    <a:pt x="2215" y="1804"/>
                  </a:lnTo>
                  <a:lnTo>
                    <a:pt x="1667" y="1530"/>
                  </a:lnTo>
                  <a:lnTo>
                    <a:pt x="23" y="1279"/>
                  </a:lnTo>
                  <a:lnTo>
                    <a:pt x="23" y="1279"/>
                  </a:lnTo>
                  <a:cubicBezTo>
                    <a:pt x="23" y="1279"/>
                    <a:pt x="1" y="1484"/>
                    <a:pt x="320" y="1644"/>
                  </a:cubicBezTo>
                  <a:lnTo>
                    <a:pt x="1370" y="1895"/>
                  </a:lnTo>
                  <a:lnTo>
                    <a:pt x="2169" y="2420"/>
                  </a:lnTo>
                  <a:lnTo>
                    <a:pt x="1279" y="2123"/>
                  </a:lnTo>
                  <a:lnTo>
                    <a:pt x="160" y="2123"/>
                  </a:lnTo>
                  <a:cubicBezTo>
                    <a:pt x="160" y="2123"/>
                    <a:pt x="92" y="2215"/>
                    <a:pt x="366" y="2329"/>
                  </a:cubicBezTo>
                  <a:cubicBezTo>
                    <a:pt x="617" y="2420"/>
                    <a:pt x="1165" y="2420"/>
                    <a:pt x="1165" y="2420"/>
                  </a:cubicBezTo>
                  <a:lnTo>
                    <a:pt x="3150" y="3265"/>
                  </a:lnTo>
                  <a:lnTo>
                    <a:pt x="3675" y="1804"/>
                  </a:lnTo>
                  <a:lnTo>
                    <a:pt x="2397" y="366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3">
              <a:extLst>
                <a:ext uri="{FF2B5EF4-FFF2-40B4-BE49-F238E27FC236}">
                  <a16:creationId xmlns:a16="http://schemas.microsoft.com/office/drawing/2014/main" id="{B34C7707-7DC9-70E5-4718-9CB0E664074B}"/>
                </a:ext>
              </a:extLst>
            </p:cNvPr>
            <p:cNvSpPr/>
            <p:nvPr/>
          </p:nvSpPr>
          <p:spPr>
            <a:xfrm>
              <a:off x="6635095" y="3554718"/>
              <a:ext cx="250075" cy="194194"/>
            </a:xfrm>
            <a:custGeom>
              <a:avLst/>
              <a:gdLst/>
              <a:ahLst/>
              <a:cxnLst/>
              <a:rect l="l" t="t" r="r" b="b"/>
              <a:pathLst>
                <a:path w="14495" h="11256" extrusionOk="0">
                  <a:moveTo>
                    <a:pt x="12925" y="0"/>
                  </a:moveTo>
                  <a:cubicBezTo>
                    <a:pt x="12155" y="0"/>
                    <a:pt x="11345" y="1098"/>
                    <a:pt x="11345" y="1098"/>
                  </a:cubicBezTo>
                  <a:lnTo>
                    <a:pt x="7966" y="7946"/>
                  </a:lnTo>
                  <a:lnTo>
                    <a:pt x="525" y="5321"/>
                  </a:lnTo>
                  <a:cubicBezTo>
                    <a:pt x="525" y="5321"/>
                    <a:pt x="137" y="5709"/>
                    <a:pt x="0" y="6782"/>
                  </a:cubicBezTo>
                  <a:lnTo>
                    <a:pt x="9085" y="11255"/>
                  </a:lnTo>
                  <a:lnTo>
                    <a:pt x="13011" y="4499"/>
                  </a:lnTo>
                  <a:cubicBezTo>
                    <a:pt x="13011" y="4499"/>
                    <a:pt x="14494" y="1646"/>
                    <a:pt x="13627" y="413"/>
                  </a:cubicBezTo>
                  <a:cubicBezTo>
                    <a:pt x="13416" y="113"/>
                    <a:pt x="13173" y="0"/>
                    <a:pt x="12925" y="0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3">
              <a:extLst>
                <a:ext uri="{FF2B5EF4-FFF2-40B4-BE49-F238E27FC236}">
                  <a16:creationId xmlns:a16="http://schemas.microsoft.com/office/drawing/2014/main" id="{D8BC5587-CB1E-288F-6958-2E1B3BDB0A70}"/>
                </a:ext>
              </a:extLst>
            </p:cNvPr>
            <p:cNvSpPr/>
            <p:nvPr/>
          </p:nvSpPr>
          <p:spPr>
            <a:xfrm>
              <a:off x="6821353" y="3554356"/>
              <a:ext cx="54363" cy="131947"/>
            </a:xfrm>
            <a:custGeom>
              <a:avLst/>
              <a:gdLst/>
              <a:ahLst/>
              <a:cxnLst/>
              <a:rect l="l" t="t" r="r" b="b"/>
              <a:pathLst>
                <a:path w="3151" h="7648" extrusionOk="0">
                  <a:moveTo>
                    <a:pt x="2169" y="1"/>
                  </a:moveTo>
                  <a:cubicBezTo>
                    <a:pt x="1918" y="1"/>
                    <a:pt x="1713" y="92"/>
                    <a:pt x="1507" y="206"/>
                  </a:cubicBezTo>
                  <a:cubicBezTo>
                    <a:pt x="1119" y="434"/>
                    <a:pt x="800" y="754"/>
                    <a:pt x="526" y="1119"/>
                  </a:cubicBezTo>
                  <a:lnTo>
                    <a:pt x="1" y="2215"/>
                  </a:lnTo>
                  <a:lnTo>
                    <a:pt x="549" y="1142"/>
                  </a:lnTo>
                  <a:cubicBezTo>
                    <a:pt x="845" y="800"/>
                    <a:pt x="1165" y="480"/>
                    <a:pt x="1530" y="252"/>
                  </a:cubicBezTo>
                  <a:cubicBezTo>
                    <a:pt x="1714" y="149"/>
                    <a:pt x="1898" y="66"/>
                    <a:pt x="2082" y="66"/>
                  </a:cubicBezTo>
                  <a:cubicBezTo>
                    <a:pt x="2103" y="66"/>
                    <a:pt x="2125" y="67"/>
                    <a:pt x="2146" y="69"/>
                  </a:cubicBezTo>
                  <a:cubicBezTo>
                    <a:pt x="2260" y="69"/>
                    <a:pt x="2375" y="92"/>
                    <a:pt x="2466" y="138"/>
                  </a:cubicBezTo>
                  <a:cubicBezTo>
                    <a:pt x="2557" y="206"/>
                    <a:pt x="2648" y="252"/>
                    <a:pt x="2717" y="343"/>
                  </a:cubicBezTo>
                  <a:cubicBezTo>
                    <a:pt x="3014" y="685"/>
                    <a:pt x="3082" y="1142"/>
                    <a:pt x="3059" y="1598"/>
                  </a:cubicBezTo>
                  <a:cubicBezTo>
                    <a:pt x="3037" y="2032"/>
                    <a:pt x="2945" y="2466"/>
                    <a:pt x="2831" y="2899"/>
                  </a:cubicBezTo>
                  <a:cubicBezTo>
                    <a:pt x="2694" y="3333"/>
                    <a:pt x="2534" y="3744"/>
                    <a:pt x="2352" y="4155"/>
                  </a:cubicBezTo>
                  <a:cubicBezTo>
                    <a:pt x="2169" y="4566"/>
                    <a:pt x="1918" y="4931"/>
                    <a:pt x="1713" y="5319"/>
                  </a:cubicBezTo>
                  <a:lnTo>
                    <a:pt x="389" y="7647"/>
                  </a:lnTo>
                  <a:lnTo>
                    <a:pt x="1758" y="5342"/>
                  </a:lnTo>
                  <a:cubicBezTo>
                    <a:pt x="1964" y="4954"/>
                    <a:pt x="2238" y="4588"/>
                    <a:pt x="2397" y="4178"/>
                  </a:cubicBezTo>
                  <a:cubicBezTo>
                    <a:pt x="2603" y="3767"/>
                    <a:pt x="2763" y="3356"/>
                    <a:pt x="2900" y="2922"/>
                  </a:cubicBezTo>
                  <a:cubicBezTo>
                    <a:pt x="3014" y="2489"/>
                    <a:pt x="3128" y="2032"/>
                    <a:pt x="3128" y="1598"/>
                  </a:cubicBezTo>
                  <a:cubicBezTo>
                    <a:pt x="3151" y="1142"/>
                    <a:pt x="3059" y="663"/>
                    <a:pt x="2763" y="320"/>
                  </a:cubicBezTo>
                  <a:cubicBezTo>
                    <a:pt x="2694" y="229"/>
                    <a:pt x="2580" y="160"/>
                    <a:pt x="2489" y="92"/>
                  </a:cubicBezTo>
                  <a:cubicBezTo>
                    <a:pt x="2397" y="46"/>
                    <a:pt x="2283" y="1"/>
                    <a:pt x="2169" y="1"/>
                  </a:cubicBez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3">
              <a:extLst>
                <a:ext uri="{FF2B5EF4-FFF2-40B4-BE49-F238E27FC236}">
                  <a16:creationId xmlns:a16="http://schemas.microsoft.com/office/drawing/2014/main" id="{C724AEEC-3DB7-58FC-F957-DAFFE95C29ED}"/>
                </a:ext>
              </a:extLst>
            </p:cNvPr>
            <p:cNvSpPr/>
            <p:nvPr/>
          </p:nvSpPr>
          <p:spPr>
            <a:xfrm>
              <a:off x="6816247" y="3229077"/>
              <a:ext cx="213448" cy="304489"/>
            </a:xfrm>
            <a:custGeom>
              <a:avLst/>
              <a:gdLst/>
              <a:ahLst/>
              <a:cxnLst/>
              <a:rect l="l" t="t" r="r" b="b"/>
              <a:pathLst>
                <a:path w="12372" h="17649" extrusionOk="0">
                  <a:moveTo>
                    <a:pt x="6163" y="1"/>
                  </a:moveTo>
                  <a:cubicBezTo>
                    <a:pt x="4063" y="1"/>
                    <a:pt x="2283" y="1234"/>
                    <a:pt x="1484" y="3037"/>
                  </a:cubicBezTo>
                  <a:cubicBezTo>
                    <a:pt x="1370" y="3311"/>
                    <a:pt x="1278" y="3585"/>
                    <a:pt x="1210" y="3858"/>
                  </a:cubicBezTo>
                  <a:cubicBezTo>
                    <a:pt x="1187" y="3927"/>
                    <a:pt x="1164" y="3995"/>
                    <a:pt x="1141" y="4064"/>
                  </a:cubicBezTo>
                  <a:cubicBezTo>
                    <a:pt x="1141" y="4064"/>
                    <a:pt x="1141" y="4064"/>
                    <a:pt x="1141" y="4087"/>
                  </a:cubicBezTo>
                  <a:cubicBezTo>
                    <a:pt x="0" y="8538"/>
                    <a:pt x="2442" y="13582"/>
                    <a:pt x="2442" y="13582"/>
                  </a:cubicBezTo>
                  <a:cubicBezTo>
                    <a:pt x="3013" y="13559"/>
                    <a:pt x="3561" y="13468"/>
                    <a:pt x="4086" y="13354"/>
                  </a:cubicBezTo>
                  <a:lnTo>
                    <a:pt x="4086" y="17006"/>
                  </a:lnTo>
                  <a:cubicBezTo>
                    <a:pt x="4086" y="17006"/>
                    <a:pt x="5081" y="17649"/>
                    <a:pt x="6163" y="17649"/>
                  </a:cubicBezTo>
                  <a:cubicBezTo>
                    <a:pt x="7047" y="17649"/>
                    <a:pt x="7988" y="17219"/>
                    <a:pt x="8491" y="15659"/>
                  </a:cubicBezTo>
                  <a:lnTo>
                    <a:pt x="8491" y="10866"/>
                  </a:lnTo>
                  <a:cubicBezTo>
                    <a:pt x="10751" y="10158"/>
                    <a:pt x="12371" y="8035"/>
                    <a:pt x="12371" y="5547"/>
                  </a:cubicBezTo>
                  <a:cubicBezTo>
                    <a:pt x="12371" y="2489"/>
                    <a:pt x="9883" y="1"/>
                    <a:pt x="6802" y="1"/>
                  </a:cubicBezTo>
                  <a:close/>
                </a:path>
              </a:pathLst>
            </a:custGeom>
            <a:solidFill>
              <a:srgbClr val="9E8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3">
              <a:extLst>
                <a:ext uri="{FF2B5EF4-FFF2-40B4-BE49-F238E27FC236}">
                  <a16:creationId xmlns:a16="http://schemas.microsoft.com/office/drawing/2014/main" id="{89591FCC-CF1D-5993-B3D2-E2D7CAA770E9}"/>
                </a:ext>
              </a:extLst>
            </p:cNvPr>
            <p:cNvSpPr/>
            <p:nvPr/>
          </p:nvSpPr>
          <p:spPr>
            <a:xfrm>
              <a:off x="6886723" y="3428343"/>
              <a:ext cx="77999" cy="58296"/>
            </a:xfrm>
            <a:custGeom>
              <a:avLst/>
              <a:gdLst/>
              <a:ahLst/>
              <a:cxnLst/>
              <a:rect l="l" t="t" r="r" b="b"/>
              <a:pathLst>
                <a:path w="4521" h="3379" extrusionOk="0">
                  <a:moveTo>
                    <a:pt x="4520" y="1"/>
                  </a:moveTo>
                  <a:lnTo>
                    <a:pt x="4520" y="1"/>
                  </a:lnTo>
                  <a:cubicBezTo>
                    <a:pt x="3379" y="1575"/>
                    <a:pt x="1" y="1804"/>
                    <a:pt x="1" y="1804"/>
                  </a:cubicBezTo>
                  <a:lnTo>
                    <a:pt x="1" y="3379"/>
                  </a:lnTo>
                  <a:cubicBezTo>
                    <a:pt x="2854" y="3333"/>
                    <a:pt x="4360" y="1918"/>
                    <a:pt x="4360" y="1918"/>
                  </a:cubicBezTo>
                  <a:lnTo>
                    <a:pt x="4520" y="1"/>
                  </a:lnTo>
                  <a:close/>
                </a:path>
              </a:pathLst>
            </a:custGeom>
            <a:solidFill>
              <a:srgbClr val="665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83">
              <a:extLst>
                <a:ext uri="{FF2B5EF4-FFF2-40B4-BE49-F238E27FC236}">
                  <a16:creationId xmlns:a16="http://schemas.microsoft.com/office/drawing/2014/main" id="{B9CC3776-550A-4CA7-FF59-33899D392FE2}"/>
                </a:ext>
              </a:extLst>
            </p:cNvPr>
            <p:cNvSpPr/>
            <p:nvPr/>
          </p:nvSpPr>
          <p:spPr>
            <a:xfrm>
              <a:off x="6841832" y="3222970"/>
              <a:ext cx="229993" cy="247142"/>
            </a:xfrm>
            <a:custGeom>
              <a:avLst/>
              <a:gdLst/>
              <a:ahLst/>
              <a:cxnLst/>
              <a:rect l="l" t="t" r="r" b="b"/>
              <a:pathLst>
                <a:path w="13331" h="14325" extrusionOk="0">
                  <a:moveTo>
                    <a:pt x="5286" y="1"/>
                  </a:moveTo>
                  <a:cubicBezTo>
                    <a:pt x="2752" y="1"/>
                    <a:pt x="344" y="1492"/>
                    <a:pt x="1" y="3391"/>
                  </a:cubicBezTo>
                  <a:cubicBezTo>
                    <a:pt x="1" y="3391"/>
                    <a:pt x="297" y="7705"/>
                    <a:pt x="2146" y="8914"/>
                  </a:cubicBezTo>
                  <a:cubicBezTo>
                    <a:pt x="2146" y="8914"/>
                    <a:pt x="2615" y="7688"/>
                    <a:pt x="3441" y="7688"/>
                  </a:cubicBezTo>
                  <a:cubicBezTo>
                    <a:pt x="3544" y="7688"/>
                    <a:pt x="3653" y="7707"/>
                    <a:pt x="3767" y="7750"/>
                  </a:cubicBezTo>
                  <a:cubicBezTo>
                    <a:pt x="4784" y="8157"/>
                    <a:pt x="3786" y="10490"/>
                    <a:pt x="2636" y="10490"/>
                  </a:cubicBezTo>
                  <a:cubicBezTo>
                    <a:pt x="2625" y="10490"/>
                    <a:pt x="2614" y="10490"/>
                    <a:pt x="2603" y="10489"/>
                  </a:cubicBezTo>
                  <a:lnTo>
                    <a:pt x="2603" y="10489"/>
                  </a:lnTo>
                  <a:cubicBezTo>
                    <a:pt x="2603" y="10489"/>
                    <a:pt x="3607" y="14278"/>
                    <a:pt x="6962" y="14324"/>
                  </a:cubicBezTo>
                  <a:cubicBezTo>
                    <a:pt x="6962" y="14324"/>
                    <a:pt x="13331" y="10307"/>
                    <a:pt x="10888" y="4030"/>
                  </a:cubicBezTo>
                  <a:cubicBezTo>
                    <a:pt x="9757" y="1111"/>
                    <a:pt x="7474" y="1"/>
                    <a:pt x="5286" y="1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3">
              <a:extLst>
                <a:ext uri="{FF2B5EF4-FFF2-40B4-BE49-F238E27FC236}">
                  <a16:creationId xmlns:a16="http://schemas.microsoft.com/office/drawing/2014/main" id="{CC0D20D6-1BFA-11CC-A3B1-10853B55A696}"/>
                </a:ext>
              </a:extLst>
            </p:cNvPr>
            <p:cNvSpPr/>
            <p:nvPr/>
          </p:nvSpPr>
          <p:spPr>
            <a:xfrm>
              <a:off x="6667772" y="3757073"/>
              <a:ext cx="246538" cy="178098"/>
            </a:xfrm>
            <a:custGeom>
              <a:avLst/>
              <a:gdLst/>
              <a:ahLst/>
              <a:cxnLst/>
              <a:rect l="l" t="t" r="r" b="b"/>
              <a:pathLst>
                <a:path w="14290" h="10323" extrusionOk="0">
                  <a:moveTo>
                    <a:pt x="7302" y="1"/>
                  </a:moveTo>
                  <a:cubicBezTo>
                    <a:pt x="3214" y="1"/>
                    <a:pt x="1" y="5963"/>
                    <a:pt x="1" y="5963"/>
                  </a:cubicBezTo>
                  <a:lnTo>
                    <a:pt x="8811" y="10323"/>
                  </a:lnTo>
                  <a:lnTo>
                    <a:pt x="14290" y="2904"/>
                  </a:lnTo>
                  <a:cubicBezTo>
                    <a:pt x="14290" y="2904"/>
                    <a:pt x="12532" y="919"/>
                    <a:pt x="8081" y="74"/>
                  </a:cubicBezTo>
                  <a:cubicBezTo>
                    <a:pt x="7818" y="24"/>
                    <a:pt x="7559" y="1"/>
                    <a:pt x="7302" y="1"/>
                  </a:cubicBezTo>
                  <a:close/>
                </a:path>
              </a:pathLst>
            </a:custGeom>
            <a:solidFill>
              <a:srgbClr val="383A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3">
              <a:extLst>
                <a:ext uri="{FF2B5EF4-FFF2-40B4-BE49-F238E27FC236}">
                  <a16:creationId xmlns:a16="http://schemas.microsoft.com/office/drawing/2014/main" id="{D259A016-77FD-BA4E-DD49-5E01318D2AE9}"/>
                </a:ext>
              </a:extLst>
            </p:cNvPr>
            <p:cNvSpPr/>
            <p:nvPr/>
          </p:nvSpPr>
          <p:spPr>
            <a:xfrm>
              <a:off x="6982423" y="3205062"/>
              <a:ext cx="113815" cy="114212"/>
            </a:xfrm>
            <a:custGeom>
              <a:avLst/>
              <a:gdLst/>
              <a:ahLst/>
              <a:cxnLst/>
              <a:rect l="l" t="t" r="r" b="b"/>
              <a:pathLst>
                <a:path w="6597" h="6620" extrusionOk="0">
                  <a:moveTo>
                    <a:pt x="3310" y="1"/>
                  </a:moveTo>
                  <a:cubicBezTo>
                    <a:pt x="1461" y="1"/>
                    <a:pt x="0" y="1484"/>
                    <a:pt x="0" y="3310"/>
                  </a:cubicBezTo>
                  <a:cubicBezTo>
                    <a:pt x="0" y="5136"/>
                    <a:pt x="1461" y="6620"/>
                    <a:pt x="3310" y="6620"/>
                  </a:cubicBezTo>
                  <a:cubicBezTo>
                    <a:pt x="5136" y="6620"/>
                    <a:pt x="6597" y="5136"/>
                    <a:pt x="6597" y="3310"/>
                  </a:cubicBezTo>
                  <a:cubicBezTo>
                    <a:pt x="6597" y="1484"/>
                    <a:pt x="5136" y="1"/>
                    <a:pt x="3310" y="1"/>
                  </a:cubicBezTo>
                  <a:close/>
                </a:path>
              </a:pathLst>
            </a:custGeom>
            <a:solidFill>
              <a:srgbClr val="A64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3">
              <a:extLst>
                <a:ext uri="{FF2B5EF4-FFF2-40B4-BE49-F238E27FC236}">
                  <a16:creationId xmlns:a16="http://schemas.microsoft.com/office/drawing/2014/main" id="{8ECAFD54-E83C-6489-5C1A-DAEFBDF051ED}"/>
                </a:ext>
              </a:extLst>
            </p:cNvPr>
            <p:cNvSpPr/>
            <p:nvPr/>
          </p:nvSpPr>
          <p:spPr>
            <a:xfrm>
              <a:off x="6617377" y="4015101"/>
              <a:ext cx="532429" cy="168557"/>
            </a:xfrm>
            <a:custGeom>
              <a:avLst/>
              <a:gdLst/>
              <a:ahLst/>
              <a:cxnLst/>
              <a:rect l="l" t="t" r="r" b="b"/>
              <a:pathLst>
                <a:path w="30861" h="9770" extrusionOk="0">
                  <a:moveTo>
                    <a:pt x="15761" y="0"/>
                  </a:moveTo>
                  <a:cubicBezTo>
                    <a:pt x="15670" y="0"/>
                    <a:pt x="15579" y="23"/>
                    <a:pt x="15499" y="69"/>
                  </a:cubicBezTo>
                  <a:lnTo>
                    <a:pt x="320" y="8811"/>
                  </a:lnTo>
                  <a:cubicBezTo>
                    <a:pt x="69" y="8948"/>
                    <a:pt x="0" y="9267"/>
                    <a:pt x="137" y="9495"/>
                  </a:cubicBezTo>
                  <a:cubicBezTo>
                    <a:pt x="228" y="9678"/>
                    <a:pt x="388" y="9769"/>
                    <a:pt x="571" y="9769"/>
                  </a:cubicBezTo>
                  <a:cubicBezTo>
                    <a:pt x="662" y="9769"/>
                    <a:pt x="753" y="9747"/>
                    <a:pt x="822" y="9701"/>
                  </a:cubicBezTo>
                  <a:lnTo>
                    <a:pt x="15773" y="1119"/>
                  </a:lnTo>
                  <a:lnTo>
                    <a:pt x="30016" y="9199"/>
                  </a:lnTo>
                  <a:cubicBezTo>
                    <a:pt x="30101" y="9245"/>
                    <a:pt x="30194" y="9268"/>
                    <a:pt x="30285" y="9268"/>
                  </a:cubicBezTo>
                  <a:cubicBezTo>
                    <a:pt x="30463" y="9268"/>
                    <a:pt x="30633" y="9182"/>
                    <a:pt x="30723" y="9016"/>
                  </a:cubicBezTo>
                  <a:cubicBezTo>
                    <a:pt x="30860" y="8765"/>
                    <a:pt x="30769" y="8446"/>
                    <a:pt x="30518" y="8309"/>
                  </a:cubicBezTo>
                  <a:lnTo>
                    <a:pt x="16024" y="69"/>
                  </a:lnTo>
                  <a:cubicBezTo>
                    <a:pt x="15944" y="23"/>
                    <a:pt x="15852" y="0"/>
                    <a:pt x="15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3">
              <a:extLst>
                <a:ext uri="{FF2B5EF4-FFF2-40B4-BE49-F238E27FC236}">
                  <a16:creationId xmlns:a16="http://schemas.microsoft.com/office/drawing/2014/main" id="{BB034E40-AF72-7AAD-9184-FF5F2BA57031}"/>
                </a:ext>
              </a:extLst>
            </p:cNvPr>
            <p:cNvSpPr/>
            <p:nvPr/>
          </p:nvSpPr>
          <p:spPr>
            <a:xfrm>
              <a:off x="7073378" y="4120238"/>
              <a:ext cx="76429" cy="54777"/>
            </a:xfrm>
            <a:custGeom>
              <a:avLst/>
              <a:gdLst/>
              <a:ahLst/>
              <a:cxnLst/>
              <a:rect l="l" t="t" r="r" b="b"/>
              <a:pathLst>
                <a:path w="4430" h="3175" extrusionOk="0">
                  <a:moveTo>
                    <a:pt x="206" y="1"/>
                  </a:moveTo>
                  <a:cubicBezTo>
                    <a:pt x="138" y="366"/>
                    <a:pt x="69" y="731"/>
                    <a:pt x="1" y="1073"/>
                  </a:cubicBezTo>
                  <a:lnTo>
                    <a:pt x="3585" y="3105"/>
                  </a:lnTo>
                  <a:cubicBezTo>
                    <a:pt x="3670" y="3151"/>
                    <a:pt x="3763" y="3174"/>
                    <a:pt x="3854" y="3174"/>
                  </a:cubicBezTo>
                  <a:cubicBezTo>
                    <a:pt x="4032" y="3174"/>
                    <a:pt x="4202" y="3088"/>
                    <a:pt x="4292" y="2922"/>
                  </a:cubicBezTo>
                  <a:cubicBezTo>
                    <a:pt x="4429" y="2671"/>
                    <a:pt x="4338" y="2352"/>
                    <a:pt x="4087" y="2215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3">
              <a:extLst>
                <a:ext uri="{FF2B5EF4-FFF2-40B4-BE49-F238E27FC236}">
                  <a16:creationId xmlns:a16="http://schemas.microsoft.com/office/drawing/2014/main" id="{4B5E78D7-6745-A962-8028-F4081A2E4D45}"/>
                </a:ext>
              </a:extLst>
            </p:cNvPr>
            <p:cNvSpPr/>
            <p:nvPr/>
          </p:nvSpPr>
          <p:spPr>
            <a:xfrm>
              <a:off x="6617377" y="4133626"/>
              <a:ext cx="65387" cy="50032"/>
            </a:xfrm>
            <a:custGeom>
              <a:avLst/>
              <a:gdLst/>
              <a:ahLst/>
              <a:cxnLst/>
              <a:rect l="l" t="t" r="r" b="b"/>
              <a:pathLst>
                <a:path w="3790" h="2900" extrusionOk="0">
                  <a:moveTo>
                    <a:pt x="3675" y="1"/>
                  </a:moveTo>
                  <a:lnTo>
                    <a:pt x="320" y="1941"/>
                  </a:lnTo>
                  <a:cubicBezTo>
                    <a:pt x="69" y="2078"/>
                    <a:pt x="0" y="2397"/>
                    <a:pt x="137" y="2625"/>
                  </a:cubicBezTo>
                  <a:cubicBezTo>
                    <a:pt x="228" y="2808"/>
                    <a:pt x="388" y="2899"/>
                    <a:pt x="571" y="2899"/>
                  </a:cubicBezTo>
                  <a:cubicBezTo>
                    <a:pt x="662" y="2899"/>
                    <a:pt x="753" y="2877"/>
                    <a:pt x="822" y="2831"/>
                  </a:cubicBezTo>
                  <a:lnTo>
                    <a:pt x="3789" y="1119"/>
                  </a:lnTo>
                  <a:cubicBezTo>
                    <a:pt x="3744" y="754"/>
                    <a:pt x="3698" y="389"/>
                    <a:pt x="3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3">
              <a:extLst>
                <a:ext uri="{FF2B5EF4-FFF2-40B4-BE49-F238E27FC236}">
                  <a16:creationId xmlns:a16="http://schemas.microsoft.com/office/drawing/2014/main" id="{1EC679D0-80B1-60D9-C0EC-16256AD0F855}"/>
                </a:ext>
              </a:extLst>
            </p:cNvPr>
            <p:cNvSpPr/>
            <p:nvPr/>
          </p:nvSpPr>
          <p:spPr>
            <a:xfrm>
              <a:off x="6616980" y="3876477"/>
              <a:ext cx="531636" cy="449341"/>
            </a:xfrm>
            <a:custGeom>
              <a:avLst/>
              <a:gdLst/>
              <a:ahLst/>
              <a:cxnLst/>
              <a:rect l="l" t="t" r="r" b="b"/>
              <a:pathLst>
                <a:path w="30815" h="26045" extrusionOk="0">
                  <a:moveTo>
                    <a:pt x="30290" y="1"/>
                  </a:moveTo>
                  <a:cubicBezTo>
                    <a:pt x="30016" y="1"/>
                    <a:pt x="29787" y="229"/>
                    <a:pt x="29787" y="503"/>
                  </a:cubicBezTo>
                  <a:lnTo>
                    <a:pt x="29787" y="16481"/>
                  </a:lnTo>
                  <a:lnTo>
                    <a:pt x="14609" y="24652"/>
                  </a:lnTo>
                  <a:lnTo>
                    <a:pt x="14723" y="9382"/>
                  </a:lnTo>
                  <a:cubicBezTo>
                    <a:pt x="14723" y="9108"/>
                    <a:pt x="14494" y="8857"/>
                    <a:pt x="14221" y="8857"/>
                  </a:cubicBezTo>
                  <a:cubicBezTo>
                    <a:pt x="13924" y="8857"/>
                    <a:pt x="13696" y="9085"/>
                    <a:pt x="13696" y="9382"/>
                  </a:cubicBezTo>
                  <a:lnTo>
                    <a:pt x="13581" y="24606"/>
                  </a:lnTo>
                  <a:lnTo>
                    <a:pt x="1119" y="16983"/>
                  </a:lnTo>
                  <a:lnTo>
                    <a:pt x="1028" y="1370"/>
                  </a:lnTo>
                  <a:cubicBezTo>
                    <a:pt x="1028" y="1096"/>
                    <a:pt x="799" y="868"/>
                    <a:pt x="525" y="868"/>
                  </a:cubicBezTo>
                  <a:cubicBezTo>
                    <a:pt x="229" y="868"/>
                    <a:pt x="0" y="1096"/>
                    <a:pt x="0" y="1370"/>
                  </a:cubicBezTo>
                  <a:lnTo>
                    <a:pt x="92" y="17279"/>
                  </a:lnTo>
                  <a:cubicBezTo>
                    <a:pt x="92" y="17462"/>
                    <a:pt x="183" y="17622"/>
                    <a:pt x="343" y="17713"/>
                  </a:cubicBezTo>
                  <a:lnTo>
                    <a:pt x="13833" y="25953"/>
                  </a:lnTo>
                  <a:cubicBezTo>
                    <a:pt x="13833" y="25953"/>
                    <a:pt x="13833" y="25976"/>
                    <a:pt x="13833" y="25976"/>
                  </a:cubicBezTo>
                  <a:cubicBezTo>
                    <a:pt x="13855" y="25976"/>
                    <a:pt x="13878" y="25999"/>
                    <a:pt x="13924" y="25999"/>
                  </a:cubicBezTo>
                  <a:cubicBezTo>
                    <a:pt x="13924" y="25999"/>
                    <a:pt x="13947" y="26021"/>
                    <a:pt x="13947" y="26021"/>
                  </a:cubicBezTo>
                  <a:cubicBezTo>
                    <a:pt x="13992" y="26021"/>
                    <a:pt x="14038" y="26044"/>
                    <a:pt x="14061" y="26044"/>
                  </a:cubicBezTo>
                  <a:lnTo>
                    <a:pt x="14084" y="26044"/>
                  </a:lnTo>
                  <a:cubicBezTo>
                    <a:pt x="14129" y="26044"/>
                    <a:pt x="14175" y="26044"/>
                    <a:pt x="14221" y="26021"/>
                  </a:cubicBezTo>
                  <a:cubicBezTo>
                    <a:pt x="14243" y="26021"/>
                    <a:pt x="14266" y="25999"/>
                    <a:pt x="14266" y="25999"/>
                  </a:cubicBezTo>
                  <a:cubicBezTo>
                    <a:pt x="14289" y="25999"/>
                    <a:pt x="14312" y="25999"/>
                    <a:pt x="14335" y="25976"/>
                  </a:cubicBezTo>
                  <a:lnTo>
                    <a:pt x="30541" y="17234"/>
                  </a:lnTo>
                  <a:cubicBezTo>
                    <a:pt x="30700" y="17165"/>
                    <a:pt x="30815" y="16983"/>
                    <a:pt x="30815" y="16800"/>
                  </a:cubicBezTo>
                  <a:lnTo>
                    <a:pt x="30815" y="503"/>
                  </a:lnTo>
                  <a:cubicBezTo>
                    <a:pt x="30815" y="229"/>
                    <a:pt x="30586" y="1"/>
                    <a:pt x="30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3">
              <a:extLst>
                <a:ext uri="{FF2B5EF4-FFF2-40B4-BE49-F238E27FC236}">
                  <a16:creationId xmlns:a16="http://schemas.microsoft.com/office/drawing/2014/main" id="{65F9ADDE-751C-1EE3-6F97-6705E8B71682}"/>
                </a:ext>
              </a:extLst>
            </p:cNvPr>
            <p:cNvSpPr/>
            <p:nvPr/>
          </p:nvSpPr>
          <p:spPr>
            <a:xfrm>
              <a:off x="6852856" y="4029265"/>
              <a:ext cx="18132" cy="71701"/>
            </a:xfrm>
            <a:custGeom>
              <a:avLst/>
              <a:gdLst/>
              <a:ahLst/>
              <a:cxnLst/>
              <a:rect l="l" t="t" r="r" b="b"/>
              <a:pathLst>
                <a:path w="1051" h="4156" extrusionOk="0">
                  <a:moveTo>
                    <a:pt x="549" y="1"/>
                  </a:moveTo>
                  <a:cubicBezTo>
                    <a:pt x="252" y="1"/>
                    <a:pt x="24" y="229"/>
                    <a:pt x="24" y="526"/>
                  </a:cubicBezTo>
                  <a:lnTo>
                    <a:pt x="1" y="3790"/>
                  </a:lnTo>
                  <a:lnTo>
                    <a:pt x="640" y="4155"/>
                  </a:lnTo>
                  <a:lnTo>
                    <a:pt x="1028" y="3904"/>
                  </a:lnTo>
                  <a:lnTo>
                    <a:pt x="1051" y="526"/>
                  </a:lnTo>
                  <a:cubicBezTo>
                    <a:pt x="1051" y="252"/>
                    <a:pt x="822" y="1"/>
                    <a:pt x="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3">
              <a:extLst>
                <a:ext uri="{FF2B5EF4-FFF2-40B4-BE49-F238E27FC236}">
                  <a16:creationId xmlns:a16="http://schemas.microsoft.com/office/drawing/2014/main" id="{7548E925-4E25-429A-1517-282D29306377}"/>
                </a:ext>
              </a:extLst>
            </p:cNvPr>
            <p:cNvSpPr/>
            <p:nvPr/>
          </p:nvSpPr>
          <p:spPr>
            <a:xfrm>
              <a:off x="6616980" y="3891452"/>
              <a:ext cx="18132" cy="76411"/>
            </a:xfrm>
            <a:custGeom>
              <a:avLst/>
              <a:gdLst/>
              <a:ahLst/>
              <a:cxnLst/>
              <a:rect l="l" t="t" r="r" b="b"/>
              <a:pathLst>
                <a:path w="1051" h="4429" extrusionOk="0">
                  <a:moveTo>
                    <a:pt x="525" y="0"/>
                  </a:moveTo>
                  <a:cubicBezTo>
                    <a:pt x="229" y="0"/>
                    <a:pt x="0" y="228"/>
                    <a:pt x="0" y="502"/>
                  </a:cubicBezTo>
                  <a:lnTo>
                    <a:pt x="23" y="3835"/>
                  </a:lnTo>
                  <a:lnTo>
                    <a:pt x="1050" y="4428"/>
                  </a:lnTo>
                  <a:lnTo>
                    <a:pt x="1028" y="502"/>
                  </a:lnTo>
                  <a:cubicBezTo>
                    <a:pt x="1028" y="228"/>
                    <a:pt x="799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3">
              <a:extLst>
                <a:ext uri="{FF2B5EF4-FFF2-40B4-BE49-F238E27FC236}">
                  <a16:creationId xmlns:a16="http://schemas.microsoft.com/office/drawing/2014/main" id="{2E49F134-A31B-7A46-A4B2-80ED45BE5789}"/>
                </a:ext>
              </a:extLst>
            </p:cNvPr>
            <p:cNvSpPr/>
            <p:nvPr/>
          </p:nvSpPr>
          <p:spPr>
            <a:xfrm>
              <a:off x="7130880" y="3876477"/>
              <a:ext cx="17736" cy="58693"/>
            </a:xfrm>
            <a:custGeom>
              <a:avLst/>
              <a:gdLst/>
              <a:ahLst/>
              <a:cxnLst/>
              <a:rect l="l" t="t" r="r" b="b"/>
              <a:pathLst>
                <a:path w="1028" h="3402" extrusionOk="0">
                  <a:moveTo>
                    <a:pt x="503" y="1"/>
                  </a:moveTo>
                  <a:cubicBezTo>
                    <a:pt x="229" y="1"/>
                    <a:pt x="0" y="229"/>
                    <a:pt x="0" y="503"/>
                  </a:cubicBezTo>
                  <a:lnTo>
                    <a:pt x="0" y="3402"/>
                  </a:lnTo>
                  <a:lnTo>
                    <a:pt x="1028" y="2763"/>
                  </a:lnTo>
                  <a:lnTo>
                    <a:pt x="1028" y="503"/>
                  </a:lnTo>
                  <a:cubicBezTo>
                    <a:pt x="1028" y="229"/>
                    <a:pt x="799" y="1"/>
                    <a:pt x="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3">
              <a:extLst>
                <a:ext uri="{FF2B5EF4-FFF2-40B4-BE49-F238E27FC236}">
                  <a16:creationId xmlns:a16="http://schemas.microsoft.com/office/drawing/2014/main" id="{ED81F62A-1531-DD66-BCF5-173B96E29174}"/>
                </a:ext>
              </a:extLst>
            </p:cNvPr>
            <p:cNvSpPr/>
            <p:nvPr/>
          </p:nvSpPr>
          <p:spPr>
            <a:xfrm>
              <a:off x="6606353" y="3535464"/>
              <a:ext cx="600939" cy="527305"/>
            </a:xfrm>
            <a:custGeom>
              <a:avLst/>
              <a:gdLst/>
              <a:ahLst/>
              <a:cxnLst/>
              <a:rect l="l" t="t" r="r" b="b"/>
              <a:pathLst>
                <a:path w="34832" h="30564" extrusionOk="0">
                  <a:moveTo>
                    <a:pt x="34832" y="0"/>
                  </a:moveTo>
                  <a:lnTo>
                    <a:pt x="15772" y="10249"/>
                  </a:lnTo>
                  <a:lnTo>
                    <a:pt x="12098" y="21456"/>
                  </a:lnTo>
                  <a:lnTo>
                    <a:pt x="0" y="15042"/>
                  </a:lnTo>
                  <a:lnTo>
                    <a:pt x="411" y="22483"/>
                  </a:lnTo>
                  <a:lnTo>
                    <a:pt x="14837" y="30563"/>
                  </a:lnTo>
                  <a:lnTo>
                    <a:pt x="31408" y="21091"/>
                  </a:lnTo>
                  <a:lnTo>
                    <a:pt x="348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3">
              <a:extLst>
                <a:ext uri="{FF2B5EF4-FFF2-40B4-BE49-F238E27FC236}">
                  <a16:creationId xmlns:a16="http://schemas.microsoft.com/office/drawing/2014/main" id="{529C6C7F-816E-C041-F67E-5D0B04AFDDF8}"/>
                </a:ext>
              </a:extLst>
            </p:cNvPr>
            <p:cNvSpPr/>
            <p:nvPr/>
          </p:nvSpPr>
          <p:spPr>
            <a:xfrm>
              <a:off x="6862311" y="3717789"/>
              <a:ext cx="21290" cy="336303"/>
            </a:xfrm>
            <a:custGeom>
              <a:avLst/>
              <a:gdLst/>
              <a:ahLst/>
              <a:cxnLst/>
              <a:rect l="l" t="t" r="r" b="b"/>
              <a:pathLst>
                <a:path w="1234" h="19493" extrusionOk="0">
                  <a:moveTo>
                    <a:pt x="1233" y="0"/>
                  </a:moveTo>
                  <a:lnTo>
                    <a:pt x="1233" y="0"/>
                  </a:lnTo>
                  <a:cubicBezTo>
                    <a:pt x="1096" y="1621"/>
                    <a:pt x="959" y="3241"/>
                    <a:pt x="845" y="4862"/>
                  </a:cubicBezTo>
                  <a:lnTo>
                    <a:pt x="526" y="9746"/>
                  </a:lnTo>
                  <a:lnTo>
                    <a:pt x="229" y="14608"/>
                  </a:lnTo>
                  <a:cubicBezTo>
                    <a:pt x="138" y="16252"/>
                    <a:pt x="69" y="17872"/>
                    <a:pt x="1" y="19493"/>
                  </a:cubicBezTo>
                  <a:cubicBezTo>
                    <a:pt x="138" y="17872"/>
                    <a:pt x="252" y="16252"/>
                    <a:pt x="366" y="14631"/>
                  </a:cubicBezTo>
                  <a:lnTo>
                    <a:pt x="708" y="9746"/>
                  </a:lnTo>
                  <a:lnTo>
                    <a:pt x="982" y="4885"/>
                  </a:lnTo>
                  <a:cubicBezTo>
                    <a:pt x="1073" y="3241"/>
                    <a:pt x="1165" y="1621"/>
                    <a:pt x="1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240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6">
          <a:extLst>
            <a:ext uri="{FF2B5EF4-FFF2-40B4-BE49-F238E27FC236}">
              <a16:creationId xmlns:a16="http://schemas.microsoft.com/office/drawing/2014/main" id="{B7196233-74FD-C984-546C-FC2CE5910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82">
            <a:extLst>
              <a:ext uri="{FF2B5EF4-FFF2-40B4-BE49-F238E27FC236}">
                <a16:creationId xmlns:a16="http://schemas.microsoft.com/office/drawing/2014/main" id="{FCA7E7AD-BD55-50D7-F67E-B7FBDDDE19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150" y="1378223"/>
            <a:ext cx="77037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</a:t>
            </a:r>
            <a:br>
              <a:rPr lang="en" sz="6000" dirty="0"/>
            </a:br>
            <a:r>
              <a:rPr lang="en" sz="7400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 </a:t>
            </a:r>
            <a:r>
              <a:rPr lang="en" sz="6000" dirty="0">
                <a:solidFill>
                  <a:schemeClr val="accent1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FOR LISTENING</a:t>
            </a:r>
            <a:endParaRPr sz="6000" dirty="0">
              <a:solidFill>
                <a:schemeClr val="accent1"/>
              </a:solidFill>
              <a:latin typeface="Overpass SemiBold"/>
              <a:ea typeface="Overpass SemiBold"/>
              <a:cs typeface="Overpass SemiBold"/>
              <a:sym typeface="Overpas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187774010"/>
      </p:ext>
    </p:extLst>
  </p:cSld>
  <p:clrMapOvr>
    <a:masterClrMapping/>
  </p:clrMapOvr>
</p:sld>
</file>

<file path=ppt/theme/theme1.xml><?xml version="1.0" encoding="utf-8"?>
<a:theme xmlns:a="http://schemas.openxmlformats.org/drawingml/2006/main" name="Public Consulting XL by Slidesgo">
  <a:themeElements>
    <a:clrScheme name="Simple Light">
      <a:dk1>
        <a:srgbClr val="878CF0"/>
      </a:dk1>
      <a:lt1>
        <a:srgbClr val="E7E2F2"/>
      </a:lt1>
      <a:dk2>
        <a:srgbClr val="20124D"/>
      </a:dk2>
      <a:lt2>
        <a:srgbClr val="F6F2FF"/>
      </a:lt2>
      <a:accent1>
        <a:srgbClr val="D66565"/>
      </a:accent1>
      <a:accent2>
        <a:srgbClr val="FBD15B"/>
      </a:accent2>
      <a:accent3>
        <a:srgbClr val="56548C"/>
      </a:accent3>
      <a:accent4>
        <a:srgbClr val="67659C"/>
      </a:accent4>
      <a:accent5>
        <a:srgbClr val="B1B2F3"/>
      </a:accent5>
      <a:accent6>
        <a:srgbClr val="FFC8AF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On-screen Show 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Overpass Black</vt:lpstr>
      <vt:lpstr>Overpass ExtraBold</vt:lpstr>
      <vt:lpstr>Overpass SemiBold</vt:lpstr>
      <vt:lpstr>Source Sans Pro</vt:lpstr>
      <vt:lpstr>Arial</vt:lpstr>
      <vt:lpstr>Public Consulting XL by Slidesgo</vt:lpstr>
      <vt:lpstr>MAYUMI HAVEN HOTEL   REPORT</vt:lpstr>
      <vt:lpstr>TABLE OF CONTENTS</vt:lpstr>
      <vt:lpstr>OUR BUSINESS</vt:lpstr>
      <vt:lpstr>OUR TARGET AUDIENCES</vt:lpstr>
      <vt:lpstr>COMPTETITORS WEBSITE</vt:lpstr>
      <vt:lpstr>MAINTENANCE</vt:lpstr>
      <vt:lpstr>SEARCH ENGINE OPTIMISATION</vt:lpstr>
      <vt:lpstr>CONCLUSION STRENGTHS &amp; WEAKNESSES</vt:lpstr>
      <vt:lpstr>THANK YOU 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Chen Geronimo</dc:creator>
  <cp:lastModifiedBy>Chen Geronimo</cp:lastModifiedBy>
  <cp:revision>1</cp:revision>
  <dcterms:modified xsi:type="dcterms:W3CDTF">2025-04-09T00:15:30Z</dcterms:modified>
</cp:coreProperties>
</file>