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5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3" r:id="rId8"/>
    <p:sldId id="260" r:id="rId9"/>
    <p:sldId id="267" r:id="rId10"/>
    <p:sldId id="269" r:id="rId11"/>
    <p:sldId id="268" r:id="rId12"/>
    <p:sldId id="261" r:id="rId13"/>
    <p:sldId id="259" r:id="rId14"/>
    <p:sldId id="271" r:id="rId15"/>
    <p:sldId id="273" r:id="rId16"/>
    <p:sldId id="262" r:id="rId17"/>
    <p:sldId id="272" r:id="rId18"/>
    <p:sldId id="274" r:id="rId19"/>
    <p:sldId id="270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1596" y="102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Pascal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8 клас</c:v>
                </c:pt>
                <c:pt idx="1">
                  <c:v>9 клас</c:v>
                </c:pt>
                <c:pt idx="2">
                  <c:v>10 клас (профільний)</c:v>
                </c:pt>
                <c:pt idx="3">
                  <c:v>11 клас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B-4683-9806-D970477E2C4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8 клас</c:v>
                </c:pt>
                <c:pt idx="1">
                  <c:v>9 клас</c:v>
                </c:pt>
                <c:pt idx="2">
                  <c:v>10 клас (профільний)</c:v>
                </c:pt>
                <c:pt idx="3">
                  <c:v>11 клас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EB-4683-9806-D970477E2C4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Visual Basic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8 клас</c:v>
                </c:pt>
                <c:pt idx="1">
                  <c:v>9 клас</c:v>
                </c:pt>
                <c:pt idx="2">
                  <c:v>10 клас (профільний)</c:v>
                </c:pt>
                <c:pt idx="3">
                  <c:v>11 клас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EB-4683-9806-D970477E2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5740095"/>
        <c:axId val="1345740511"/>
      </c:barChart>
      <c:catAx>
        <c:axId val="134574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740511"/>
        <c:crosses val="autoZero"/>
        <c:auto val="1"/>
        <c:lblAlgn val="ctr"/>
        <c:lblOffset val="100"/>
        <c:noMultiLvlLbl val="0"/>
      </c:catAx>
      <c:valAx>
        <c:axId val="134574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740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19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4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6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2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3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5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1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7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9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y.su/jy5NQx" TargetMode="External"/><Relationship Id="rId2" Type="http://schemas.openxmlformats.org/officeDocument/2006/relationships/hyperlink" Target="https://bitly.su/Mi2sh3HU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Розв</a:t>
            </a:r>
            <a:r>
              <a:rPr lang="uk-UA" dirty="0" smtClean="0"/>
              <a:t>’язування олімпіадних задач з інформатики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Вих</a:t>
            </a:r>
            <a:r>
              <a:rPr lang="uk-UA" dirty="0"/>
              <a:t>ідний код</a:t>
            </a:r>
            <a:r>
              <a:rPr lang="en-US" dirty="0"/>
              <a:t> </a:t>
            </a:r>
            <a:r>
              <a:rPr lang="ru-RU" dirty="0"/>
              <a:t>мовою </a:t>
            </a:r>
            <a:r>
              <a:rPr lang="en-US" dirty="0"/>
              <a:t>Pascal</a:t>
            </a:r>
            <a:r>
              <a:rPr lang="uk-UA" dirty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250" t="9231" r="59896" b="35577"/>
          <a:stretch/>
        </p:blipFill>
        <p:spPr>
          <a:xfrm>
            <a:off x="946404" y="1828801"/>
            <a:ext cx="4688489" cy="48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1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Вих</a:t>
            </a:r>
            <a:r>
              <a:rPr lang="uk-UA" dirty="0"/>
              <a:t>ідний код</a:t>
            </a:r>
            <a:r>
              <a:rPr lang="en-US" dirty="0"/>
              <a:t> </a:t>
            </a:r>
            <a:r>
              <a:rPr lang="ru-RU" dirty="0"/>
              <a:t>мовою </a:t>
            </a:r>
            <a:r>
              <a:rPr lang="en-US" dirty="0"/>
              <a:t>Python</a:t>
            </a:r>
            <a:r>
              <a:rPr lang="uk-UA" dirty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904" t="9378" r="43414" b="28938"/>
          <a:stretch/>
        </p:blipFill>
        <p:spPr>
          <a:xfrm>
            <a:off x="972457" y="1828800"/>
            <a:ext cx="581900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8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51" y="845647"/>
            <a:ext cx="72294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0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ідеї розв’язку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Якщо максимально </a:t>
            </a:r>
            <a:r>
              <a:rPr lang="uk-UA" dirty="0" smtClean="0"/>
              <a:t>можлива довжина послідовності 10000, то максимальна кількість повторень числа в послідовності складає 4</a:t>
            </a:r>
            <a:r>
              <a:rPr lang="en-US" dirty="0" smtClean="0"/>
              <a:t>6</a:t>
            </a:r>
            <a:endParaRPr lang="uk-UA" dirty="0" smtClean="0"/>
          </a:p>
          <a:p>
            <a:r>
              <a:rPr lang="uk-UA" dirty="0" smtClean="0"/>
              <a:t>Задану послідовність можна отримати за допомогою 3 вкладених масивів</a:t>
            </a:r>
          </a:p>
          <a:p>
            <a:r>
              <a:rPr lang="uk-UA" dirty="0" smtClean="0"/>
              <a:t>Для розв’язання задачі достатньо знайти послідовність з довжиною </a:t>
            </a:r>
            <a:r>
              <a:rPr lang="en-US" dirty="0" smtClean="0"/>
              <a:t>m</a:t>
            </a:r>
          </a:p>
          <a:p>
            <a:r>
              <a:rPr lang="uk-UA" dirty="0" smtClean="0"/>
              <a:t>Працюємо з послідовністю як я масивом</a:t>
            </a:r>
          </a:p>
          <a:p>
            <a:r>
              <a:rPr lang="uk-UA" dirty="0" smtClean="0"/>
              <a:t>Знаходимо суму елементів масиву </a:t>
            </a:r>
            <a:r>
              <a:rPr lang="ru-RU" dirty="0" smtClean="0"/>
              <a:t>з </a:t>
            </a:r>
            <a:r>
              <a:rPr lang="en-US" dirty="0" smtClean="0"/>
              <a:t>n </a:t>
            </a:r>
            <a:r>
              <a:rPr lang="ru-RU" dirty="0" smtClean="0"/>
              <a:t>до </a:t>
            </a:r>
            <a:r>
              <a:rPr lang="en-US" dirty="0" smtClean="0"/>
              <a:t>m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3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Вих</a:t>
            </a:r>
            <a:r>
              <a:rPr lang="uk-UA" dirty="0"/>
              <a:t>ідний код</a:t>
            </a:r>
            <a:r>
              <a:rPr lang="en-US" dirty="0"/>
              <a:t> </a:t>
            </a:r>
            <a:r>
              <a:rPr lang="ru-RU" dirty="0"/>
              <a:t>мовою </a:t>
            </a:r>
            <a:r>
              <a:rPr lang="en-US" dirty="0"/>
              <a:t>Pascal</a:t>
            </a:r>
            <a:r>
              <a:rPr lang="uk-UA" dirty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361" t="10256" r="18194" b="32949"/>
          <a:stretch/>
        </p:blipFill>
        <p:spPr>
          <a:xfrm>
            <a:off x="946404" y="1828801"/>
            <a:ext cx="4806696" cy="49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1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Вих</a:t>
            </a:r>
            <a:r>
              <a:rPr lang="uk-UA" dirty="0"/>
              <a:t>ідний код</a:t>
            </a:r>
            <a:r>
              <a:rPr lang="en-US" dirty="0"/>
              <a:t> </a:t>
            </a:r>
            <a:r>
              <a:rPr lang="ru-RU" dirty="0"/>
              <a:t>мовою </a:t>
            </a:r>
            <a:r>
              <a:rPr lang="en-US" dirty="0"/>
              <a:t>Python</a:t>
            </a:r>
            <a:r>
              <a:rPr lang="uk-UA" dirty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200" t="9231" r="67689" b="52564"/>
          <a:stretch/>
        </p:blipFill>
        <p:spPr>
          <a:xfrm>
            <a:off x="946404" y="1828801"/>
            <a:ext cx="443894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1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83" y="219058"/>
            <a:ext cx="6631219" cy="63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ідеї розв’язку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</a:t>
            </a:r>
            <a:r>
              <a:rPr lang="uk-UA" dirty="0" err="1" smtClean="0"/>
              <a:t>ілимо</a:t>
            </a:r>
            <a:r>
              <a:rPr lang="uk-UA" dirty="0" smtClean="0"/>
              <a:t> вхідні числа на 42</a:t>
            </a:r>
          </a:p>
          <a:p>
            <a:r>
              <a:rPr lang="uk-UA" dirty="0" smtClean="0"/>
              <a:t>Якщо число не ділиться націло </a:t>
            </a:r>
            <a:r>
              <a:rPr lang="ru-RU" dirty="0" smtClean="0"/>
              <a:t>виводимо «????»</a:t>
            </a:r>
          </a:p>
          <a:p>
            <a:r>
              <a:rPr lang="ru-RU" dirty="0" smtClean="0"/>
              <a:t>Якщо число д</a:t>
            </a:r>
            <a:r>
              <a:rPr lang="uk-UA" dirty="0" err="1" smtClean="0"/>
              <a:t>ілиться</a:t>
            </a:r>
            <a:r>
              <a:rPr lang="uk-UA" dirty="0" smtClean="0"/>
              <a:t> націло на 42, то результат ділення перетворюємо </a:t>
            </a:r>
            <a:r>
              <a:rPr lang="ru-RU" dirty="0" smtClean="0"/>
              <a:t>в рядок</a:t>
            </a:r>
          </a:p>
          <a:p>
            <a:r>
              <a:rPr lang="ru-RU" dirty="0" smtClean="0"/>
              <a:t>Виводимо символи рядка, що стоять на 1, 3, 5, 7 м</a:t>
            </a:r>
            <a:r>
              <a:rPr lang="uk-UA" dirty="0" err="1" smtClean="0"/>
              <a:t>ісцях</a:t>
            </a:r>
            <a:r>
              <a:rPr lang="uk-UA" dirty="0" smtClean="0"/>
              <a:t> (</a:t>
            </a:r>
            <a:r>
              <a:rPr lang="en-US" dirty="0" smtClean="0"/>
              <a:t>Pascal – </a:t>
            </a:r>
            <a:r>
              <a:rPr lang="ru-RU" dirty="0" err="1" smtClean="0"/>
              <a:t>нумера</a:t>
            </a:r>
            <a:r>
              <a:rPr lang="uk-UA" dirty="0" err="1" smtClean="0"/>
              <a:t>ція</a:t>
            </a:r>
            <a:r>
              <a:rPr lang="uk-UA" dirty="0" smtClean="0"/>
              <a:t> починається з 1) </a:t>
            </a:r>
            <a:br>
              <a:rPr lang="uk-UA" dirty="0" smtClean="0"/>
            </a:br>
            <a:r>
              <a:rPr lang="uk-UA" dirty="0" smtClean="0"/>
              <a:t>або 0, 2, 4, 6 місцях (</a:t>
            </a:r>
            <a:r>
              <a:rPr lang="en-US" dirty="0" smtClean="0"/>
              <a:t>Python – </a:t>
            </a:r>
            <a:r>
              <a:rPr lang="ru-RU" dirty="0" smtClean="0"/>
              <a:t>нумерац</a:t>
            </a:r>
            <a:r>
              <a:rPr lang="uk-UA" dirty="0" err="1" smtClean="0"/>
              <a:t>ія</a:t>
            </a:r>
            <a:r>
              <a:rPr lang="uk-UA" dirty="0" smtClean="0"/>
              <a:t> </a:t>
            </a:r>
            <a:br>
              <a:rPr lang="uk-UA" dirty="0" smtClean="0"/>
            </a:br>
            <a:r>
              <a:rPr lang="ru-RU" dirty="0" smtClean="0"/>
              <a:t>почина</a:t>
            </a:r>
            <a:r>
              <a:rPr lang="uk-UA" dirty="0" err="1" smtClean="0"/>
              <a:t>ється</a:t>
            </a:r>
            <a:r>
              <a:rPr lang="uk-UA" dirty="0" smtClean="0"/>
              <a:t> з 0) 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02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Вих</a:t>
            </a:r>
            <a:r>
              <a:rPr lang="uk-UA" dirty="0"/>
              <a:t>ідний код</a:t>
            </a:r>
            <a:r>
              <a:rPr lang="en-US" dirty="0"/>
              <a:t> </a:t>
            </a:r>
            <a:r>
              <a:rPr lang="ru-RU" dirty="0"/>
              <a:t>мовою </a:t>
            </a:r>
            <a:r>
              <a:rPr lang="en-US" dirty="0"/>
              <a:t>Pascal</a:t>
            </a:r>
            <a:r>
              <a:rPr lang="uk-UA" dirty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809" t="13389" r="45081" b="13899"/>
          <a:stretch/>
        </p:blipFill>
        <p:spPr>
          <a:xfrm>
            <a:off x="946405" y="1870870"/>
            <a:ext cx="4666996" cy="47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06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Вих</a:t>
            </a:r>
            <a:r>
              <a:rPr lang="uk-UA" dirty="0" err="1"/>
              <a:t>ідний</a:t>
            </a:r>
            <a:r>
              <a:rPr lang="uk-UA" dirty="0"/>
              <a:t> код</a:t>
            </a:r>
            <a:r>
              <a:rPr lang="en-US" dirty="0"/>
              <a:t> </a:t>
            </a:r>
            <a:r>
              <a:rPr lang="ru-RU" dirty="0"/>
              <a:t>мовою </a:t>
            </a:r>
            <a:r>
              <a:rPr lang="en-US" dirty="0"/>
              <a:t>Python</a:t>
            </a:r>
            <a:r>
              <a:rPr lang="uk-UA" dirty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181" t="9102" r="64028" b="65385"/>
          <a:stretch/>
        </p:blipFill>
        <p:spPr>
          <a:xfrm>
            <a:off x="946403" y="1835150"/>
            <a:ext cx="7256517" cy="40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Мови</a:t>
            </a:r>
            <a:r>
              <a:rPr lang="ru-RU" dirty="0" smtClean="0"/>
              <a:t> програмування в п</a:t>
            </a:r>
            <a:r>
              <a:rPr lang="uk-UA" dirty="0" smtClean="0"/>
              <a:t>і</a:t>
            </a:r>
            <a:r>
              <a:rPr lang="ru-RU" dirty="0" err="1" smtClean="0"/>
              <a:t>дручниках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27834"/>
              </p:ext>
            </p:extLst>
          </p:nvPr>
        </p:nvGraphicFramePr>
        <p:xfrm>
          <a:off x="946150" y="1828800"/>
          <a:ext cx="644683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1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Посилання</a:t>
            </a:r>
            <a:r>
              <a:rPr lang="ru-RU" dirty="0" smtClean="0"/>
              <a:t> на </a:t>
            </a:r>
            <a:r>
              <a:rPr lang="ru-RU" dirty="0" err="1" smtClean="0"/>
              <a:t>завантаження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матер</a:t>
            </a:r>
            <a:r>
              <a:rPr lang="uk-UA" dirty="0" err="1" smtClean="0"/>
              <a:t>іалів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2682817"/>
            <a:ext cx="6705226" cy="2717320"/>
          </a:xfrm>
        </p:spPr>
        <p:txBody>
          <a:bodyPr/>
          <a:lstStyle/>
          <a:p>
            <a:r>
              <a:rPr lang="en-US" sz="4000" dirty="0">
                <a:hlinkClick r:id="rId2"/>
              </a:rPr>
              <a:t>https://</a:t>
            </a:r>
            <a:r>
              <a:rPr lang="en-US" sz="4000" dirty="0" smtClean="0">
                <a:hlinkClick r:id="rId2"/>
              </a:rPr>
              <a:t>bitly.su/Mi2sh3HU</a:t>
            </a:r>
            <a:endParaRPr lang="uk-UA" sz="4000" dirty="0" smtClean="0"/>
          </a:p>
          <a:p>
            <a:endParaRPr lang="en-US" dirty="0" smtClean="0"/>
          </a:p>
          <a:p>
            <a:r>
              <a:rPr lang="en-US" sz="4000" dirty="0">
                <a:hlinkClick r:id="rId3"/>
              </a:rPr>
              <a:t>https://</a:t>
            </a:r>
            <a:r>
              <a:rPr lang="en-US" sz="4000" dirty="0" smtClean="0">
                <a:hlinkClick r:id="rId3"/>
              </a:rPr>
              <a:t>bitly.su/jy5NQx</a:t>
            </a:r>
            <a:endParaRPr lang="en-US" sz="4000" dirty="0" smtClean="0"/>
          </a:p>
          <a:p>
            <a:endParaRPr lang="en-US" sz="4000" dirty="0"/>
          </a:p>
          <a:p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661541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35000" y="1841500"/>
            <a:ext cx="10134600" cy="2387600"/>
          </a:xfrm>
        </p:spPr>
        <p:txBody>
          <a:bodyPr>
            <a:noAutofit/>
          </a:bodyPr>
          <a:lstStyle/>
          <a:p>
            <a:pPr algn="ctr"/>
            <a:r>
              <a:rPr lang="ru-RU" sz="8000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Дякую</a:t>
            </a:r>
            <a:r>
              <a:rPr lang="ru-RU" sz="80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за </a:t>
            </a:r>
            <a:r>
              <a:rPr lang="ru-RU" sz="8000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увагу</a:t>
            </a:r>
            <a:r>
              <a:rPr lang="ru-RU" sz="80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sz="80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87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89" y="1122910"/>
            <a:ext cx="71437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ідеї розв’язку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Виконуємо обчислення  </a:t>
            </a:r>
            <a:r>
              <a:rPr lang="en-US" dirty="0" smtClean="0"/>
              <a:t>(</a:t>
            </a:r>
            <a:r>
              <a:rPr lang="en-US" dirty="0"/>
              <a:t>n/7-27)/</a:t>
            </a:r>
            <a:r>
              <a:rPr lang="en-US" dirty="0" smtClean="0"/>
              <a:t>3</a:t>
            </a:r>
            <a:r>
              <a:rPr lang="uk-UA" dirty="0" smtClean="0"/>
              <a:t>, де 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err="1" smtClean="0"/>
              <a:t>вх</a:t>
            </a:r>
            <a:r>
              <a:rPr lang="uk-UA" dirty="0" smtClean="0"/>
              <a:t>ідне число</a:t>
            </a:r>
          </a:p>
          <a:p>
            <a:r>
              <a:rPr lang="uk-UA" dirty="0" smtClean="0"/>
              <a:t>Перевіряємо остачу від ділення</a:t>
            </a:r>
          </a:p>
          <a:p>
            <a:r>
              <a:rPr lang="uk-UA" dirty="0" smtClean="0"/>
              <a:t>Якщо остача 0 – виводимо результат ділення, </a:t>
            </a:r>
            <a:br>
              <a:rPr lang="uk-UA" dirty="0" smtClean="0"/>
            </a:br>
            <a:r>
              <a:rPr lang="uk-UA" dirty="0" smtClean="0"/>
              <a:t>якщо ні – виводимо «</a:t>
            </a:r>
            <a:r>
              <a:rPr lang="en-US" dirty="0" smtClean="0"/>
              <a:t>Error</a:t>
            </a:r>
            <a:r>
              <a:rPr lang="uk-UA" dirty="0" smtClean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698269"/>
          </a:xfrm>
        </p:spPr>
        <p:txBody>
          <a:bodyPr/>
          <a:lstStyle/>
          <a:p>
            <a:r>
              <a:rPr lang="ru-RU" dirty="0" err="1" smtClean="0"/>
              <a:t>Вих</a:t>
            </a:r>
            <a:r>
              <a:rPr lang="uk-UA" dirty="0" smtClean="0"/>
              <a:t>ідний код</a:t>
            </a:r>
            <a:r>
              <a:rPr lang="en-US" dirty="0" smtClean="0"/>
              <a:t> </a:t>
            </a:r>
            <a:r>
              <a:rPr lang="ru-RU" dirty="0" smtClean="0"/>
              <a:t>мовою </a:t>
            </a:r>
            <a:r>
              <a:rPr lang="en-US" dirty="0" smtClean="0"/>
              <a:t>Pascal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2118" t="9671" r="48095" b="11501"/>
          <a:stretch/>
        </p:blipFill>
        <p:spPr>
          <a:xfrm>
            <a:off x="946404" y="1828801"/>
            <a:ext cx="4044115" cy="4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290" y="946332"/>
            <a:ext cx="7269480" cy="69826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Інший варіант розв’язку </a:t>
            </a:r>
            <a:br>
              <a:rPr lang="uk-UA" dirty="0" smtClean="0"/>
            </a:br>
            <a:r>
              <a:rPr lang="uk-UA" dirty="0" smtClean="0"/>
              <a:t>(якщо вхідне число задати,</a:t>
            </a:r>
            <a:r>
              <a:rPr lang="en-US" dirty="0"/>
              <a:t> </a:t>
            </a:r>
            <a:r>
              <a:rPr lang="uk-UA" dirty="0" smtClean="0"/>
              <a:t>як </a:t>
            </a:r>
            <a:r>
              <a:rPr lang="en-US" dirty="0" smtClean="0"/>
              <a:t>integer</a:t>
            </a:r>
            <a:r>
              <a:rPr lang="uk-UA" dirty="0" smtClean="0"/>
              <a:t>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331" t="9210" r="59190" b="35406"/>
          <a:stretch/>
        </p:blipFill>
        <p:spPr>
          <a:xfrm>
            <a:off x="830290" y="1571624"/>
            <a:ext cx="5054203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698269"/>
          </a:xfrm>
        </p:spPr>
        <p:txBody>
          <a:bodyPr/>
          <a:lstStyle/>
          <a:p>
            <a:r>
              <a:rPr lang="ru-RU" dirty="0" smtClean="0"/>
              <a:t>Вих</a:t>
            </a:r>
            <a:r>
              <a:rPr lang="uk-UA" dirty="0" smtClean="0"/>
              <a:t>ідний код</a:t>
            </a:r>
            <a:r>
              <a:rPr lang="en-US" dirty="0" smtClean="0"/>
              <a:t> </a:t>
            </a:r>
            <a:r>
              <a:rPr lang="ru-RU" dirty="0" smtClean="0"/>
              <a:t>мовою </a:t>
            </a:r>
            <a:r>
              <a:rPr lang="en-US" dirty="0" smtClean="0"/>
              <a:t>Python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2143" t="9378" r="49682" b="46666"/>
          <a:stretch/>
        </p:blipFill>
        <p:spPr>
          <a:xfrm>
            <a:off x="946404" y="1825852"/>
            <a:ext cx="6981371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86" y="645276"/>
            <a:ext cx="73247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ідеї розв’язку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Перев</a:t>
            </a:r>
            <a:r>
              <a:rPr lang="uk-UA" dirty="0" smtClean="0"/>
              <a:t>іряємо число на парність</a:t>
            </a:r>
          </a:p>
          <a:p>
            <a:r>
              <a:rPr lang="uk-UA" dirty="0" smtClean="0"/>
              <a:t>Якщо число парне і вдвічі більше за число, що треба отримати </a:t>
            </a:r>
            <a:r>
              <a:rPr lang="en-US" dirty="0" smtClean="0"/>
              <a:t>–</a:t>
            </a:r>
            <a:r>
              <a:rPr lang="ru-RU" dirty="0"/>
              <a:t> </a:t>
            </a:r>
            <a:r>
              <a:rPr lang="ru-RU" dirty="0" smtClean="0"/>
              <a:t>то д</a:t>
            </a:r>
            <a:r>
              <a:rPr lang="uk-UA" dirty="0" smtClean="0"/>
              <a:t>ілимо його на 2, якщо ні –віднімаємо 1</a:t>
            </a:r>
          </a:p>
          <a:p>
            <a:r>
              <a:rPr lang="uk-UA" dirty="0" smtClean="0"/>
              <a:t>Якщо остача 0 – виводимо результат ділення, </a:t>
            </a:r>
            <a:br>
              <a:rPr lang="uk-UA" dirty="0" smtClean="0"/>
            </a:br>
            <a:r>
              <a:rPr lang="uk-UA" dirty="0" smtClean="0"/>
              <a:t>якщо ні – виводимо «</a:t>
            </a:r>
            <a:r>
              <a:rPr lang="en-US" dirty="0" smtClean="0"/>
              <a:t>Error</a:t>
            </a:r>
            <a:r>
              <a:rPr lang="uk-UA" dirty="0" smtClean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402</TotalTime>
  <Words>244</Words>
  <Application>Microsoft Office PowerPoint</Application>
  <PresentationFormat>Экран (4:3)</PresentationFormat>
  <Paragraphs>35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Wingdings 2</vt:lpstr>
      <vt:lpstr>View</vt:lpstr>
      <vt:lpstr>Розв’язування олімпіадних задач з інформатики</vt:lpstr>
      <vt:lpstr>Мови програмування в підручниках</vt:lpstr>
      <vt:lpstr>Презентация PowerPoint</vt:lpstr>
      <vt:lpstr>Основні ідеї розв’язку</vt:lpstr>
      <vt:lpstr>Вихідний код мовою Pascal </vt:lpstr>
      <vt:lpstr>Інший варіант розв’язку  (якщо вхідне число задати, як integer)</vt:lpstr>
      <vt:lpstr>Вихідний код мовою Python </vt:lpstr>
      <vt:lpstr>Презентация PowerPoint</vt:lpstr>
      <vt:lpstr>Основні ідеї розв’язку</vt:lpstr>
      <vt:lpstr>Вихідний код мовою Pascal </vt:lpstr>
      <vt:lpstr>Вихідний код мовою Python </vt:lpstr>
      <vt:lpstr>Презентация PowerPoint</vt:lpstr>
      <vt:lpstr>Основні ідеї розв’язку</vt:lpstr>
      <vt:lpstr>Вихідний код мовою Pascal </vt:lpstr>
      <vt:lpstr>Вихідний код мовою Python </vt:lpstr>
      <vt:lpstr>Презентация PowerPoint</vt:lpstr>
      <vt:lpstr>Основні ідеї розв’язку</vt:lpstr>
      <vt:lpstr>Вихідний код мовою Pascal </vt:lpstr>
      <vt:lpstr>Вихідний код мовою Python </vt:lpstr>
      <vt:lpstr>Посилання на завантаження матеріалів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Розв’язування олімпіадних задач з інформатики</dc:title>
  <dc:creator>Антон Черненко</dc:creator>
  <cp:lastModifiedBy>Антон Черненко</cp:lastModifiedBy>
  <cp:revision>23</cp:revision>
  <dcterms:created xsi:type="dcterms:W3CDTF">2019-03-17T19:03:33Z</dcterms:created>
  <dcterms:modified xsi:type="dcterms:W3CDTF">2019-03-19T20:40:44Z</dcterms:modified>
</cp:coreProperties>
</file>