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73" r:id="rId4"/>
    <p:sldId id="276" r:id="rId5"/>
    <p:sldId id="263" r:id="rId6"/>
    <p:sldId id="277" r:id="rId7"/>
    <p:sldId id="274" r:id="rId8"/>
    <p:sldId id="27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93"/>
    <a:srgbClr val="FFE0A3"/>
    <a:srgbClr val="FFC301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「HOM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06" b="90000" l="9861" r="90000">
                        <a14:foregroundMark x1="13889" y1="47500" x2="49167" y2="16667"/>
                        <a14:foregroundMark x1="29583" y1="20000" x2="24306" y2="2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-675456"/>
            <a:ext cx="11449272" cy="8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衣櫃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889" y="3681626"/>
            <a:ext cx="1759115" cy="26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5822415" y="3446677"/>
            <a:ext cx="1669802" cy="2756791"/>
            <a:chOff x="4716016" y="667544"/>
            <a:chExt cx="3240360" cy="4766468"/>
          </a:xfrm>
        </p:grpSpPr>
        <p:pic>
          <p:nvPicPr>
            <p:cNvPr id="1029" name="Picture 5" descr="F:\mg\7\img\Liao-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417" b="41667" l="46875" r="64375">
                          <a14:backgroundMark x1="50313" y1="19792" x2="50313" y2="19792"/>
                          <a14:backgroundMark x1="62031" y1="21667" x2="62031" y2="21667"/>
                          <a14:backgroundMark x1="47813" y1="20000" x2="47656" y2="22708"/>
                          <a14:backgroundMark x1="47969" y1="23750" x2="49688" y2="25625"/>
                          <a14:backgroundMark x1="48281" y1="24583" x2="49219" y2="25833"/>
                          <a14:backgroundMark x1="48125" y1="18125" x2="48125" y2="20208"/>
                          <a14:backgroundMark x1="51563" y1="23958" x2="48281" y2="20625"/>
                          <a14:backgroundMark x1="49063" y1="23750" x2="50469" y2="19167"/>
                          <a14:backgroundMark x1="51406" y1="21667" x2="52188" y2="24375"/>
                          <a14:backgroundMark x1="60625" y1="19375" x2="60625" y2="24167"/>
                          <a14:backgroundMark x1="62187" y1="20625" x2="62813" y2="23958"/>
                          <a14:backgroundMark x1="63125" y1="20625" x2="63438" y2="22708"/>
                          <a14:backgroundMark x1="62031" y1="18542" x2="63750" y2="20417"/>
                          <a14:backgroundMark x1="62500" y1="17708" x2="62500" y2="19375"/>
                          <a14:backgroundMark x1="61094" y1="25833" x2="63125" y2="23750"/>
                          <a14:backgroundMark x1="60938" y1="25208" x2="60938" y2="26875"/>
                          <a14:backgroundMark x1="60781" y1="25417" x2="60469" y2="26250"/>
                          <a14:backgroundMark x1="58906" y1="20417" x2="59219" y2="22292"/>
                          <a14:backgroundMark x1="50000" y1="26042" x2="50000" y2="260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0" t="5592" r="35422" b="58408"/>
            <a:stretch/>
          </p:blipFill>
          <p:spPr bwMode="auto">
            <a:xfrm>
              <a:off x="4716016" y="667544"/>
              <a:ext cx="3240360" cy="4766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橢圓 1"/>
            <p:cNvSpPr/>
            <p:nvPr/>
          </p:nvSpPr>
          <p:spPr>
            <a:xfrm>
              <a:off x="5414176" y="3099816"/>
              <a:ext cx="360040" cy="334006"/>
            </a:xfrm>
            <a:prstGeom prst="ellipse">
              <a:avLst/>
            </a:prstGeom>
            <a:solidFill>
              <a:srgbClr val="FFE0A3"/>
            </a:solidFill>
            <a:ln>
              <a:solidFill>
                <a:srgbClr val="FFE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圓角矩形 2"/>
            <p:cNvSpPr/>
            <p:nvPr/>
          </p:nvSpPr>
          <p:spPr>
            <a:xfrm rot="3565659">
              <a:off x="5360536" y="3116526"/>
              <a:ext cx="247056" cy="45719"/>
            </a:xfrm>
            <a:prstGeom prst="roundRect">
              <a:avLst/>
            </a:prstGeom>
            <a:solidFill>
              <a:srgbClr val="FFE0A3"/>
            </a:solidFill>
            <a:ln>
              <a:solidFill>
                <a:srgbClr val="FFE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/>
          </p:nvSpPr>
          <p:spPr>
            <a:xfrm rot="3565659">
              <a:off x="5290646" y="3194940"/>
              <a:ext cx="247056" cy="45719"/>
            </a:xfrm>
            <a:prstGeom prst="roundRect">
              <a:avLst/>
            </a:prstGeom>
            <a:solidFill>
              <a:srgbClr val="FFE0A3"/>
            </a:solidFill>
            <a:ln>
              <a:solidFill>
                <a:srgbClr val="FFE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 rot="3565659">
              <a:off x="5443048" y="3007992"/>
              <a:ext cx="247056" cy="45719"/>
            </a:xfrm>
            <a:prstGeom prst="roundRect">
              <a:avLst/>
            </a:prstGeom>
            <a:solidFill>
              <a:srgbClr val="FFE0A3"/>
            </a:solidFill>
            <a:ln>
              <a:solidFill>
                <a:srgbClr val="FFE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 flipH="1">
              <a:off x="6974595" y="2836567"/>
              <a:ext cx="432048" cy="526498"/>
              <a:chOff x="7573474" y="2883271"/>
              <a:chExt cx="382902" cy="526498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7596336" y="3075763"/>
                <a:ext cx="360040" cy="334006"/>
              </a:xfrm>
              <a:prstGeom prst="ellipse">
                <a:avLst/>
              </a:prstGeom>
              <a:solidFill>
                <a:srgbClr val="FFE0A3"/>
              </a:solidFill>
              <a:ln>
                <a:solidFill>
                  <a:srgbClr val="FFE0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圓角矩形 15"/>
              <p:cNvSpPr/>
              <p:nvPr/>
            </p:nvSpPr>
            <p:spPr>
              <a:xfrm rot="3565659">
                <a:off x="7542696" y="3092473"/>
                <a:ext cx="247056" cy="45719"/>
              </a:xfrm>
              <a:prstGeom prst="roundRect">
                <a:avLst/>
              </a:prstGeom>
              <a:solidFill>
                <a:srgbClr val="FFE0A3"/>
              </a:solidFill>
              <a:ln>
                <a:solidFill>
                  <a:srgbClr val="FFE0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圓角矩形 16"/>
              <p:cNvSpPr/>
              <p:nvPr/>
            </p:nvSpPr>
            <p:spPr>
              <a:xfrm rot="3565659">
                <a:off x="7472806" y="3170887"/>
                <a:ext cx="247056" cy="45719"/>
              </a:xfrm>
              <a:prstGeom prst="roundRect">
                <a:avLst/>
              </a:prstGeom>
              <a:solidFill>
                <a:srgbClr val="FFE0A3"/>
              </a:solidFill>
              <a:ln>
                <a:solidFill>
                  <a:srgbClr val="FFE0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 rot="3565659">
                <a:off x="7625208" y="2983939"/>
                <a:ext cx="247056" cy="45719"/>
              </a:xfrm>
              <a:prstGeom prst="roundRect">
                <a:avLst/>
              </a:prstGeom>
              <a:solidFill>
                <a:srgbClr val="FFE0A3"/>
              </a:solidFill>
              <a:ln>
                <a:solidFill>
                  <a:srgbClr val="FFE0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橢圓 20"/>
            <p:cNvSpPr/>
            <p:nvPr/>
          </p:nvSpPr>
          <p:spPr>
            <a:xfrm flipH="1">
              <a:off x="6717596" y="2350069"/>
              <a:ext cx="406252" cy="562797"/>
            </a:xfrm>
            <a:prstGeom prst="ellipse">
              <a:avLst/>
            </a:prstGeom>
            <a:solidFill>
              <a:srgbClr val="FFDB93"/>
            </a:solidFill>
            <a:ln>
              <a:solidFill>
                <a:srgbClr val="FFE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 flipH="1">
              <a:off x="5571225" y="2350068"/>
              <a:ext cx="406252" cy="562797"/>
            </a:xfrm>
            <a:prstGeom prst="ellipse">
              <a:avLst/>
            </a:prstGeom>
            <a:solidFill>
              <a:srgbClr val="FFDB93"/>
            </a:solidFill>
            <a:ln>
              <a:solidFill>
                <a:srgbClr val="FFE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6994529" y="2300438"/>
              <a:ext cx="455425" cy="674455"/>
            </a:xfrm>
            <a:custGeom>
              <a:avLst/>
              <a:gdLst>
                <a:gd name="connsiteX0" fmla="*/ 118540 w 455425"/>
                <a:gd name="connsiteY0" fmla="*/ 48126 h 674455"/>
                <a:gd name="connsiteX1" fmla="*/ 99290 w 455425"/>
                <a:gd name="connsiteY1" fmla="*/ 298383 h 674455"/>
                <a:gd name="connsiteX2" fmla="*/ 80039 w 455425"/>
                <a:gd name="connsiteY2" fmla="*/ 394636 h 674455"/>
                <a:gd name="connsiteX3" fmla="*/ 70414 w 455425"/>
                <a:gd name="connsiteY3" fmla="*/ 548640 h 674455"/>
                <a:gd name="connsiteX4" fmla="*/ 60789 w 455425"/>
                <a:gd name="connsiteY4" fmla="*/ 596766 h 674455"/>
                <a:gd name="connsiteX5" fmla="*/ 41538 w 455425"/>
                <a:gd name="connsiteY5" fmla="*/ 625642 h 674455"/>
                <a:gd name="connsiteX6" fmla="*/ 12663 w 455425"/>
                <a:gd name="connsiteY6" fmla="*/ 644893 h 674455"/>
                <a:gd name="connsiteX7" fmla="*/ 3037 w 455425"/>
                <a:gd name="connsiteY7" fmla="*/ 673768 h 674455"/>
                <a:gd name="connsiteX8" fmla="*/ 41538 w 455425"/>
                <a:gd name="connsiteY8" fmla="*/ 654518 h 674455"/>
                <a:gd name="connsiteX9" fmla="*/ 166667 w 455425"/>
                <a:gd name="connsiteY9" fmla="*/ 635267 h 674455"/>
                <a:gd name="connsiteX10" fmla="*/ 185917 w 455425"/>
                <a:gd name="connsiteY10" fmla="*/ 606391 h 674455"/>
                <a:gd name="connsiteX11" fmla="*/ 243669 w 455425"/>
                <a:gd name="connsiteY11" fmla="*/ 587141 h 674455"/>
                <a:gd name="connsiteX12" fmla="*/ 272545 w 455425"/>
                <a:gd name="connsiteY12" fmla="*/ 567890 h 674455"/>
                <a:gd name="connsiteX13" fmla="*/ 330296 w 455425"/>
                <a:gd name="connsiteY13" fmla="*/ 548640 h 674455"/>
                <a:gd name="connsiteX14" fmla="*/ 359172 w 455425"/>
                <a:gd name="connsiteY14" fmla="*/ 462013 h 674455"/>
                <a:gd name="connsiteX15" fmla="*/ 368797 w 455425"/>
                <a:gd name="connsiteY15" fmla="*/ 433137 h 674455"/>
                <a:gd name="connsiteX16" fmla="*/ 388048 w 455425"/>
                <a:gd name="connsiteY16" fmla="*/ 336884 h 674455"/>
                <a:gd name="connsiteX17" fmla="*/ 407298 w 455425"/>
                <a:gd name="connsiteY17" fmla="*/ 192505 h 674455"/>
                <a:gd name="connsiteX18" fmla="*/ 426549 w 455425"/>
                <a:gd name="connsiteY18" fmla="*/ 134754 h 674455"/>
                <a:gd name="connsiteX19" fmla="*/ 436174 w 455425"/>
                <a:gd name="connsiteY19" fmla="*/ 105878 h 674455"/>
                <a:gd name="connsiteX20" fmla="*/ 455425 w 455425"/>
                <a:gd name="connsiteY20" fmla="*/ 77002 h 674455"/>
                <a:gd name="connsiteX21" fmla="*/ 137791 w 455425"/>
                <a:gd name="connsiteY21" fmla="*/ 48126 h 674455"/>
                <a:gd name="connsiteX22" fmla="*/ 108915 w 455425"/>
                <a:gd name="connsiteY22" fmla="*/ 57751 h 674455"/>
                <a:gd name="connsiteX23" fmla="*/ 137791 w 455425"/>
                <a:gd name="connsiteY23" fmla="*/ 38501 h 674455"/>
                <a:gd name="connsiteX24" fmla="*/ 195543 w 455425"/>
                <a:gd name="connsiteY24" fmla="*/ 19250 h 674455"/>
                <a:gd name="connsiteX25" fmla="*/ 272545 w 455425"/>
                <a:gd name="connsiteY25" fmla="*/ 0 h 674455"/>
                <a:gd name="connsiteX26" fmla="*/ 368797 w 455425"/>
                <a:gd name="connsiteY26" fmla="*/ 9625 h 674455"/>
                <a:gd name="connsiteX27" fmla="*/ 397673 w 455425"/>
                <a:gd name="connsiteY27" fmla="*/ 77002 h 674455"/>
                <a:gd name="connsiteX28" fmla="*/ 349547 w 455425"/>
                <a:gd name="connsiteY28" fmla="*/ 67377 h 674455"/>
                <a:gd name="connsiteX29" fmla="*/ 291795 w 455425"/>
                <a:gd name="connsiteY29" fmla="*/ 57751 h 674455"/>
                <a:gd name="connsiteX30" fmla="*/ 234044 w 455425"/>
                <a:gd name="connsiteY30" fmla="*/ 38501 h 674455"/>
                <a:gd name="connsiteX31" fmla="*/ 118540 w 455425"/>
                <a:gd name="connsiteY31" fmla="*/ 48126 h 67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55425" h="674455">
                  <a:moveTo>
                    <a:pt x="118540" y="48126"/>
                  </a:moveTo>
                  <a:cubicBezTo>
                    <a:pt x="116080" y="85031"/>
                    <a:pt x="106286" y="249414"/>
                    <a:pt x="99290" y="298383"/>
                  </a:cubicBezTo>
                  <a:cubicBezTo>
                    <a:pt x="94663" y="330774"/>
                    <a:pt x="80039" y="394636"/>
                    <a:pt x="80039" y="394636"/>
                  </a:cubicBezTo>
                  <a:cubicBezTo>
                    <a:pt x="76831" y="445971"/>
                    <a:pt x="75290" y="497437"/>
                    <a:pt x="70414" y="548640"/>
                  </a:cubicBezTo>
                  <a:cubicBezTo>
                    <a:pt x="68863" y="564926"/>
                    <a:pt x="66533" y="581448"/>
                    <a:pt x="60789" y="596766"/>
                  </a:cubicBezTo>
                  <a:cubicBezTo>
                    <a:pt x="56727" y="607598"/>
                    <a:pt x="49718" y="617462"/>
                    <a:pt x="41538" y="625642"/>
                  </a:cubicBezTo>
                  <a:cubicBezTo>
                    <a:pt x="33358" y="633822"/>
                    <a:pt x="22288" y="638476"/>
                    <a:pt x="12663" y="644893"/>
                  </a:cubicBezTo>
                  <a:cubicBezTo>
                    <a:pt x="9454" y="654518"/>
                    <a:pt x="-6588" y="670560"/>
                    <a:pt x="3037" y="673768"/>
                  </a:cubicBezTo>
                  <a:cubicBezTo>
                    <a:pt x="16649" y="678305"/>
                    <a:pt x="27926" y="659055"/>
                    <a:pt x="41538" y="654518"/>
                  </a:cubicBezTo>
                  <a:cubicBezTo>
                    <a:pt x="67991" y="645701"/>
                    <a:pt x="147805" y="637625"/>
                    <a:pt x="166667" y="635267"/>
                  </a:cubicBezTo>
                  <a:cubicBezTo>
                    <a:pt x="173084" y="625642"/>
                    <a:pt x="176107" y="612522"/>
                    <a:pt x="185917" y="606391"/>
                  </a:cubicBezTo>
                  <a:cubicBezTo>
                    <a:pt x="203125" y="595636"/>
                    <a:pt x="243669" y="587141"/>
                    <a:pt x="243669" y="587141"/>
                  </a:cubicBezTo>
                  <a:cubicBezTo>
                    <a:pt x="253294" y="580724"/>
                    <a:pt x="261974" y="572588"/>
                    <a:pt x="272545" y="567890"/>
                  </a:cubicBezTo>
                  <a:cubicBezTo>
                    <a:pt x="291088" y="559649"/>
                    <a:pt x="330296" y="548640"/>
                    <a:pt x="330296" y="548640"/>
                  </a:cubicBezTo>
                  <a:lnTo>
                    <a:pt x="359172" y="462013"/>
                  </a:lnTo>
                  <a:cubicBezTo>
                    <a:pt x="362380" y="452388"/>
                    <a:pt x="366336" y="442980"/>
                    <a:pt x="368797" y="433137"/>
                  </a:cubicBezTo>
                  <a:cubicBezTo>
                    <a:pt x="380491" y="386364"/>
                    <a:pt x="380181" y="391956"/>
                    <a:pt x="388048" y="336884"/>
                  </a:cubicBezTo>
                  <a:cubicBezTo>
                    <a:pt x="390006" y="323177"/>
                    <a:pt x="403207" y="210231"/>
                    <a:pt x="407298" y="192505"/>
                  </a:cubicBezTo>
                  <a:cubicBezTo>
                    <a:pt x="411861" y="172733"/>
                    <a:pt x="420132" y="154004"/>
                    <a:pt x="426549" y="134754"/>
                  </a:cubicBezTo>
                  <a:cubicBezTo>
                    <a:pt x="429757" y="125129"/>
                    <a:pt x="430546" y="114320"/>
                    <a:pt x="436174" y="105878"/>
                  </a:cubicBezTo>
                  <a:lnTo>
                    <a:pt x="455425" y="77002"/>
                  </a:lnTo>
                  <a:cubicBezTo>
                    <a:pt x="336773" y="17674"/>
                    <a:pt x="411026" y="48126"/>
                    <a:pt x="137791" y="48126"/>
                  </a:cubicBezTo>
                  <a:cubicBezTo>
                    <a:pt x="127645" y="48126"/>
                    <a:pt x="108915" y="67897"/>
                    <a:pt x="108915" y="57751"/>
                  </a:cubicBezTo>
                  <a:cubicBezTo>
                    <a:pt x="108915" y="46183"/>
                    <a:pt x="127220" y="43199"/>
                    <a:pt x="137791" y="38501"/>
                  </a:cubicBezTo>
                  <a:cubicBezTo>
                    <a:pt x="156334" y="30260"/>
                    <a:pt x="176292" y="25667"/>
                    <a:pt x="195543" y="19250"/>
                  </a:cubicBezTo>
                  <a:cubicBezTo>
                    <a:pt x="239937" y="4452"/>
                    <a:pt x="214471" y="11614"/>
                    <a:pt x="272545" y="0"/>
                  </a:cubicBezTo>
                  <a:cubicBezTo>
                    <a:pt x="304629" y="3208"/>
                    <a:pt x="338208" y="-571"/>
                    <a:pt x="368797" y="9625"/>
                  </a:cubicBezTo>
                  <a:cubicBezTo>
                    <a:pt x="376356" y="12145"/>
                    <a:pt x="407004" y="70004"/>
                    <a:pt x="397673" y="77002"/>
                  </a:cubicBezTo>
                  <a:cubicBezTo>
                    <a:pt x="384585" y="86818"/>
                    <a:pt x="365643" y="70304"/>
                    <a:pt x="349547" y="67377"/>
                  </a:cubicBezTo>
                  <a:cubicBezTo>
                    <a:pt x="330346" y="63886"/>
                    <a:pt x="310729" y="62484"/>
                    <a:pt x="291795" y="57751"/>
                  </a:cubicBezTo>
                  <a:cubicBezTo>
                    <a:pt x="272109" y="52830"/>
                    <a:pt x="254336" y="38501"/>
                    <a:pt x="234044" y="38501"/>
                  </a:cubicBezTo>
                  <a:lnTo>
                    <a:pt x="118540" y="48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 27"/>
            <p:cNvSpPr/>
            <p:nvPr/>
          </p:nvSpPr>
          <p:spPr>
            <a:xfrm flipH="1">
              <a:off x="5325958" y="2294239"/>
              <a:ext cx="323129" cy="674455"/>
            </a:xfrm>
            <a:custGeom>
              <a:avLst/>
              <a:gdLst>
                <a:gd name="connsiteX0" fmla="*/ 118540 w 455425"/>
                <a:gd name="connsiteY0" fmla="*/ 48126 h 674455"/>
                <a:gd name="connsiteX1" fmla="*/ 99290 w 455425"/>
                <a:gd name="connsiteY1" fmla="*/ 298383 h 674455"/>
                <a:gd name="connsiteX2" fmla="*/ 80039 w 455425"/>
                <a:gd name="connsiteY2" fmla="*/ 394636 h 674455"/>
                <a:gd name="connsiteX3" fmla="*/ 70414 w 455425"/>
                <a:gd name="connsiteY3" fmla="*/ 548640 h 674455"/>
                <a:gd name="connsiteX4" fmla="*/ 60789 w 455425"/>
                <a:gd name="connsiteY4" fmla="*/ 596766 h 674455"/>
                <a:gd name="connsiteX5" fmla="*/ 41538 w 455425"/>
                <a:gd name="connsiteY5" fmla="*/ 625642 h 674455"/>
                <a:gd name="connsiteX6" fmla="*/ 12663 w 455425"/>
                <a:gd name="connsiteY6" fmla="*/ 644893 h 674455"/>
                <a:gd name="connsiteX7" fmla="*/ 3037 w 455425"/>
                <a:gd name="connsiteY7" fmla="*/ 673768 h 674455"/>
                <a:gd name="connsiteX8" fmla="*/ 41538 w 455425"/>
                <a:gd name="connsiteY8" fmla="*/ 654518 h 674455"/>
                <a:gd name="connsiteX9" fmla="*/ 166667 w 455425"/>
                <a:gd name="connsiteY9" fmla="*/ 635267 h 674455"/>
                <a:gd name="connsiteX10" fmla="*/ 185917 w 455425"/>
                <a:gd name="connsiteY10" fmla="*/ 606391 h 674455"/>
                <a:gd name="connsiteX11" fmla="*/ 243669 w 455425"/>
                <a:gd name="connsiteY11" fmla="*/ 587141 h 674455"/>
                <a:gd name="connsiteX12" fmla="*/ 272545 w 455425"/>
                <a:gd name="connsiteY12" fmla="*/ 567890 h 674455"/>
                <a:gd name="connsiteX13" fmla="*/ 330296 w 455425"/>
                <a:gd name="connsiteY13" fmla="*/ 548640 h 674455"/>
                <a:gd name="connsiteX14" fmla="*/ 359172 w 455425"/>
                <a:gd name="connsiteY14" fmla="*/ 462013 h 674455"/>
                <a:gd name="connsiteX15" fmla="*/ 368797 w 455425"/>
                <a:gd name="connsiteY15" fmla="*/ 433137 h 674455"/>
                <a:gd name="connsiteX16" fmla="*/ 388048 w 455425"/>
                <a:gd name="connsiteY16" fmla="*/ 336884 h 674455"/>
                <a:gd name="connsiteX17" fmla="*/ 407298 w 455425"/>
                <a:gd name="connsiteY17" fmla="*/ 192505 h 674455"/>
                <a:gd name="connsiteX18" fmla="*/ 426549 w 455425"/>
                <a:gd name="connsiteY18" fmla="*/ 134754 h 674455"/>
                <a:gd name="connsiteX19" fmla="*/ 436174 w 455425"/>
                <a:gd name="connsiteY19" fmla="*/ 105878 h 674455"/>
                <a:gd name="connsiteX20" fmla="*/ 455425 w 455425"/>
                <a:gd name="connsiteY20" fmla="*/ 77002 h 674455"/>
                <a:gd name="connsiteX21" fmla="*/ 137791 w 455425"/>
                <a:gd name="connsiteY21" fmla="*/ 48126 h 674455"/>
                <a:gd name="connsiteX22" fmla="*/ 108915 w 455425"/>
                <a:gd name="connsiteY22" fmla="*/ 57751 h 674455"/>
                <a:gd name="connsiteX23" fmla="*/ 137791 w 455425"/>
                <a:gd name="connsiteY23" fmla="*/ 38501 h 674455"/>
                <a:gd name="connsiteX24" fmla="*/ 195543 w 455425"/>
                <a:gd name="connsiteY24" fmla="*/ 19250 h 674455"/>
                <a:gd name="connsiteX25" fmla="*/ 272545 w 455425"/>
                <a:gd name="connsiteY25" fmla="*/ 0 h 674455"/>
                <a:gd name="connsiteX26" fmla="*/ 368797 w 455425"/>
                <a:gd name="connsiteY26" fmla="*/ 9625 h 674455"/>
                <a:gd name="connsiteX27" fmla="*/ 397673 w 455425"/>
                <a:gd name="connsiteY27" fmla="*/ 77002 h 674455"/>
                <a:gd name="connsiteX28" fmla="*/ 349547 w 455425"/>
                <a:gd name="connsiteY28" fmla="*/ 67377 h 674455"/>
                <a:gd name="connsiteX29" fmla="*/ 291795 w 455425"/>
                <a:gd name="connsiteY29" fmla="*/ 57751 h 674455"/>
                <a:gd name="connsiteX30" fmla="*/ 234044 w 455425"/>
                <a:gd name="connsiteY30" fmla="*/ 38501 h 674455"/>
                <a:gd name="connsiteX31" fmla="*/ 118540 w 455425"/>
                <a:gd name="connsiteY31" fmla="*/ 48126 h 67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55425" h="674455">
                  <a:moveTo>
                    <a:pt x="118540" y="48126"/>
                  </a:moveTo>
                  <a:cubicBezTo>
                    <a:pt x="116080" y="85031"/>
                    <a:pt x="106286" y="249414"/>
                    <a:pt x="99290" y="298383"/>
                  </a:cubicBezTo>
                  <a:cubicBezTo>
                    <a:pt x="94663" y="330774"/>
                    <a:pt x="80039" y="394636"/>
                    <a:pt x="80039" y="394636"/>
                  </a:cubicBezTo>
                  <a:cubicBezTo>
                    <a:pt x="76831" y="445971"/>
                    <a:pt x="75290" y="497437"/>
                    <a:pt x="70414" y="548640"/>
                  </a:cubicBezTo>
                  <a:cubicBezTo>
                    <a:pt x="68863" y="564926"/>
                    <a:pt x="66533" y="581448"/>
                    <a:pt x="60789" y="596766"/>
                  </a:cubicBezTo>
                  <a:cubicBezTo>
                    <a:pt x="56727" y="607598"/>
                    <a:pt x="49718" y="617462"/>
                    <a:pt x="41538" y="625642"/>
                  </a:cubicBezTo>
                  <a:cubicBezTo>
                    <a:pt x="33358" y="633822"/>
                    <a:pt x="22288" y="638476"/>
                    <a:pt x="12663" y="644893"/>
                  </a:cubicBezTo>
                  <a:cubicBezTo>
                    <a:pt x="9454" y="654518"/>
                    <a:pt x="-6588" y="670560"/>
                    <a:pt x="3037" y="673768"/>
                  </a:cubicBezTo>
                  <a:cubicBezTo>
                    <a:pt x="16649" y="678305"/>
                    <a:pt x="27926" y="659055"/>
                    <a:pt x="41538" y="654518"/>
                  </a:cubicBezTo>
                  <a:cubicBezTo>
                    <a:pt x="67991" y="645701"/>
                    <a:pt x="147805" y="637625"/>
                    <a:pt x="166667" y="635267"/>
                  </a:cubicBezTo>
                  <a:cubicBezTo>
                    <a:pt x="173084" y="625642"/>
                    <a:pt x="176107" y="612522"/>
                    <a:pt x="185917" y="606391"/>
                  </a:cubicBezTo>
                  <a:cubicBezTo>
                    <a:pt x="203125" y="595636"/>
                    <a:pt x="243669" y="587141"/>
                    <a:pt x="243669" y="587141"/>
                  </a:cubicBezTo>
                  <a:cubicBezTo>
                    <a:pt x="253294" y="580724"/>
                    <a:pt x="261974" y="572588"/>
                    <a:pt x="272545" y="567890"/>
                  </a:cubicBezTo>
                  <a:cubicBezTo>
                    <a:pt x="291088" y="559649"/>
                    <a:pt x="330296" y="548640"/>
                    <a:pt x="330296" y="548640"/>
                  </a:cubicBezTo>
                  <a:lnTo>
                    <a:pt x="359172" y="462013"/>
                  </a:lnTo>
                  <a:cubicBezTo>
                    <a:pt x="362380" y="452388"/>
                    <a:pt x="366336" y="442980"/>
                    <a:pt x="368797" y="433137"/>
                  </a:cubicBezTo>
                  <a:cubicBezTo>
                    <a:pt x="380491" y="386364"/>
                    <a:pt x="380181" y="391956"/>
                    <a:pt x="388048" y="336884"/>
                  </a:cubicBezTo>
                  <a:cubicBezTo>
                    <a:pt x="390006" y="323177"/>
                    <a:pt x="403207" y="210231"/>
                    <a:pt x="407298" y="192505"/>
                  </a:cubicBezTo>
                  <a:cubicBezTo>
                    <a:pt x="411861" y="172733"/>
                    <a:pt x="420132" y="154004"/>
                    <a:pt x="426549" y="134754"/>
                  </a:cubicBezTo>
                  <a:cubicBezTo>
                    <a:pt x="429757" y="125129"/>
                    <a:pt x="430546" y="114320"/>
                    <a:pt x="436174" y="105878"/>
                  </a:cubicBezTo>
                  <a:lnTo>
                    <a:pt x="455425" y="77002"/>
                  </a:lnTo>
                  <a:cubicBezTo>
                    <a:pt x="336773" y="17674"/>
                    <a:pt x="411026" y="48126"/>
                    <a:pt x="137791" y="48126"/>
                  </a:cubicBezTo>
                  <a:cubicBezTo>
                    <a:pt x="127645" y="48126"/>
                    <a:pt x="108915" y="67897"/>
                    <a:pt x="108915" y="57751"/>
                  </a:cubicBezTo>
                  <a:cubicBezTo>
                    <a:pt x="108915" y="46183"/>
                    <a:pt x="127220" y="43199"/>
                    <a:pt x="137791" y="38501"/>
                  </a:cubicBezTo>
                  <a:cubicBezTo>
                    <a:pt x="156334" y="30260"/>
                    <a:pt x="176292" y="25667"/>
                    <a:pt x="195543" y="19250"/>
                  </a:cubicBezTo>
                  <a:cubicBezTo>
                    <a:pt x="239937" y="4452"/>
                    <a:pt x="214471" y="11614"/>
                    <a:pt x="272545" y="0"/>
                  </a:cubicBezTo>
                  <a:cubicBezTo>
                    <a:pt x="304629" y="3208"/>
                    <a:pt x="338208" y="-571"/>
                    <a:pt x="368797" y="9625"/>
                  </a:cubicBezTo>
                  <a:cubicBezTo>
                    <a:pt x="376356" y="12145"/>
                    <a:pt x="407004" y="70004"/>
                    <a:pt x="397673" y="77002"/>
                  </a:cubicBezTo>
                  <a:cubicBezTo>
                    <a:pt x="384585" y="86818"/>
                    <a:pt x="365643" y="70304"/>
                    <a:pt x="349547" y="67377"/>
                  </a:cubicBezTo>
                  <a:cubicBezTo>
                    <a:pt x="330346" y="63886"/>
                    <a:pt x="310729" y="62484"/>
                    <a:pt x="291795" y="57751"/>
                  </a:cubicBezTo>
                  <a:cubicBezTo>
                    <a:pt x="272109" y="52830"/>
                    <a:pt x="254336" y="38501"/>
                    <a:pt x="234044" y="38501"/>
                  </a:cubicBezTo>
                  <a:lnTo>
                    <a:pt x="118540" y="48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圓角矩形圖說文字 18"/>
          <p:cNvSpPr/>
          <p:nvPr/>
        </p:nvSpPr>
        <p:spPr>
          <a:xfrm>
            <a:off x="3345005" y="2636912"/>
            <a:ext cx="2988896" cy="900100"/>
          </a:xfrm>
          <a:prstGeom prst="wedgeRoundRectCallout">
            <a:avLst>
              <a:gd name="adj1" fmla="val 37439"/>
              <a:gd name="adj2" fmla="val 710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王漢宗特圓體繁" panose="02020300000000000000" pitchFamily="18" charset="-120"/>
                <a:ea typeface="王漢宗特圓體繁" panose="02020300000000000000" pitchFamily="18" charset="-120"/>
              </a:rPr>
              <a:t>我要穿那一件呢？</a:t>
            </a:r>
            <a:endParaRPr lang="en-US" altLang="zh-TW" sz="2800" dirty="0" smtClean="0">
              <a:latin typeface="王漢宗特圓體繁" panose="02020300000000000000" pitchFamily="18" charset="-120"/>
              <a:ea typeface="王漢宗特圓體繁" panose="02020300000000000000" pitchFamily="18" charset="-120"/>
            </a:endParaRPr>
          </a:p>
        </p:txBody>
      </p:sp>
      <p:pic>
        <p:nvPicPr>
          <p:cNvPr id="1033" name="Picture 9" descr="「start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30" y="5082078"/>
            <a:ext cx="1323932" cy="13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23333" r="17256" b="16667"/>
          <a:stretch/>
        </p:blipFill>
        <p:spPr bwMode="auto">
          <a:xfrm>
            <a:off x="1547664" y="188640"/>
            <a:ext cx="600323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788735" y="5404411"/>
            <a:ext cx="352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畫面一開始的照片，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按「</a:t>
            </a:r>
            <a:r>
              <a:rPr lang="en-US" altLang="zh-TW" b="1" dirty="0" smtClean="0">
                <a:solidFill>
                  <a:srgbClr val="FF0000"/>
                </a:solidFill>
              </a:rPr>
              <a:t>START</a:t>
            </a:r>
            <a:r>
              <a:rPr lang="zh-TW" altLang="en-US" b="1" dirty="0" smtClean="0">
                <a:solidFill>
                  <a:srgbClr val="FF0000"/>
                </a:solidFill>
              </a:rPr>
              <a:t>」鍵，開始進入遊戲。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mg\7\img\f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77534"/>
            <a:ext cx="5688632" cy="426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mg\7\img\Lia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2771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257125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　廖玉蕙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〈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我的華麗的夢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〉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一文說女人的衣櫃是一頁血淚斑斑的征戰史，將女性與衣櫃的戰鬥，作了微妙的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闡釋為了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作者的衣櫃，她必須戰鬥的對象有哪些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請從下列圖片中試著找出來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?(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拖曳四個正確答案擂擡中央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61" name="Picture 13" descr="「女孩夢想」的圖片搜尋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4" t="13894" r="17860"/>
          <a:stretch/>
        </p:blipFill>
        <p:spPr bwMode="auto">
          <a:xfrm>
            <a:off x="7444816" y="1772816"/>
            <a:ext cx="1284898" cy="9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533267" y="2763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兒時夢想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63" name="Picture 15" descr="「努力工作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001" y="3133300"/>
            <a:ext cx="1205713" cy="11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7572859" y="43107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先生工作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65" name="Picture 17" descr="圖片搜尋結果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6" t="21697" r="23314" b="15941"/>
          <a:stretch/>
        </p:blipFill>
        <p:spPr bwMode="auto">
          <a:xfrm>
            <a:off x="7488160" y="4726948"/>
            <a:ext cx="1277394" cy="15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7572859" y="6259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祖孫情感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67" name="Picture 19" descr="「新台幣」的圖片搜尋結果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" t="19308" r="6595" b="9549"/>
          <a:stretch/>
        </p:blipFill>
        <p:spPr bwMode="auto">
          <a:xfrm>
            <a:off x="323528" y="1848375"/>
            <a:ext cx="1284898" cy="8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96563" y="26851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兒子零用錢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69" name="Picture 21" descr="「SALE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2" y="3133300"/>
            <a:ext cx="1311864" cy="8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269598" y="3941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價錢爭奪戰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71" name="Picture 23" descr="圖片搜尋結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7" y="4310772"/>
            <a:ext cx="1308613" cy="186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/>
          <p:cNvSpPr txBox="1"/>
          <p:nvPr/>
        </p:nvSpPr>
        <p:spPr>
          <a:xfrm>
            <a:off x="615846" y="6177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減肥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5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9" t="22028" r="18234" b="15073"/>
          <a:stretch/>
        </p:blipFill>
        <p:spPr bwMode="auto">
          <a:xfrm>
            <a:off x="1645281" y="265958"/>
            <a:ext cx="5794514" cy="431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1835696" y="5081245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這個畫面的「圖」，都重新找過了。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改成是「創用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CC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」的圖片，文字也稍為修改。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8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mg\7\img\f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77534"/>
            <a:ext cx="5688632" cy="426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mg\7\img\Lia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2771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257125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　廖玉蕙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〈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我的華麗的夢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〉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一文說女人的衣櫃是一頁血淚斑斑的征戰史，將女性與衣櫃的戰鬥，作了微妙的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闡釋為了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作者的衣櫃，她必須戰鬥的對象有哪些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請從下列圖片中試著找出來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?(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複選四個正確答案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7488160" y="4726948"/>
            <a:ext cx="1277394" cy="1901726"/>
            <a:chOff x="7488160" y="4726948"/>
            <a:chExt cx="1277394" cy="1901726"/>
          </a:xfrm>
        </p:grpSpPr>
        <p:pic>
          <p:nvPicPr>
            <p:cNvPr id="2065" name="Picture 17" descr="圖片搜尋結果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56" t="21697" r="23314" b="15941"/>
            <a:stretch/>
          </p:blipFill>
          <p:spPr bwMode="auto">
            <a:xfrm>
              <a:off x="7488160" y="4726948"/>
              <a:ext cx="1277394" cy="1575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文字方塊 21"/>
            <p:cNvSpPr txBox="1"/>
            <p:nvPr/>
          </p:nvSpPr>
          <p:spPr>
            <a:xfrm>
              <a:off x="7572859" y="62593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祖孫情感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69598" y="3133300"/>
            <a:ext cx="1338828" cy="1177471"/>
            <a:chOff x="269598" y="3133300"/>
            <a:chExt cx="1338828" cy="1177471"/>
          </a:xfrm>
        </p:grpSpPr>
        <p:pic>
          <p:nvPicPr>
            <p:cNvPr id="2069" name="Picture 21" descr="「SALE」的圖片搜尋結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62" y="3133300"/>
              <a:ext cx="1311864" cy="82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/>
            <p:cNvSpPr txBox="1"/>
            <p:nvPr/>
          </p:nvSpPr>
          <p:spPr>
            <a:xfrm>
              <a:off x="269598" y="394143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價錢爭奪戰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2073" name="Picture 25" descr="「勝利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1369119" cy="20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/>
          <p:cNvSpPr txBox="1"/>
          <p:nvPr/>
        </p:nvSpPr>
        <p:spPr>
          <a:xfrm>
            <a:off x="1835697" y="5081245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正確答案是「兒子零用錢、兒時夢想、減肥、先生工作」，若答對了，就給一個「勝利」手勢！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7" t="22850" r="18540" b="15115"/>
          <a:stretch/>
        </p:blipFill>
        <p:spPr bwMode="auto">
          <a:xfrm>
            <a:off x="1660264" y="476672"/>
            <a:ext cx="5736657" cy="42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3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mg\7\img\f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77534"/>
            <a:ext cx="5688632" cy="426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mg\7\img\Liao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9" t="1873" r="37035" b="57946"/>
          <a:stretch/>
        </p:blipFill>
        <p:spPr bwMode="auto">
          <a:xfrm rot="16200000">
            <a:off x="4203255" y="2465508"/>
            <a:ext cx="1046866" cy="19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257125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　廖玉蕙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〈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我的華麗的夢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〉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一文說女人的衣櫃是一頁血淚斑斑的征戰史，將女性與衣櫃的戰鬥，作了微妙的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闡釋為了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作者的衣櫃，她必須戰鬥的對象有哪些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請從下列圖片中試著找出來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?(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複選四個正確答案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7572859" y="1503322"/>
            <a:ext cx="1284898" cy="1360484"/>
            <a:chOff x="7444816" y="1772816"/>
            <a:chExt cx="1284898" cy="1360484"/>
          </a:xfrm>
          <a:solidFill>
            <a:schemeClr val="bg1"/>
          </a:solidFill>
        </p:grpSpPr>
        <p:pic>
          <p:nvPicPr>
            <p:cNvPr id="2061" name="Picture 13" descr="「女孩夢想」的圖片搜尋結果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t="13894" r="17860"/>
            <a:stretch/>
          </p:blipFill>
          <p:spPr bwMode="auto">
            <a:xfrm>
              <a:off x="7444816" y="1772816"/>
              <a:ext cx="1284898" cy="991152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7533267" y="2763968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兒時夢想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96562" y="4417154"/>
            <a:ext cx="1308613" cy="2236548"/>
            <a:chOff x="269597" y="4310772"/>
            <a:chExt cx="1308613" cy="2236548"/>
          </a:xfrm>
          <a:solidFill>
            <a:schemeClr val="bg1"/>
          </a:solidFill>
        </p:grpSpPr>
        <p:pic>
          <p:nvPicPr>
            <p:cNvPr id="2071" name="Picture 23" descr="圖片搜尋結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97" y="4310772"/>
              <a:ext cx="1308613" cy="1867216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字方塊 27"/>
            <p:cNvSpPr txBox="1"/>
            <p:nvPr/>
          </p:nvSpPr>
          <p:spPr>
            <a:xfrm>
              <a:off x="615846" y="6177988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減肥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4100" name="Picture 4" descr="「表情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99213"/>
            <a:ext cx="1014971" cy="10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722942" y="5708306"/>
            <a:ext cx="156095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再玩一次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6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/>
          <p:cNvSpPr txBox="1"/>
          <p:nvPr/>
        </p:nvSpPr>
        <p:spPr>
          <a:xfrm>
            <a:off x="1835697" y="5081245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沒有拖曳四個正確答案，即給一個「哭臉」加上「倒臥主角」！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下面加上一個「再玩一次」，讓玩家回到第二個畫面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5" t="22754" r="18559" b="14493"/>
          <a:stretch/>
        </p:blipFill>
        <p:spPr bwMode="auto">
          <a:xfrm>
            <a:off x="1930524" y="534739"/>
            <a:ext cx="5715001" cy="430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8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135</Words>
  <Application>Microsoft Office PowerPoint</Application>
  <PresentationFormat>如螢幕大小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33</cp:revision>
  <dcterms:created xsi:type="dcterms:W3CDTF">2016-07-06T02:52:48Z</dcterms:created>
  <dcterms:modified xsi:type="dcterms:W3CDTF">2016-09-07T05:48:36Z</dcterms:modified>
</cp:coreProperties>
</file>