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244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5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60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9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8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10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50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17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81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2E86-349B-4938-9E85-9F3E8CB41ACF}" type="datetimeFigureOut">
              <a:rPr lang="en-IN" smtClean="0"/>
              <a:t>02-01-2020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4B7D3-DC76-42A1-A592-3E91B77786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09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 Transaction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Simple Wireframe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86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18022" y="213360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Welcome, XYZ Bank!</a:t>
            </a:r>
            <a:endParaRPr lang="en-IN" sz="3600" dirty="0"/>
          </a:p>
        </p:txBody>
      </p:sp>
      <p:sp>
        <p:nvSpPr>
          <p:cNvPr id="8" name="Rectangle 7"/>
          <p:cNvSpPr/>
          <p:nvPr/>
        </p:nvSpPr>
        <p:spPr>
          <a:xfrm>
            <a:off x="7488195" y="4367944"/>
            <a:ext cx="218302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Transaction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488195" y="5179371"/>
            <a:ext cx="218302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 less Transaction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6895070" y="4539049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39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87265" y="5179371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Confirm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966519" y="2463115"/>
            <a:ext cx="3978876" cy="26031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25" y="2652661"/>
            <a:ext cx="2224063" cy="2224063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7681784" y="5331770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7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287265" y="5179371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Current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287264" y="4450323"/>
            <a:ext cx="1383957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Saving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18022" y="213360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Welcome, Mr. XXX</a:t>
            </a:r>
            <a:endParaRPr lang="en-IN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3118022" y="285664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Ac. No : 124xxxxx21321</a:t>
            </a:r>
            <a:endParaRPr lang="en-IN" sz="3600" dirty="0"/>
          </a:p>
        </p:txBody>
      </p:sp>
      <p:sp>
        <p:nvSpPr>
          <p:cNvPr id="11" name="Right Arrow 10"/>
          <p:cNvSpPr/>
          <p:nvPr/>
        </p:nvSpPr>
        <p:spPr>
          <a:xfrm>
            <a:off x="7632357" y="4602722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90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809471" y="5179371"/>
            <a:ext cx="1861752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Balance Enquiry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7809470" y="4450323"/>
            <a:ext cx="1861751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 Withdrawal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101546" y="1984544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Ac. No : 124xxxxx21321</a:t>
            </a:r>
            <a:endParaRPr lang="en-IN" sz="3600" dirty="0"/>
          </a:p>
        </p:txBody>
      </p:sp>
      <p:sp>
        <p:nvSpPr>
          <p:cNvPr id="8" name="Right Arrow 7"/>
          <p:cNvSpPr/>
          <p:nvPr/>
        </p:nvSpPr>
        <p:spPr>
          <a:xfrm>
            <a:off x="7179276" y="4602722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8410833" y="5253512"/>
            <a:ext cx="1243915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410833" y="4524464"/>
            <a:ext cx="1243914" cy="56017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Proceed</a:t>
            </a:r>
            <a:endParaRPr lang="en-IN" dirty="0"/>
          </a:p>
        </p:txBody>
      </p:sp>
      <p:sp>
        <p:nvSpPr>
          <p:cNvPr id="7" name="Right Arrow 6"/>
          <p:cNvSpPr/>
          <p:nvPr/>
        </p:nvSpPr>
        <p:spPr>
          <a:xfrm>
            <a:off x="7780638" y="4676863"/>
            <a:ext cx="527222" cy="25537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138351" y="3389870"/>
            <a:ext cx="1635211" cy="5601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25,000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118022" y="2659101"/>
            <a:ext cx="5675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Enter Amount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799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101546" y="1984544"/>
            <a:ext cx="5675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Place Fingerprint in scanner to proceed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758" y="3184873"/>
            <a:ext cx="1894398" cy="189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10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5319" y="659027"/>
            <a:ext cx="7941276" cy="5461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985319" y="659027"/>
            <a:ext cx="7941276" cy="88144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108886" y="823784"/>
            <a:ext cx="1532238" cy="510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LOGO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959443" y="2743539"/>
            <a:ext cx="599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Thank you for banking with us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9905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Card Transaction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 Transaction</dc:title>
  <dc:creator>Jeganath PV</dc:creator>
  <cp:lastModifiedBy>Jeganath PV</cp:lastModifiedBy>
  <cp:revision>3</cp:revision>
  <dcterms:created xsi:type="dcterms:W3CDTF">2020-01-02T06:32:08Z</dcterms:created>
  <dcterms:modified xsi:type="dcterms:W3CDTF">2020-01-02T07:28:56Z</dcterms:modified>
</cp:coreProperties>
</file>