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318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53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45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8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3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54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34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3803-A0D9-4D11-88DA-31BD5F8C374D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4ABD-1EA9-4B4B-8398-DAE234C5D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 less Transaction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Wireframe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294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18022" y="213360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Welcome, XYZ Bank!</a:t>
            </a:r>
            <a:endParaRPr lang="en-IN" sz="3600" dirty="0"/>
          </a:p>
        </p:txBody>
      </p:sp>
      <p:sp>
        <p:nvSpPr>
          <p:cNvPr id="8" name="Rectangle 7"/>
          <p:cNvSpPr/>
          <p:nvPr/>
        </p:nvSpPr>
        <p:spPr>
          <a:xfrm>
            <a:off x="7488195" y="4367944"/>
            <a:ext cx="218302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Transaction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88195" y="5179371"/>
            <a:ext cx="218302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less Transaction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6886832" y="5331770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90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09784" y="194413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Welcome, XYZ Bank!</a:t>
            </a:r>
            <a:endParaRPr lang="en-IN" sz="3600" dirty="0"/>
          </a:p>
        </p:txBody>
      </p:sp>
      <p:sp>
        <p:nvSpPr>
          <p:cNvPr id="7" name="Rectangle 6"/>
          <p:cNvSpPr/>
          <p:nvPr/>
        </p:nvSpPr>
        <p:spPr>
          <a:xfrm>
            <a:off x="8213125" y="5253509"/>
            <a:ext cx="130569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7603524" y="5405910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118022" y="2625034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Select District and Branch</a:t>
            </a:r>
            <a:endParaRPr lang="en-IN" sz="3600" dirty="0"/>
          </a:p>
        </p:txBody>
      </p:sp>
      <p:sp>
        <p:nvSpPr>
          <p:cNvPr id="19" name="Rectangle 18"/>
          <p:cNvSpPr/>
          <p:nvPr/>
        </p:nvSpPr>
        <p:spPr>
          <a:xfrm>
            <a:off x="3534032" y="3373357"/>
            <a:ext cx="2372497" cy="560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Chennai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972433" y="3372548"/>
            <a:ext cx="2372497" cy="560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Anna Nagar</a:t>
            </a:r>
            <a:endParaRPr lang="en-IN" dirty="0"/>
          </a:p>
        </p:txBody>
      </p:sp>
      <p:sp>
        <p:nvSpPr>
          <p:cNvPr id="21" name="Isosceles Triangle 20"/>
          <p:cNvSpPr/>
          <p:nvPr/>
        </p:nvSpPr>
        <p:spPr>
          <a:xfrm rot="10800000">
            <a:off x="5535828" y="3501447"/>
            <a:ext cx="304800" cy="2553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Isosceles Triangle 21"/>
          <p:cNvSpPr/>
          <p:nvPr/>
        </p:nvSpPr>
        <p:spPr>
          <a:xfrm rot="10800000">
            <a:off x="7949513" y="3526162"/>
            <a:ext cx="304800" cy="2553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01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87265" y="5179371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66519" y="2463115"/>
            <a:ext cx="3978876" cy="26031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25" y="2652661"/>
            <a:ext cx="2224063" cy="222406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681784" y="5331770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14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01546" y="1984544"/>
            <a:ext cx="567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Place Fingerprint in scanner to proceed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8" y="3184873"/>
            <a:ext cx="1894398" cy="18943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87265" y="5179371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7681784" y="5331770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46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87265" y="5179371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287264" y="4450323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18022" y="213360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Welcome, Mr. XXX</a:t>
            </a:r>
            <a:endParaRPr lang="en-I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118022" y="285664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Ac. No : 124xxxxx21321</a:t>
            </a:r>
            <a:endParaRPr lang="en-IN" sz="3600" dirty="0"/>
          </a:p>
        </p:txBody>
      </p:sp>
      <p:sp>
        <p:nvSpPr>
          <p:cNvPr id="11" name="Right Arrow 10"/>
          <p:cNvSpPr/>
          <p:nvPr/>
        </p:nvSpPr>
        <p:spPr>
          <a:xfrm>
            <a:off x="7632357" y="4602722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3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809471" y="5179371"/>
            <a:ext cx="1861752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Enquiry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809470" y="4450323"/>
            <a:ext cx="1861751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 Withdrawal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01546" y="1984544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Ac. No : 124xxxxx21321</a:t>
            </a:r>
            <a:endParaRPr lang="en-IN" sz="3600" dirty="0"/>
          </a:p>
        </p:txBody>
      </p:sp>
      <p:sp>
        <p:nvSpPr>
          <p:cNvPr id="8" name="Right Arrow 7"/>
          <p:cNvSpPr/>
          <p:nvPr/>
        </p:nvSpPr>
        <p:spPr>
          <a:xfrm>
            <a:off x="7179276" y="4602722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32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410833" y="5253512"/>
            <a:ext cx="1243915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410833" y="4524464"/>
            <a:ext cx="1243914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Proceed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7780638" y="4676863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38351" y="3389870"/>
            <a:ext cx="1635211" cy="560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25,000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18022" y="265910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Enter Amount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4767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59443" y="2743539"/>
            <a:ext cx="599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banking with us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147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76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Card less Transaction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less Transaction</dc:title>
  <dc:creator>Jeganath PV</dc:creator>
  <cp:lastModifiedBy>Jeganath PV</cp:lastModifiedBy>
  <cp:revision>2</cp:revision>
  <dcterms:created xsi:type="dcterms:W3CDTF">2020-01-02T07:19:09Z</dcterms:created>
  <dcterms:modified xsi:type="dcterms:W3CDTF">2020-01-02T07:26:45Z</dcterms:modified>
</cp:coreProperties>
</file>