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C581225-FF13-4118-BA42-07B136478649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FBF0858-081E-40B1-A101-C290428CE66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7910264" cy="1512168"/>
          </a:xfrm>
        </p:spPr>
        <p:txBody>
          <a:bodyPr>
            <a:normAutofit fontScale="90000"/>
          </a:bodyPr>
          <a:lstStyle/>
          <a:p>
            <a:pPr algn="r"/>
            <a:r>
              <a:rPr lang="ru-RU" sz="5400" dirty="0"/>
              <a:t>Стандартные </a:t>
            </a:r>
            <a:br>
              <a:rPr lang="ru-RU" sz="5400" dirty="0"/>
            </a:br>
            <a:r>
              <a:rPr lang="ru-RU" sz="5400" dirty="0"/>
              <a:t>приложения </a:t>
            </a:r>
            <a:r>
              <a:rPr lang="en-US" sz="5400" dirty="0"/>
              <a:t>MS Windows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941168"/>
            <a:ext cx="6858000" cy="990600"/>
          </a:xfrm>
        </p:spPr>
        <p:txBody>
          <a:bodyPr>
            <a:noAutofit/>
          </a:bodyPr>
          <a:lstStyle/>
          <a:p>
            <a:pPr algn="r"/>
            <a:r>
              <a:rPr lang="ru-RU" sz="1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Выполнил: Калмыков А.С.</a:t>
            </a:r>
            <a:br>
              <a:rPr lang="ru-RU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Проверила: </a:t>
            </a:r>
            <a:r>
              <a:rPr lang="ru-RU" sz="1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Гедранович</a:t>
            </a:r>
            <a:r>
              <a:rPr lang="ru-RU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В.В.</a:t>
            </a:r>
            <a:br>
              <a:rPr lang="ru-RU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Группа: 211701с ; факультет коммуникаций, экономики и права</a:t>
            </a:r>
            <a:br>
              <a:rPr lang="ru-RU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18.10.2021</a:t>
            </a:r>
          </a:p>
        </p:txBody>
      </p:sp>
    </p:spTree>
    <p:extLst>
      <p:ext uri="{BB962C8B-B14F-4D97-AF65-F5344CB8AC3E}">
        <p14:creationId xmlns:p14="http://schemas.microsoft.com/office/powerpoint/2010/main" val="360561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399032"/>
          </a:xfrm>
        </p:spPr>
        <p:txBody>
          <a:bodyPr/>
          <a:lstStyle/>
          <a:p>
            <a:r>
              <a:rPr lang="en-US" dirty="0"/>
              <a:t>Word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412776"/>
            <a:ext cx="7543800" cy="45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Текстовый процессор — исторически самое первое и наиболее широко используемое офисное приложение. Писать и оформлять тексты нужно всем. Еще десять лет назад подобные программы назывались "редакторами", но сегодня этот термин уже не отражает их возросшие возможности.</a:t>
            </a:r>
          </a:p>
          <a:p>
            <a:pPr marL="0" indent="0">
              <a:buNone/>
            </a:pPr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Сегодня функции текстовых процессоров выходят далеко за рамки работы с текстами (набор, редактирование, форматирование, автоматическая проверка правописания, составление автореферата и т.д.). </a:t>
            </a:r>
          </a:p>
          <a:p>
            <a:pPr marL="0" indent="0">
              <a:buNone/>
            </a:pPr>
            <a:r>
              <a:rPr lang="ru-RU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</a:t>
            </a:r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позволяет создавать в тексте разнообразные таблицы, графики, иллюстрации, формулы и прочее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ru-R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их автоматической нумерацией и формированием перекрестных ссылок. В результате пользователь может подготовить сложный документ практически неограниченного объема с использованием графических материалов и разнообразного форматирования.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414936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399032"/>
          </a:xfrm>
        </p:spPr>
        <p:txBody>
          <a:bodyPr/>
          <a:lstStyle/>
          <a:p>
            <a:r>
              <a:rPr lang="ru-RU" dirty="0"/>
              <a:t>Проводник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72816"/>
            <a:ext cx="7543800" cy="30312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Программа Проводник предназначена для работы с дисками, папками и файлами компьютера. </a:t>
            </a:r>
          </a:p>
          <a:p>
            <a:pPr marL="0" indent="0">
              <a:buNone/>
            </a:pPr>
            <a:r>
              <a:rPr lang="ru-RU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Проводник</a:t>
            </a: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 — средство, дающее возможность пользователю видеть в иерархической форме структуру, размещение папок и быстро переходить к какому-либо объекту (папке, файлу, ярлыку), а также выполнять ряд действий с папками и файлами.</a:t>
            </a:r>
          </a:p>
        </p:txBody>
      </p:sp>
      <p:pic>
        <p:nvPicPr>
          <p:cNvPr id="6" name="Picture 4" descr="قواعدی برای نام گذاری فایل ها - ویرگو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9715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2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266384" cy="16002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Проводник. Возможности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98884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Программа позволяет: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создавать файлы и папки;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переименовывать файлы и папки;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копировать файлы и папки;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перемещать//удалять файлы и папки;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просматривать содержимое папок;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запускать программы;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отменять неправильное действие.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04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823" y="260648"/>
            <a:ext cx="8229600" cy="1399032"/>
          </a:xfrm>
        </p:spPr>
        <p:txBody>
          <a:bodyPr>
            <a:normAutofit/>
          </a:bodyPr>
          <a:lstStyle/>
          <a:p>
            <a:r>
              <a:rPr lang="ru-RU" dirty="0"/>
              <a:t>Проводник.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Программа проводник содержит: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строку заголовка;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полосу меню;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панель инструментов;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адресную строку;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левая панель, на которой отображается структура папок;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правая панель, на которой выводится содержимое папки или диска.</a:t>
            </a:r>
          </a:p>
        </p:txBody>
      </p:sp>
    </p:spTree>
    <p:extLst>
      <p:ext uri="{BB962C8B-B14F-4D97-AF65-F5344CB8AC3E}">
        <p14:creationId xmlns:p14="http://schemas.microsoft.com/office/powerpoint/2010/main" val="248358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6199" y="260648"/>
            <a:ext cx="8229600" cy="1399032"/>
          </a:xfrm>
        </p:spPr>
        <p:txBody>
          <a:bodyPr/>
          <a:lstStyle/>
          <a:p>
            <a:r>
              <a:rPr lang="ru-RU" dirty="0"/>
              <a:t>Блокнот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Блокнот — простой текстовый редактор, являющийся частью операционных систем 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Microsoft Windows</a:t>
            </a: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начиная с вышедшей в 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1985</a:t>
            </a: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году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Microsoft Windows 1.0</a:t>
            </a: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pic>
        <p:nvPicPr>
          <p:cNvPr id="9218" name="Picture 2" descr="C:\Users\mothe\Pictures\хуй\kisspng-notepad-microsoft-office-5af578f4d2e811.065388621526036724863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2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399032"/>
          </a:xfrm>
        </p:spPr>
        <p:txBody>
          <a:bodyPr>
            <a:normAutofit/>
          </a:bodyPr>
          <a:lstStyle/>
          <a:p>
            <a:r>
              <a:rPr lang="ru-RU" dirty="0"/>
              <a:t>Блокнот. Возможности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Блокнот можно использовать для различных целей, например: 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для создания небольших текстовых заметок, так как он открывается, как правило, быстрее чем офисные программы;</a:t>
            </a:r>
          </a:p>
          <a:p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 Блокноте присутствует инструкция по работе с программой — встроенная справка (для вызова справки можно нажать клавишу F1 или значок знак вопроса в правом верхнем углу программы).</a:t>
            </a:r>
          </a:p>
          <a:p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508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293096"/>
            <a:ext cx="8136904" cy="1879104"/>
          </a:xfrm>
        </p:spPr>
        <p:txBody>
          <a:bodyPr>
            <a:noAutofit/>
          </a:bodyPr>
          <a:lstStyle/>
          <a:p>
            <a:r>
              <a:rPr lang="ru-RU" sz="6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41427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Стандартные программы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MS</a:t>
            </a:r>
            <a:r>
              <a:rPr lang="be-BY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— предназначены для выполнения задач, которые наиболее распространены среди пользователей ПК</a:t>
            </a:r>
          </a:p>
          <a:p>
            <a:pPr marL="0" indent="0">
              <a:buNone/>
            </a:pP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Набор этих стандартных программ определён типом установки операционной системы</a:t>
            </a:r>
            <a:b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ru-RU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63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6" y="188640"/>
            <a:ext cx="7554416" cy="1600200"/>
          </a:xfrm>
        </p:spPr>
        <p:txBody>
          <a:bodyPr>
            <a:normAutofit fontScale="90000"/>
          </a:bodyPr>
          <a:lstStyle/>
          <a:p>
            <a:r>
              <a:rPr lang="ru-RU" dirty="0"/>
              <a:t>Возможности использования 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для создания и редактирования текстовых документов</a:t>
            </a:r>
          </a:p>
          <a:p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для обработки табличный данных и выполнения сложных вычислений</a:t>
            </a:r>
          </a:p>
          <a:p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подготовки и проведения презентаций</a:t>
            </a:r>
          </a:p>
          <a:p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для поиска данных разного типа</a:t>
            </a:r>
          </a:p>
          <a:p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для обеспечения унифицированного доступа к корпоративной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71721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399032"/>
          </a:xfrm>
        </p:spPr>
        <p:txBody>
          <a:bodyPr/>
          <a:lstStyle/>
          <a:p>
            <a:r>
              <a:rPr lang="en-US" dirty="0"/>
              <a:t>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Программа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 Point</a:t>
            </a: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предназначена для работы со слайдами, создания презентаций. Умение работать в такой программе приветствуется работодателем, поскольку к докладам и презентациям часто бывает необходимо подготовить яркие наглядные материалы, где используются и текст, и картинки, и таблицы. Освоить создание простейших презентаций не столь сложно. Достаточно иметь представление об основных особенностях и возможностях программы.</a:t>
            </a:r>
          </a:p>
        </p:txBody>
      </p:sp>
      <p:pic>
        <p:nvPicPr>
          <p:cNvPr id="5124" name="Picture 4" descr="C:\Users\mothe\Pictures\хуй\kisspng-microsoft-powerpoint-presentation-microsoft-office-ms-powerpoint-png-picture-5a78a9b3aa7b41.96270787151785720369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42312"/>
            <a:ext cx="3888432" cy="16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37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399032"/>
          </a:xfrm>
        </p:spPr>
        <p:txBody>
          <a:bodyPr/>
          <a:lstStyle/>
          <a:p>
            <a:r>
              <a:rPr lang="en-US" dirty="0"/>
              <a:t>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6138" y="1484784"/>
            <a:ext cx="7543800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PowerPoint</a:t>
            </a: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является частью </a:t>
            </a:r>
            <a:r>
              <a:rPr lang="ru-RU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Microsoft</a:t>
            </a: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Office</a:t>
            </a: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Это позволило </a:t>
            </a:r>
            <a:r>
              <a:rPr lang="ru-RU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PowerPoint</a:t>
            </a: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стать наиболее распространённой во всем мире программой для создания презентаций. Файлы презентаций </a:t>
            </a:r>
            <a:r>
              <a:rPr lang="ru-RU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PowerPoint</a:t>
            </a: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часто пересылаются пользователями программы на другие компьютеры, что свидетельствует о необходимой совместимости с ними программ конкурентов</a:t>
            </a:r>
          </a:p>
        </p:txBody>
      </p:sp>
      <p:pic>
        <p:nvPicPr>
          <p:cNvPr id="4108" name="Picture 12" descr="Microsoft представила новые иконки для файлов Off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323" y="3861048"/>
            <a:ext cx="5544616" cy="239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2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6781800" cy="1015008"/>
          </a:xfrm>
        </p:spPr>
        <p:txBody>
          <a:bodyPr>
            <a:normAutofit/>
          </a:bodyPr>
          <a:lstStyle/>
          <a:p>
            <a:r>
              <a:rPr lang="en-US" dirty="0"/>
              <a:t>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4016" y="1772816"/>
            <a:ext cx="7543800" cy="165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Во вкладке «Главная» предусмотрены функции для редактирования текста, создания структуры презентации, последовательности слайдов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2780928"/>
            <a:ext cx="6136507" cy="349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90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" y="18910"/>
            <a:ext cx="8229600" cy="1399032"/>
          </a:xfrm>
        </p:spPr>
        <p:txBody>
          <a:bodyPr/>
          <a:lstStyle/>
          <a:p>
            <a:r>
              <a:rPr lang="en-US" dirty="0"/>
              <a:t>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268760"/>
            <a:ext cx="7543800" cy="2455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Раздел «Вставка» позволяет дополнить презентации : </a:t>
            </a:r>
          </a:p>
          <a:p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рисунками;</a:t>
            </a:r>
          </a:p>
          <a:p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таблицами;</a:t>
            </a:r>
          </a:p>
          <a:p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диаграммами;</a:t>
            </a:r>
          </a:p>
          <a:p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видео и звуком.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09" y="3140968"/>
            <a:ext cx="5760640" cy="328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10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556792"/>
            <a:ext cx="75438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 разделе «Дизайн» можно выбрать шаблон для оформления слайда по расположению текста, цвету фона и т.п. При этом цвет вы можете изменить по своему вкусу, также как и размещение объекта или текста на слайде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10916"/>
            <a:ext cx="6408712" cy="365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46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399032"/>
          </a:xfrm>
        </p:spPr>
        <p:txBody>
          <a:bodyPr/>
          <a:lstStyle/>
          <a:p>
            <a:r>
              <a:rPr lang="en-US" dirty="0"/>
              <a:t>Word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5354" y="1484784"/>
            <a:ext cx="7543800" cy="17350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Вверху панели есть надписи: «Главная», «Вставка», «Ссылки», «Рецензирование». Это разделы, которые пригодятся при редактировании и наборе текста. Каждый из них объединяет группу различных команд.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527106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25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161</TotalTime>
  <Words>650</Words>
  <Application>Microsoft Office PowerPoint</Application>
  <PresentationFormat>Экран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 Unicode MS</vt:lpstr>
      <vt:lpstr>Century Gothic</vt:lpstr>
      <vt:lpstr>Verdana</vt:lpstr>
      <vt:lpstr>Wingdings 2</vt:lpstr>
      <vt:lpstr>Яркая</vt:lpstr>
      <vt:lpstr>Стандартные  приложения MS Windows</vt:lpstr>
      <vt:lpstr>Основные определения</vt:lpstr>
      <vt:lpstr>Возможности использования программ</vt:lpstr>
      <vt:lpstr>Power Point</vt:lpstr>
      <vt:lpstr>Power Point</vt:lpstr>
      <vt:lpstr>Power Point</vt:lpstr>
      <vt:lpstr>Power Point</vt:lpstr>
      <vt:lpstr>Power Point</vt:lpstr>
      <vt:lpstr>Word</vt:lpstr>
      <vt:lpstr>Word</vt:lpstr>
      <vt:lpstr>Проводник</vt:lpstr>
      <vt:lpstr>Проводник. Возможности использования</vt:lpstr>
      <vt:lpstr>Проводник. Интерфейс</vt:lpstr>
      <vt:lpstr>Блокнот</vt:lpstr>
      <vt:lpstr>Блокнот. Возможности использования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Стандартные  приложения MS Windows</dc:title>
  <dc:creator>Julia Siuniakova</dc:creator>
  <cp:lastModifiedBy>Ilya Goncharov</cp:lastModifiedBy>
  <cp:revision>14</cp:revision>
  <dcterms:created xsi:type="dcterms:W3CDTF">2021-10-13T16:12:55Z</dcterms:created>
  <dcterms:modified xsi:type="dcterms:W3CDTF">2021-12-20T09:43:27Z</dcterms:modified>
</cp:coreProperties>
</file>