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6858000" cy="9144000"/>
  <p:embeddedFontLst>
    <p:embeddedFont>
      <p:font typeface="Arial Black"/>
      <p:regular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iAiyu1EOqEdBBmwa+jhCW9i3p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Arial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e-B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980729"/>
            <a:ext cx="7772400" cy="2619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Calibri"/>
              <a:buNone/>
            </a:pPr>
            <a:r>
              <a:rPr b="1" lang="be-BY"/>
              <a:t> </a:t>
            </a:r>
            <a:r>
              <a:rPr b="1" lang="be-BY" sz="4800"/>
              <a:t>Лексічная сістэма беларускай літаратурнай мовы</a:t>
            </a:r>
            <a:br>
              <a:rPr b="1" lang="be-BY" sz="4800"/>
            </a:br>
            <a:endParaRPr b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Словы, якія маюць толькі адно значэнне, называюцца адназначнымі.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Большасць слоў беларускай мовы маюць не адно, а некалькі значэнняў, такія словы называюцца мнагазначнымі.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Амонімы – словы, якія аднолькава гучаць і пішуцца, але маюць розныя значэнні.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be-BY"/>
              <a:t>Амонімы деляцца на:</a:t>
            </a:r>
            <a:endParaRPr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Лексічныя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Амаформы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Амафоны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Амографы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be-BY">
                <a:latin typeface="Arial Black"/>
                <a:ea typeface="Arial Black"/>
                <a:cs typeface="Arial Black"/>
                <a:sym typeface="Arial Black"/>
              </a:rPr>
              <a:t>1. Лексічныя амонімы – словы, якія супадаюць у гучанні і напісанні ва ўсіх сваіх граматычных формах.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i="1" lang="be-BY">
                <a:solidFill>
                  <a:srgbClr val="00B050"/>
                </a:solidFill>
              </a:rPr>
              <a:t>Вадаправодны кран – пад’ёмны кран</a:t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i="1" lang="be-BY">
                <a:solidFill>
                  <a:srgbClr val="00B050"/>
                </a:solidFill>
              </a:rPr>
              <a:t>Дзявочая каса – жалезная каса</a:t>
            </a:r>
            <a:endParaRPr>
              <a:solidFill>
                <a:srgbClr val="00B05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be-BY" sz="3600">
                <a:latin typeface="Arial Black"/>
                <a:ea typeface="Arial Black"/>
                <a:cs typeface="Arial Black"/>
                <a:sym typeface="Arial Black"/>
              </a:rPr>
              <a:t>2. Амаформы – гэта, як правіла, словы розных часцін мовы.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be-BY">
                <a:solidFill>
                  <a:srgbClr val="00B050"/>
                </a:solidFill>
              </a:rPr>
              <a:t>Пчаліныя соты – соты чалавек</a:t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be-BY">
                <a:solidFill>
                  <a:srgbClr val="00B050"/>
                </a:solidFill>
              </a:rPr>
              <a:t>Ліст асіны – асіны рой</a:t>
            </a:r>
            <a:endParaRPr>
              <a:solidFill>
                <a:srgbClr val="00B05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be-BY">
                <a:latin typeface="Arial Black"/>
                <a:ea typeface="Arial Black"/>
                <a:cs typeface="Arial Black"/>
                <a:sym typeface="Arial Black"/>
              </a:rPr>
              <a:t>3. Амафоны – гэта словы, якія гучаць аднолькава, але пішуцца па-рознаму.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be-BY">
                <a:solidFill>
                  <a:srgbClr val="00B050"/>
                </a:solidFill>
              </a:rPr>
              <a:t>Салодкі плод – драўляны плот</a:t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be-BY">
                <a:solidFill>
                  <a:srgbClr val="00B050"/>
                </a:solidFill>
              </a:rPr>
              <a:t> Цікавы  раман  -  прыгожы Раман. </a:t>
            </a:r>
            <a:endParaRPr>
              <a:solidFill>
                <a:srgbClr val="00B05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be-BY">
                <a:latin typeface="Arial Black"/>
                <a:ea typeface="Arial Black"/>
                <a:cs typeface="Arial Black"/>
                <a:sym typeface="Arial Black"/>
              </a:rPr>
              <a:t>4.Амографы – гэта словы, якія пішуцца аднолькава, але адрозніваюцца ў вымаўленні месцамі націску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be-BY">
                <a:solidFill>
                  <a:srgbClr val="00B050"/>
                </a:solidFill>
              </a:rPr>
              <a:t>Цяжкая му́ка – пшанічная мука́, Балюча па́даць  – пада́ць гарбату</a:t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None/>
            </a:pPr>
            <a:r>
              <a:rPr b="1" lang="be-BY">
                <a:solidFill>
                  <a:srgbClr val="00B050"/>
                </a:solidFill>
              </a:rPr>
              <a:t> </a:t>
            </a:r>
            <a:endParaRPr>
              <a:solidFill>
                <a:srgbClr val="00B05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Сінонімы – словы, якія абазначаюць адзін і той жа прадмет, якасць, дзеянне, але пішуцца і вымаўляюцца па-рознаму.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Група з двух ці больш сінонімаў называецца сінанімічным радам, пры запісе якога на першым месцы ставіцца слова дамінанта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ПЛАН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1. Паняцце лексікалогіі і асноўныя характарыстыкі.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2. Амонімы, сінонімы, антонімы, паронімы.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3. Лексіка паводле паходжання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4. Лексіка паводле ўжывання.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5. Актыўная і пасіўная лексіка.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Дамінанта - слова, якое шырэй за іншыя выкарыстоўваецца ў мове і больш дакладна выражае агульнае значэнне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Сінонімы бываюць: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а) семантычныя – якія адрозніваюцца сэнсавым адценнем;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б) стылістычныя – адрозніваюцца рознай стылістычнай афарбоўкай (выкарыстоўваюцца ў розных стылях).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Антонімы – словы з супрацьлеглым значэннем: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- рознакарэнныя (добры – дрэнны, халодны - гарачы);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- аднакарэнныя (закрыць – адкрыць, прывязаць – адвязаць).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/>
              <a:t>Прыёмы выкарыстання антонімаў наступныя: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Антытэза – ярка выражанае супастаўленне кантрасных з’яў, паняццяў, вобразаў </a:t>
            </a:r>
            <a:r>
              <a:rPr lang="be-BY">
                <a:solidFill>
                  <a:srgbClr val="00B050"/>
                </a:solidFill>
              </a:rPr>
              <a:t>(Песня, любоў і нянавісць, будзьце заўсёды са мной. Стук радасны ў грудзях не змоўк, жыццё і плача і смяецца.). </a:t>
            </a:r>
            <a:endParaRPr>
              <a:solidFill>
                <a:srgbClr val="00B050"/>
              </a:solidFill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Аксюмаран – наўмыснае спалучэнне слоў, якія выражаюць процілеглыя, лагічна несумяшчальныя паняцці </a:t>
            </a:r>
            <a:r>
              <a:rPr lang="be-BY">
                <a:solidFill>
                  <a:srgbClr val="00B050"/>
                </a:solidFill>
              </a:rPr>
              <a:t>(салодкі сум, цёплы халадок, гарачы снег, страшная прыгажосць). </a:t>
            </a:r>
            <a:endParaRPr>
              <a:solidFill>
                <a:srgbClr val="00B050"/>
              </a:solidFill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Паронімы – словы з блізкім гучаннем, але розным лексічным значэннем </a:t>
            </a:r>
            <a:r>
              <a:rPr lang="be-BY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(аператыўны і аперацыйны, атамнік і атамшчык, вытворны і вытворчы). </a:t>
            </a:r>
            <a:endParaRPr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Лексіка паводле паходжання  падзяляецца на дзве групы: спрадвечна беларуская і лексіка іншамоўнага паходжання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Усе словы, якія беларуская мова захавала з перыяду агульнаславянскага, агульнаўсходнеславянскага адзінства, а таксама ўласнабеларускія, называюцца спрадвечна беларускімі, бо карысталіся імі носьбіты беларускай мовы здаўна – спрадвеку.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Запазычаная лексіка – гэта вынік эканамічных, палітычных і культурных сувязей з іншымі народамі, а таксама цесных моўных кантактаў.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68356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be-BY" sz="2700">
                <a:latin typeface="Arial Black"/>
                <a:ea typeface="Arial Black"/>
                <a:cs typeface="Arial Black"/>
                <a:sym typeface="Arial Black"/>
              </a:rPr>
              <a:t>Асноўныя прыметы запазычаных слоў наступныя: </a:t>
            </a:r>
            <a:br>
              <a:rPr lang="be-BY"/>
            </a:br>
            <a:endParaRPr/>
          </a:p>
        </p:txBody>
      </p:sp>
      <p:sp>
        <p:nvSpPr>
          <p:cNvPr id="222" name="Google Shape;222;p28"/>
          <p:cNvSpPr txBox="1"/>
          <p:nvPr>
            <p:ph idx="1" type="body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1) наяўнасць у слове літары ф</a:t>
            </a:r>
            <a:r>
              <a:rPr lang="be-BY"/>
              <a:t>: фарба, шафа, фасоля, Фёдар, Соф′я;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2) пачатковыя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э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,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о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і непрыставачнае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а</a:t>
            </a:r>
            <a:r>
              <a:rPr lang="be-BY"/>
              <a:t>: эра, Эма, ода, опера, атака, Аляксей;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3) спалучэнні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ге, ке, хе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ў корані</a:t>
            </a:r>
            <a:r>
              <a:rPr lang="be-BY"/>
              <a:t>: агент, кельма, схема, Яўген;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4) спалучэнні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бю, вю, кю, мю, пю, фю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ў корані</a:t>
            </a:r>
            <a:r>
              <a:rPr lang="be-BY"/>
              <a:t>: бюро, рэвю, кювет, капюшон, камюніке, фюзеляж;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5) спалучэнні двух галосных у корані</a:t>
            </a:r>
            <a:r>
              <a:rPr lang="be-BY"/>
              <a:t>:  ідэал, дуэт, гуаш;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6) цвёрдасць зычных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д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і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т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у спалучэннях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дэ, ды, тэ, ты</a:t>
            </a:r>
            <a:r>
              <a:rPr lang="be-BY"/>
              <a:t>:  дывідэнт, дыфтэрыя, дысцыпліна, медыцына, Атэла, Адэса, тыгр;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7) прыстаўкі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а-, ант(ы)-, архі-, контр-, рэ-, дэ-, дыс-, амфі-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be-BY"/>
              <a:t>і інш.: амаральны, антыцыклон, архіважны, контрмера, рэфармацыя, дэгазацыя, дыспрапорцыя, амфітэатр;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8) суфіксы </a:t>
            </a:r>
            <a:r>
              <a:rPr i="1" lang="be-BY">
                <a:latin typeface="Arial Black"/>
                <a:ea typeface="Arial Black"/>
                <a:cs typeface="Arial Black"/>
                <a:sym typeface="Arial Black"/>
              </a:rPr>
              <a:t>-ізм, (-ызм), -іст (-ыст), -ір (-ыр)</a:t>
            </a: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і інш</a:t>
            </a:r>
            <a:r>
              <a:rPr lang="be-BY"/>
              <a:t>.: арганізм, сацыяліст, капіраваць.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Лексіка сучаснай беларускай мовы ў залежнасці ад сферы ўжывання падзяляецца на агульнаўжывальную лексіку</a:t>
            </a:r>
            <a:endParaRPr/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і лексіку абмежаванага ўжывання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Л</a:t>
            </a: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вука аб словах, аб слоўнiкавым складзе мовы.</a:t>
            </a: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ексiкалогiя</a:t>
            </a: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 ў самым шырокiм разуменнi – гэта на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Агульнаўжывальная лексіка - словы пашыраныя ва ўсіх без выключэння сферах грамадскага жыцця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Лексіка абмежаванага ўжывання – словы ўжывальныя пераважна ў межах пэўнай прафесіі, галіны навукі, асобнай групы людзей.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Да лексікі абмежаванага ўжывання адносяцца: прафесіяналізмы,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тэрміны,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дыялектызмы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жарганізмы.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Тэрміны  – словы або словазлучэнні, якія абазначаюць пэўнае паняцце ў галіне навукі, тэхнікі, культуры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Дыялектызмы – гэта словы, якія бытуюць у пэўных гаворках на пэўнай тэрыторыі і не ўваходзяць у склад літаратурнай мовы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Жарганізмы (фр. jargon – умоўная гаворка) – гэта сукупнасць слоў, зразумелых вузкаму колу людзей, аб’яднаных пэўнымі інтарэсамі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be-BY"/>
              <a:t> 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Паводле ступені ўжывальнасці лексіка беларускай мовы падзяляецца на актыўную і пасіўную.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Большасць слоў беларускай мовы адносіцца да актыўнай лексікі. Гэта словы агульнавядомыя і шырокаўжывальныя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be-BY">
                <a:latin typeface="Arial Black"/>
                <a:ea typeface="Arial Black"/>
                <a:cs typeface="Arial Black"/>
                <a:sym typeface="Arial Black"/>
              </a:rPr>
              <a:t> Пасіўную лексіку складаюць словы, якія носьбіты мовы ўжываюць рэдка. Гэтыя лексемы маюць адценне ўстарэласці або навізны.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be-BY" sz="4400">
                <a:latin typeface="Arial Black"/>
                <a:ea typeface="Arial Black"/>
                <a:cs typeface="Arial Black"/>
                <a:sym typeface="Arial Black"/>
              </a:rPr>
              <a:t>Галоўная адзінка лексікалогіі - слова</a:t>
            </a:r>
            <a:endParaRPr sz="44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be-BY" sz="3600">
                <a:latin typeface="Arial Black"/>
                <a:ea typeface="Arial Black"/>
                <a:cs typeface="Arial Black"/>
                <a:sym typeface="Arial Black"/>
              </a:rPr>
              <a:t>Слова</a:t>
            </a: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– гэта фанетычна i граматычна аформленая адзiнка мовы з пэўным значэннем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be-BY"/>
              <a:t> </a:t>
            </a: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Кожнае слова мае </a:t>
            </a:r>
            <a:r>
              <a:rPr b="1" lang="be-BY" sz="4000">
                <a:latin typeface="Arial Black"/>
                <a:ea typeface="Arial Black"/>
                <a:cs typeface="Arial Black"/>
                <a:sym typeface="Arial Black"/>
              </a:rPr>
              <a:t>лексiчнае i граматычнае значэнне.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be-BY" sz="3600">
                <a:latin typeface="Arial Black"/>
                <a:ea typeface="Arial Black"/>
                <a:cs typeface="Arial Black"/>
                <a:sym typeface="Arial Black"/>
              </a:rPr>
              <a:t>Лексiчнае значэнне слова</a:t>
            </a: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– гэта яго суаднесенасць з тымi цi iншымi з’явамi або прадметамi, рэчаiснасцю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be-BY" sz="3600">
                <a:latin typeface="Arial Black"/>
                <a:ea typeface="Arial Black"/>
                <a:cs typeface="Arial Black"/>
                <a:sym typeface="Arial Black"/>
              </a:rPr>
              <a:t>Граматычнае значэнне слова</a:t>
            </a:r>
            <a:r>
              <a:rPr lang="be-BY" sz="3600">
                <a:latin typeface="Arial Black"/>
                <a:ea typeface="Arial Black"/>
                <a:cs typeface="Arial Black"/>
                <a:sym typeface="Arial Black"/>
              </a:rPr>
              <a:t> – тыя агульныя значэннi, якiя ўласцiвы розным разрадам слова ў мове i на аснове якiх гэтыя разрады вылучаюцца 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be-BY" sz="4000">
                <a:latin typeface="Arial Black"/>
                <a:ea typeface="Arial Black"/>
                <a:cs typeface="Arial Black"/>
                <a:sym typeface="Arial Black"/>
              </a:rPr>
              <a:t> Лексiчнае значэнне слова бывае: прамое і пераноснае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2013-09-20T14:55:25Z</dcterms:created>
  <dc:creator>User</dc:creator>
</cp:coreProperties>
</file>