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8"/>
  </p:notesMasterIdLst>
  <p:sldIdLst>
    <p:sldId id="349" r:id="rId2"/>
    <p:sldId id="348" r:id="rId3"/>
    <p:sldId id="315" r:id="rId4"/>
    <p:sldId id="316" r:id="rId5"/>
    <p:sldId id="346" r:id="rId6"/>
    <p:sldId id="347" r:id="rId7"/>
    <p:sldId id="260" r:id="rId8"/>
    <p:sldId id="312" r:id="rId9"/>
    <p:sldId id="317" r:id="rId10"/>
    <p:sldId id="313" r:id="rId11"/>
    <p:sldId id="314" r:id="rId12"/>
    <p:sldId id="321" r:id="rId13"/>
    <p:sldId id="350" r:id="rId14"/>
    <p:sldId id="329" r:id="rId15"/>
    <p:sldId id="330" r:id="rId16"/>
    <p:sldId id="331" r:id="rId17"/>
    <p:sldId id="322" r:id="rId18"/>
    <p:sldId id="332" r:id="rId19"/>
    <p:sldId id="334" r:id="rId20"/>
    <p:sldId id="341" r:id="rId21"/>
    <p:sldId id="343" r:id="rId22"/>
    <p:sldId id="342" r:id="rId23"/>
    <p:sldId id="337" r:id="rId24"/>
    <p:sldId id="338" r:id="rId25"/>
    <p:sldId id="339" r:id="rId26"/>
    <p:sldId id="340" r:id="rId27"/>
    <p:sldId id="324" r:id="rId28"/>
    <p:sldId id="325" r:id="rId29"/>
    <p:sldId id="326" r:id="rId30"/>
    <p:sldId id="327" r:id="rId31"/>
    <p:sldId id="328" r:id="rId32"/>
    <p:sldId id="318" r:id="rId33"/>
    <p:sldId id="319" r:id="rId34"/>
    <p:sldId id="320" r:id="rId35"/>
    <p:sldId id="336" r:id="rId36"/>
    <p:sldId id="345" r:id="rId3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CBECA-C861-DF68-B441-F384A448471A}" v="437" dt="2021-10-11T13:47:49.687"/>
    <p1510:client id="{28F7DB7C-391E-4238-DDF5-A8EAF02DA4C8}" v="12" dt="2021-10-11T12:27:09.751"/>
    <p1510:client id="{2A24B5AF-EBA7-BADF-BDA1-F13DB8810982}" v="19" dt="2021-10-12T03:23:34.987"/>
    <p1510:client id="{2C233B05-E37B-5958-E18A-229B85813689}" v="107" dt="2021-10-12T00:12:22.814"/>
    <p1510:client id="{2D836A8B-01E0-A3F8-896A-1DA31903599A}" v="136" dt="2021-10-12T06:07:20.718"/>
    <p1510:client id="{3DDFAE14-D1B8-06E9-0C6D-D2F4341920D5}" v="31" dt="2021-10-12T00:09:05.378"/>
    <p1510:client id="{492B7556-3129-5549-8DF7-BCD51BD077EA}" v="272" dt="2021-10-11T09:28:40.512"/>
    <p1510:client id="{4F2B1D86-3CCF-4205-8DD4-73FA6AEA7AC8}" v="67" dt="2021-10-12T00:44:21.378"/>
    <p1510:client id="{56ABC3FF-8941-5680-27CF-2C8354E6044A}" v="3" dt="2021-10-12T00:58:24.222"/>
    <p1510:client id="{5AB613F1-E8FC-6EFC-87B8-8F4602177839}" v="3" dt="2021-10-12T00:17:10.747"/>
    <p1510:client id="{6FCFD4AD-156A-B910-FA2F-D82B97A19613}" v="373" dt="2021-10-12T01:01:22.348"/>
    <p1510:client id="{76485354-8450-B82D-09DF-3FD64CF2D98A}" v="4" dt="2021-10-12T00:06:21.714"/>
    <p1510:client id="{8F625271-F4C7-6B22-3E37-E00030D3F25D}" v="219" dt="2021-10-11T13:29:54.946"/>
    <p1510:client id="{917AFC7F-1CC7-2120-9B7F-500E6300C6F9}" v="116" dt="2021-10-12T00:56:09.563"/>
    <p1510:client id="{A1A9E7DD-62A2-4157-864C-4665CE990636}" v="1911" dt="2021-10-11T09:58:52.588"/>
    <p1510:client id="{BF187C73-D6A2-18E9-717A-A58FA80800F3}" v="16" dt="2021-10-12T00:44:32.048"/>
    <p1510:client id="{C3CF71B5-E329-85FD-B538-36204E95D3FC}" v="1" dt="2021-10-11T12:24:01.588"/>
    <p1510:client id="{C65193FC-7434-B342-A6C6-2705F7D6690C}" v="30" dt="2021-10-12T03:21:40.354"/>
    <p1510:client id="{C9BFD85E-0C86-496A-BA73-DFA80BC50A02}" v="395" dt="2021-10-12T00:39:25.012"/>
    <p1510:client id="{E9D0744C-4AC0-8B1A-E643-A79F9033C5BA}" v="39" dt="2021-10-12T04:15:49.102"/>
    <p1510:client id="{EAC85270-8312-F202-65C6-12BA2CC6B9FE}" v="440" dt="2021-10-12T01:01:02.059"/>
    <p1510:client id="{EC984DDD-1D8A-4BAD-631A-1C9F73BB2554}" v="75" dt="2021-10-11T12:23:37.887"/>
  </p1510:revLst>
</p1510:revInfo>
</file>

<file path=ppt/tableStyles.xml><?xml version="1.0" encoding="utf-8"?>
<a:tblStyleLst xmlns:a="http://schemas.openxmlformats.org/drawingml/2006/main" def="{B07B6075-2E75-4755-B5E4-6F06E1269128}">
  <a:tblStyle styleId="{B07B6075-2E75-4755-B5E4-6F06E12691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09A91-13A8-4B9A-929E-B80ECD7FA7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05B19-7E4A-4513-A153-7A9C2C9FA055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Technology</a:t>
          </a:r>
          <a:endParaRPr lang="en-US"/>
        </a:p>
      </dgm:t>
    </dgm:pt>
    <dgm:pt modelId="{D97E6BCA-23F4-460A-8969-B6489C0CBC6C}" type="parTrans" cxnId="{CD90D2E4-B7B0-4D5B-9916-9409D79FD8EB}">
      <dgm:prSet/>
      <dgm:spPr/>
      <dgm:t>
        <a:bodyPr/>
        <a:lstStyle/>
        <a:p>
          <a:endParaRPr lang="en-US"/>
        </a:p>
      </dgm:t>
    </dgm:pt>
    <dgm:pt modelId="{4F5F1F34-9644-4833-A2D9-86FEA73C05D5}" type="sibTrans" cxnId="{CD90D2E4-B7B0-4D5B-9916-9409D79FD8EB}">
      <dgm:prSet/>
      <dgm:spPr/>
      <dgm:t>
        <a:bodyPr/>
        <a:lstStyle/>
        <a:p>
          <a:endParaRPr lang="en-US"/>
        </a:p>
      </dgm:t>
    </dgm:pt>
    <dgm:pt modelId="{CD00F940-7DD6-49BA-80A5-DA9BE9657703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Computer Vision</a:t>
          </a:r>
          <a:endParaRPr lang="en-US"/>
        </a:p>
      </dgm:t>
    </dgm:pt>
    <dgm:pt modelId="{F38EF2D7-DF0F-44A3-B4D4-D4315CD14388}" type="parTrans" cxnId="{7BC25F87-4509-4C62-AD81-FB0F6080A2DC}">
      <dgm:prSet/>
      <dgm:spPr/>
      <dgm:t>
        <a:bodyPr/>
        <a:lstStyle/>
        <a:p>
          <a:endParaRPr lang="en-US"/>
        </a:p>
      </dgm:t>
    </dgm:pt>
    <dgm:pt modelId="{27085E2B-65E1-4691-B07F-3547131B5692}" type="sibTrans" cxnId="{7BC25F87-4509-4C62-AD81-FB0F6080A2DC}">
      <dgm:prSet/>
      <dgm:spPr/>
      <dgm:t>
        <a:bodyPr/>
        <a:lstStyle/>
        <a:p>
          <a:endParaRPr lang="en-US"/>
        </a:p>
      </dgm:t>
    </dgm:pt>
    <dgm:pt modelId="{42A15955-89E8-45E6-AC09-E11A8C9BD5D0}">
      <dgm:prSet phldrT="[Text]" phldr="0"/>
      <dgm:spPr/>
      <dgm:t>
        <a:bodyPr/>
        <a:lstStyle/>
        <a:p>
          <a:r>
            <a:rPr lang="en-US">
              <a:latin typeface="Arial"/>
            </a:rPr>
            <a:t>Models</a:t>
          </a:r>
          <a:endParaRPr lang="en-US"/>
        </a:p>
      </dgm:t>
    </dgm:pt>
    <dgm:pt modelId="{DCD1FF08-A9F3-4BBF-8019-90CB84A9AFEE}" type="parTrans" cxnId="{816A41B5-F0EB-4742-840D-56D10DA503DB}">
      <dgm:prSet/>
      <dgm:spPr/>
      <dgm:t>
        <a:bodyPr/>
        <a:lstStyle/>
        <a:p>
          <a:endParaRPr lang="en-US"/>
        </a:p>
      </dgm:t>
    </dgm:pt>
    <dgm:pt modelId="{8B433629-2272-444C-B286-78CB3F65A58E}" type="sibTrans" cxnId="{816A41B5-F0EB-4742-840D-56D10DA503DB}">
      <dgm:prSet/>
      <dgm:spPr/>
      <dgm:t>
        <a:bodyPr/>
        <a:lstStyle/>
        <a:p>
          <a:endParaRPr lang="en-US"/>
        </a:p>
      </dgm:t>
    </dgm:pt>
    <dgm:pt modelId="{90E62DDF-AF6B-42FD-A2AC-8BB56DEAEE92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CaffeNet</a:t>
          </a:r>
          <a:endParaRPr lang="en-US"/>
        </a:p>
      </dgm:t>
    </dgm:pt>
    <dgm:pt modelId="{DF932580-B1AC-4035-BA7F-16AE37B6F6E7}" type="parTrans" cxnId="{853A87C1-BCA9-4AD3-9CA1-E74B0E40F006}">
      <dgm:prSet/>
      <dgm:spPr/>
      <dgm:t>
        <a:bodyPr/>
        <a:lstStyle/>
        <a:p>
          <a:endParaRPr lang="en-US"/>
        </a:p>
      </dgm:t>
    </dgm:pt>
    <dgm:pt modelId="{F30EAC5E-0C6E-4677-BB79-955BA826EAEC}" type="sibTrans" cxnId="{853A87C1-BCA9-4AD3-9CA1-E74B0E40F006}">
      <dgm:prSet/>
      <dgm:spPr/>
      <dgm:t>
        <a:bodyPr/>
        <a:lstStyle/>
        <a:p>
          <a:endParaRPr lang="en-US"/>
        </a:p>
      </dgm:t>
    </dgm:pt>
    <dgm:pt modelId="{B6B0A3BA-F8A3-4601-BB5C-61BF5A38A3AD}">
      <dgm:prSet phldr="0"/>
      <dgm:spPr/>
      <dgm:t>
        <a:bodyPr/>
        <a:lstStyle/>
        <a:p>
          <a:r>
            <a:rPr lang="en-US">
              <a:latin typeface="Arial"/>
            </a:rPr>
            <a:t>MediaPipe</a:t>
          </a:r>
        </a:p>
      </dgm:t>
    </dgm:pt>
    <dgm:pt modelId="{8322796A-F5A1-4288-A0F7-064BD71C0A65}" type="parTrans" cxnId="{E89CAF17-96AF-4955-8706-59B885C3FF89}">
      <dgm:prSet/>
      <dgm:spPr/>
    </dgm:pt>
    <dgm:pt modelId="{F946CF29-53E0-45CB-B903-1103C26E4A1C}" type="sibTrans" cxnId="{E89CAF17-96AF-4955-8706-59B885C3FF89}">
      <dgm:prSet/>
      <dgm:spPr/>
    </dgm:pt>
    <dgm:pt modelId="{1E7C10DB-6533-4D87-BBE9-ED22DF015052}">
      <dgm:prSet phldr="0"/>
      <dgm:spPr/>
      <dgm:t>
        <a:bodyPr/>
        <a:lstStyle/>
        <a:p>
          <a:pPr rtl="0"/>
          <a:r>
            <a:rPr lang="en-US">
              <a:latin typeface="Arial"/>
            </a:rPr>
            <a:t>Scikit-learn</a:t>
          </a:r>
        </a:p>
      </dgm:t>
    </dgm:pt>
    <dgm:pt modelId="{7E9FADE5-C4D4-459C-A991-8E4E32F0848B}" type="parTrans" cxnId="{5F8EE17C-24A3-46C4-BE61-68547588C5A8}">
      <dgm:prSet/>
      <dgm:spPr/>
    </dgm:pt>
    <dgm:pt modelId="{DA87419A-C91E-4819-B857-4E4E99409DF5}" type="sibTrans" cxnId="{5F8EE17C-24A3-46C4-BE61-68547588C5A8}">
      <dgm:prSet/>
      <dgm:spPr/>
    </dgm:pt>
    <dgm:pt modelId="{7E691C5B-A4C6-4EAB-B2CA-2F527D06E430}">
      <dgm:prSet phldr="0"/>
      <dgm:spPr/>
      <dgm:t>
        <a:bodyPr/>
        <a:lstStyle/>
        <a:p>
          <a:r>
            <a:rPr lang="en-US">
              <a:latin typeface="Arial"/>
            </a:rPr>
            <a:t>Open-CV</a:t>
          </a:r>
        </a:p>
      </dgm:t>
    </dgm:pt>
    <dgm:pt modelId="{3238DC2A-43F6-4C95-A808-6FFEF0EAED3F}" type="parTrans" cxnId="{40FAE9B5-E1DE-481F-B073-F1507BECE417}">
      <dgm:prSet/>
      <dgm:spPr/>
    </dgm:pt>
    <dgm:pt modelId="{2680F92C-8296-4515-B578-6D6D4952BD73}" type="sibTrans" cxnId="{40FAE9B5-E1DE-481F-B073-F1507BECE417}">
      <dgm:prSet/>
      <dgm:spPr/>
    </dgm:pt>
    <dgm:pt modelId="{B7705913-383B-4AB7-BE24-164F715D22BF}">
      <dgm:prSet phldr="0"/>
      <dgm:spPr/>
      <dgm:t>
        <a:bodyPr/>
        <a:lstStyle/>
        <a:p>
          <a:r>
            <a:rPr lang="en-US">
              <a:latin typeface="Arial"/>
            </a:rPr>
            <a:t>...</a:t>
          </a:r>
        </a:p>
      </dgm:t>
    </dgm:pt>
    <dgm:pt modelId="{0B103475-C289-4870-8CDD-73695F8AE957}" type="parTrans" cxnId="{1FCD82FA-821B-46E0-B2C7-BA2372E793FA}">
      <dgm:prSet/>
      <dgm:spPr/>
    </dgm:pt>
    <dgm:pt modelId="{E2BE1A3F-23B7-4774-83E8-A8AA196F1681}" type="sibTrans" cxnId="{1FCD82FA-821B-46E0-B2C7-BA2372E793FA}">
      <dgm:prSet/>
      <dgm:spPr/>
    </dgm:pt>
    <dgm:pt modelId="{AAF934BE-4952-4EC8-B6E9-FFC057388E87}" type="pres">
      <dgm:prSet presAssocID="{35409A91-13A8-4B9A-929E-B80ECD7FA7CC}" presName="linear" presStyleCnt="0">
        <dgm:presLayoutVars>
          <dgm:animLvl val="lvl"/>
          <dgm:resizeHandles val="exact"/>
        </dgm:presLayoutVars>
      </dgm:prSet>
      <dgm:spPr/>
    </dgm:pt>
    <dgm:pt modelId="{82FDF522-64CC-417B-9B9F-5F726FD886E2}" type="pres">
      <dgm:prSet presAssocID="{3BF05B19-7E4A-4513-A153-7A9C2C9FA0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16468A-13CD-4580-8FC1-5D7154C92754}" type="pres">
      <dgm:prSet presAssocID="{3BF05B19-7E4A-4513-A153-7A9C2C9FA055}" presName="childText" presStyleLbl="revTx" presStyleIdx="0" presStyleCnt="2">
        <dgm:presLayoutVars>
          <dgm:bulletEnabled val="1"/>
        </dgm:presLayoutVars>
      </dgm:prSet>
      <dgm:spPr/>
    </dgm:pt>
    <dgm:pt modelId="{91AB2930-7B26-45FF-BB6D-37039C2C2935}" type="pres">
      <dgm:prSet presAssocID="{42A15955-89E8-45E6-AC09-E11A8C9BD5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CFE2E2F-5FC0-49B8-8E13-6F1E47B0E2A4}" type="pres">
      <dgm:prSet presAssocID="{42A15955-89E8-45E6-AC09-E11A8C9BD5D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89CAF17-96AF-4955-8706-59B885C3FF89}" srcId="{42A15955-89E8-45E6-AC09-E11A8C9BD5D0}" destId="{B6B0A3BA-F8A3-4601-BB5C-61BF5A38A3AD}" srcOrd="1" destOrd="0" parTransId="{8322796A-F5A1-4288-A0F7-064BD71C0A65}" sibTransId="{F946CF29-53E0-45CB-B903-1103C26E4A1C}"/>
    <dgm:cxn modelId="{56D9F65F-68B9-4C71-8075-3D032B9E9EA2}" type="presOf" srcId="{90E62DDF-AF6B-42FD-A2AC-8BB56DEAEE92}" destId="{3CFE2E2F-5FC0-49B8-8E13-6F1E47B0E2A4}" srcOrd="0" destOrd="0" presId="urn:microsoft.com/office/officeart/2005/8/layout/vList2"/>
    <dgm:cxn modelId="{321FC44B-94D2-43C2-875B-0AA0DFD051F2}" type="presOf" srcId="{B6B0A3BA-F8A3-4601-BB5C-61BF5A38A3AD}" destId="{3CFE2E2F-5FC0-49B8-8E13-6F1E47B0E2A4}" srcOrd="0" destOrd="1" presId="urn:microsoft.com/office/officeart/2005/8/layout/vList2"/>
    <dgm:cxn modelId="{AE016A73-99DA-44BE-9C06-A79CA892CAFF}" type="presOf" srcId="{B7705913-383B-4AB7-BE24-164F715D22BF}" destId="{3CFE2E2F-5FC0-49B8-8E13-6F1E47B0E2A4}" srcOrd="0" destOrd="4" presId="urn:microsoft.com/office/officeart/2005/8/layout/vList2"/>
    <dgm:cxn modelId="{CD620079-F9EB-4D45-8F16-8723C92342DB}" type="presOf" srcId="{42A15955-89E8-45E6-AC09-E11A8C9BD5D0}" destId="{91AB2930-7B26-45FF-BB6D-37039C2C2935}" srcOrd="0" destOrd="0" presId="urn:microsoft.com/office/officeart/2005/8/layout/vList2"/>
    <dgm:cxn modelId="{5F8EE17C-24A3-46C4-BE61-68547588C5A8}" srcId="{42A15955-89E8-45E6-AC09-E11A8C9BD5D0}" destId="{1E7C10DB-6533-4D87-BBE9-ED22DF015052}" srcOrd="2" destOrd="0" parTransId="{7E9FADE5-C4D4-459C-A991-8E4E32F0848B}" sibTransId="{DA87419A-C91E-4819-B857-4E4E99409DF5}"/>
    <dgm:cxn modelId="{34CCB486-F2C9-41F8-9051-B0C04D73331B}" type="presOf" srcId="{3BF05B19-7E4A-4513-A153-7A9C2C9FA055}" destId="{82FDF522-64CC-417B-9B9F-5F726FD886E2}" srcOrd="0" destOrd="0" presId="urn:microsoft.com/office/officeart/2005/8/layout/vList2"/>
    <dgm:cxn modelId="{7BC25F87-4509-4C62-AD81-FB0F6080A2DC}" srcId="{3BF05B19-7E4A-4513-A153-7A9C2C9FA055}" destId="{CD00F940-7DD6-49BA-80A5-DA9BE9657703}" srcOrd="0" destOrd="0" parTransId="{F38EF2D7-DF0F-44A3-B4D4-D4315CD14388}" sibTransId="{27085E2B-65E1-4691-B07F-3547131B5692}"/>
    <dgm:cxn modelId="{ACF99494-460F-443B-8B4D-381815565B25}" type="presOf" srcId="{7E691C5B-A4C6-4EAB-B2CA-2F527D06E430}" destId="{3CFE2E2F-5FC0-49B8-8E13-6F1E47B0E2A4}" srcOrd="0" destOrd="3" presId="urn:microsoft.com/office/officeart/2005/8/layout/vList2"/>
    <dgm:cxn modelId="{A738FAAD-0182-47FD-A15E-2A0E89463D60}" type="presOf" srcId="{CD00F940-7DD6-49BA-80A5-DA9BE9657703}" destId="{A516468A-13CD-4580-8FC1-5D7154C92754}" srcOrd="0" destOrd="0" presId="urn:microsoft.com/office/officeart/2005/8/layout/vList2"/>
    <dgm:cxn modelId="{816A41B5-F0EB-4742-840D-56D10DA503DB}" srcId="{35409A91-13A8-4B9A-929E-B80ECD7FA7CC}" destId="{42A15955-89E8-45E6-AC09-E11A8C9BD5D0}" srcOrd="1" destOrd="0" parTransId="{DCD1FF08-A9F3-4BBF-8019-90CB84A9AFEE}" sibTransId="{8B433629-2272-444C-B286-78CB3F65A58E}"/>
    <dgm:cxn modelId="{40FAE9B5-E1DE-481F-B073-F1507BECE417}" srcId="{42A15955-89E8-45E6-AC09-E11A8C9BD5D0}" destId="{7E691C5B-A4C6-4EAB-B2CA-2F527D06E430}" srcOrd="3" destOrd="0" parTransId="{3238DC2A-43F6-4C95-A808-6FFEF0EAED3F}" sibTransId="{2680F92C-8296-4515-B578-6D6D4952BD73}"/>
    <dgm:cxn modelId="{DD5F9CB9-F330-46AA-8D75-820C99263631}" type="presOf" srcId="{35409A91-13A8-4B9A-929E-B80ECD7FA7CC}" destId="{AAF934BE-4952-4EC8-B6E9-FFC057388E87}" srcOrd="0" destOrd="0" presId="urn:microsoft.com/office/officeart/2005/8/layout/vList2"/>
    <dgm:cxn modelId="{853A87C1-BCA9-4AD3-9CA1-E74B0E40F006}" srcId="{42A15955-89E8-45E6-AC09-E11A8C9BD5D0}" destId="{90E62DDF-AF6B-42FD-A2AC-8BB56DEAEE92}" srcOrd="0" destOrd="0" parTransId="{DF932580-B1AC-4035-BA7F-16AE37B6F6E7}" sibTransId="{F30EAC5E-0C6E-4677-BB79-955BA826EAEC}"/>
    <dgm:cxn modelId="{64452DC2-48EA-487D-B29A-73FC2145FE54}" type="presOf" srcId="{1E7C10DB-6533-4D87-BBE9-ED22DF015052}" destId="{3CFE2E2F-5FC0-49B8-8E13-6F1E47B0E2A4}" srcOrd="0" destOrd="2" presId="urn:microsoft.com/office/officeart/2005/8/layout/vList2"/>
    <dgm:cxn modelId="{CD90D2E4-B7B0-4D5B-9916-9409D79FD8EB}" srcId="{35409A91-13A8-4B9A-929E-B80ECD7FA7CC}" destId="{3BF05B19-7E4A-4513-A153-7A9C2C9FA055}" srcOrd="0" destOrd="0" parTransId="{D97E6BCA-23F4-460A-8969-B6489C0CBC6C}" sibTransId="{4F5F1F34-9644-4833-A2D9-86FEA73C05D5}"/>
    <dgm:cxn modelId="{1FCD82FA-821B-46E0-B2C7-BA2372E793FA}" srcId="{42A15955-89E8-45E6-AC09-E11A8C9BD5D0}" destId="{B7705913-383B-4AB7-BE24-164F715D22BF}" srcOrd="4" destOrd="0" parTransId="{0B103475-C289-4870-8CDD-73695F8AE957}" sibTransId="{E2BE1A3F-23B7-4774-83E8-A8AA196F1681}"/>
    <dgm:cxn modelId="{5CC9816C-E929-4A63-9ECD-D869C7A2B7EE}" type="presParOf" srcId="{AAF934BE-4952-4EC8-B6E9-FFC057388E87}" destId="{82FDF522-64CC-417B-9B9F-5F726FD886E2}" srcOrd="0" destOrd="0" presId="urn:microsoft.com/office/officeart/2005/8/layout/vList2"/>
    <dgm:cxn modelId="{173CB384-BB74-45F0-9695-92A043D06134}" type="presParOf" srcId="{AAF934BE-4952-4EC8-B6E9-FFC057388E87}" destId="{A516468A-13CD-4580-8FC1-5D7154C92754}" srcOrd="1" destOrd="0" presId="urn:microsoft.com/office/officeart/2005/8/layout/vList2"/>
    <dgm:cxn modelId="{F2F8C0D7-BC33-4E13-83D6-6B81BCDD2B92}" type="presParOf" srcId="{AAF934BE-4952-4EC8-B6E9-FFC057388E87}" destId="{91AB2930-7B26-45FF-BB6D-37039C2C2935}" srcOrd="2" destOrd="0" presId="urn:microsoft.com/office/officeart/2005/8/layout/vList2"/>
    <dgm:cxn modelId="{CEE9A139-54CB-458F-842E-54E2AA9322CB}" type="presParOf" srcId="{AAF934BE-4952-4EC8-B6E9-FFC057388E87}" destId="{3CFE2E2F-5FC0-49B8-8E13-6F1E47B0E2A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409A91-13A8-4B9A-929E-B80ECD7FA7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05B19-7E4A-4513-A153-7A9C2C9FA055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Technology</a:t>
          </a:r>
          <a:endParaRPr lang="en-US"/>
        </a:p>
      </dgm:t>
    </dgm:pt>
    <dgm:pt modelId="{D97E6BCA-23F4-460A-8969-B6489C0CBC6C}" type="parTrans" cxnId="{CD90D2E4-B7B0-4D5B-9916-9409D79FD8EB}">
      <dgm:prSet/>
      <dgm:spPr/>
      <dgm:t>
        <a:bodyPr/>
        <a:lstStyle/>
        <a:p>
          <a:endParaRPr lang="en-US"/>
        </a:p>
      </dgm:t>
    </dgm:pt>
    <dgm:pt modelId="{4F5F1F34-9644-4833-A2D9-86FEA73C05D5}" type="sibTrans" cxnId="{CD90D2E4-B7B0-4D5B-9916-9409D79FD8EB}">
      <dgm:prSet/>
      <dgm:spPr/>
      <dgm:t>
        <a:bodyPr/>
        <a:lstStyle/>
        <a:p>
          <a:endParaRPr lang="en-US"/>
        </a:p>
      </dgm:t>
    </dgm:pt>
    <dgm:pt modelId="{CD00F940-7DD6-49BA-80A5-DA9BE9657703}">
      <dgm:prSet phldrT="[Text]" phldr="0"/>
      <dgm:spPr/>
      <dgm:t>
        <a:bodyPr/>
        <a:lstStyle/>
        <a:p>
          <a:pPr rtl="0"/>
          <a:r>
            <a:rPr lang="en-US"/>
            <a:t>Natural language processing</a:t>
          </a:r>
        </a:p>
      </dgm:t>
    </dgm:pt>
    <dgm:pt modelId="{F38EF2D7-DF0F-44A3-B4D4-D4315CD14388}" type="parTrans" cxnId="{7BC25F87-4509-4C62-AD81-FB0F6080A2DC}">
      <dgm:prSet/>
      <dgm:spPr/>
      <dgm:t>
        <a:bodyPr/>
        <a:lstStyle/>
        <a:p>
          <a:endParaRPr lang="en-US"/>
        </a:p>
      </dgm:t>
    </dgm:pt>
    <dgm:pt modelId="{27085E2B-65E1-4691-B07F-3547131B5692}" type="sibTrans" cxnId="{7BC25F87-4509-4C62-AD81-FB0F6080A2DC}">
      <dgm:prSet/>
      <dgm:spPr/>
      <dgm:t>
        <a:bodyPr/>
        <a:lstStyle/>
        <a:p>
          <a:endParaRPr lang="en-US"/>
        </a:p>
      </dgm:t>
    </dgm:pt>
    <dgm:pt modelId="{42A15955-89E8-45E6-AC09-E11A8C9BD5D0}">
      <dgm:prSet phldrT="[Text]" phldr="0"/>
      <dgm:spPr/>
      <dgm:t>
        <a:bodyPr/>
        <a:lstStyle/>
        <a:p>
          <a:r>
            <a:rPr lang="en-US">
              <a:latin typeface="Arial"/>
            </a:rPr>
            <a:t>Models</a:t>
          </a:r>
          <a:endParaRPr lang="en-US"/>
        </a:p>
      </dgm:t>
    </dgm:pt>
    <dgm:pt modelId="{DCD1FF08-A9F3-4BBF-8019-90CB84A9AFEE}" type="parTrans" cxnId="{816A41B5-F0EB-4742-840D-56D10DA503DB}">
      <dgm:prSet/>
      <dgm:spPr/>
      <dgm:t>
        <a:bodyPr/>
        <a:lstStyle/>
        <a:p>
          <a:endParaRPr lang="en-US"/>
        </a:p>
      </dgm:t>
    </dgm:pt>
    <dgm:pt modelId="{8B433629-2272-444C-B286-78CB3F65A58E}" type="sibTrans" cxnId="{816A41B5-F0EB-4742-840D-56D10DA503DB}">
      <dgm:prSet/>
      <dgm:spPr/>
      <dgm:t>
        <a:bodyPr/>
        <a:lstStyle/>
        <a:p>
          <a:endParaRPr lang="en-US"/>
        </a:p>
      </dgm:t>
    </dgm:pt>
    <dgm:pt modelId="{90E62DDF-AF6B-42FD-A2AC-8BB56DEAEE92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MediaPy</a:t>
          </a:r>
          <a:endParaRPr lang="en-US"/>
        </a:p>
      </dgm:t>
    </dgm:pt>
    <dgm:pt modelId="{DF932580-B1AC-4035-BA7F-16AE37B6F6E7}" type="parTrans" cxnId="{853A87C1-BCA9-4AD3-9CA1-E74B0E40F006}">
      <dgm:prSet/>
      <dgm:spPr/>
      <dgm:t>
        <a:bodyPr/>
        <a:lstStyle/>
        <a:p>
          <a:endParaRPr lang="en-US"/>
        </a:p>
      </dgm:t>
    </dgm:pt>
    <dgm:pt modelId="{F30EAC5E-0C6E-4677-BB79-955BA826EAEC}" type="sibTrans" cxnId="{853A87C1-BCA9-4AD3-9CA1-E74B0E40F006}">
      <dgm:prSet/>
      <dgm:spPr/>
      <dgm:t>
        <a:bodyPr/>
        <a:lstStyle/>
        <a:p>
          <a:endParaRPr lang="en-US"/>
        </a:p>
      </dgm:t>
    </dgm:pt>
    <dgm:pt modelId="{B6B0A3BA-F8A3-4601-BB5C-61BF5A38A3AD}">
      <dgm:prSet phldr="0"/>
      <dgm:spPr/>
      <dgm:t>
        <a:bodyPr/>
        <a:lstStyle/>
        <a:p>
          <a:pPr rtl="0"/>
          <a:r>
            <a:rPr lang="en-US">
              <a:latin typeface="Arial"/>
            </a:rPr>
            <a:t>Google Speech to Text</a:t>
          </a:r>
        </a:p>
      </dgm:t>
    </dgm:pt>
    <dgm:pt modelId="{8322796A-F5A1-4288-A0F7-064BD71C0A65}" type="parTrans" cxnId="{E89CAF17-96AF-4955-8706-59B885C3FF89}">
      <dgm:prSet/>
      <dgm:spPr/>
    </dgm:pt>
    <dgm:pt modelId="{F946CF29-53E0-45CB-B903-1103C26E4A1C}" type="sibTrans" cxnId="{E89CAF17-96AF-4955-8706-59B885C3FF89}">
      <dgm:prSet/>
      <dgm:spPr/>
    </dgm:pt>
    <dgm:pt modelId="{1E7C10DB-6533-4D87-BBE9-ED22DF015052}">
      <dgm:prSet phldr="0"/>
      <dgm:spPr/>
      <dgm:t>
        <a:bodyPr/>
        <a:lstStyle/>
        <a:p>
          <a:pPr rtl="0"/>
          <a:r>
            <a:rPr lang="en-US">
              <a:latin typeface="Arial"/>
            </a:rPr>
            <a:t>Amazon Comprehend</a:t>
          </a:r>
          <a:endParaRPr lang="en-US"/>
        </a:p>
      </dgm:t>
    </dgm:pt>
    <dgm:pt modelId="{7E9FADE5-C4D4-459C-A991-8E4E32F0848B}" type="parTrans" cxnId="{5F8EE17C-24A3-46C4-BE61-68547588C5A8}">
      <dgm:prSet/>
      <dgm:spPr/>
    </dgm:pt>
    <dgm:pt modelId="{DA87419A-C91E-4819-B857-4E4E99409DF5}" type="sibTrans" cxnId="{5F8EE17C-24A3-46C4-BE61-68547588C5A8}">
      <dgm:prSet/>
      <dgm:spPr/>
    </dgm:pt>
    <dgm:pt modelId="{7E691C5B-A4C6-4EAB-B2CA-2F527D06E430}">
      <dgm:prSet phldr="0"/>
      <dgm:spPr/>
      <dgm:t>
        <a:bodyPr/>
        <a:lstStyle/>
        <a:p>
          <a:pPr rtl="0"/>
          <a:r>
            <a:rPr lang="en-US">
              <a:latin typeface="Arial"/>
            </a:rPr>
            <a:t>Google Vision</a:t>
          </a:r>
        </a:p>
      </dgm:t>
    </dgm:pt>
    <dgm:pt modelId="{3238DC2A-43F6-4C95-A808-6FFEF0EAED3F}" type="parTrans" cxnId="{40FAE9B5-E1DE-481F-B073-F1507BECE417}">
      <dgm:prSet/>
      <dgm:spPr/>
    </dgm:pt>
    <dgm:pt modelId="{2680F92C-8296-4515-B578-6D6D4952BD73}" type="sibTrans" cxnId="{40FAE9B5-E1DE-481F-B073-F1507BECE417}">
      <dgm:prSet/>
      <dgm:spPr/>
    </dgm:pt>
    <dgm:pt modelId="{B7705913-383B-4AB7-BE24-164F715D22BF}">
      <dgm:prSet phldr="0"/>
      <dgm:spPr/>
      <dgm:t>
        <a:bodyPr/>
        <a:lstStyle/>
        <a:p>
          <a:r>
            <a:rPr lang="en-US">
              <a:latin typeface="Arial"/>
            </a:rPr>
            <a:t>...</a:t>
          </a:r>
        </a:p>
      </dgm:t>
    </dgm:pt>
    <dgm:pt modelId="{0B103475-C289-4870-8CDD-73695F8AE957}" type="parTrans" cxnId="{1FCD82FA-821B-46E0-B2C7-BA2372E793FA}">
      <dgm:prSet/>
      <dgm:spPr/>
    </dgm:pt>
    <dgm:pt modelId="{E2BE1A3F-23B7-4774-83E8-A8AA196F1681}" type="sibTrans" cxnId="{1FCD82FA-821B-46E0-B2C7-BA2372E793FA}">
      <dgm:prSet/>
      <dgm:spPr/>
    </dgm:pt>
    <dgm:pt modelId="{AAF934BE-4952-4EC8-B6E9-FFC057388E87}" type="pres">
      <dgm:prSet presAssocID="{35409A91-13A8-4B9A-929E-B80ECD7FA7CC}" presName="linear" presStyleCnt="0">
        <dgm:presLayoutVars>
          <dgm:animLvl val="lvl"/>
          <dgm:resizeHandles val="exact"/>
        </dgm:presLayoutVars>
      </dgm:prSet>
      <dgm:spPr/>
    </dgm:pt>
    <dgm:pt modelId="{82FDF522-64CC-417B-9B9F-5F726FD886E2}" type="pres">
      <dgm:prSet presAssocID="{3BF05B19-7E4A-4513-A153-7A9C2C9FA0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16468A-13CD-4580-8FC1-5D7154C92754}" type="pres">
      <dgm:prSet presAssocID="{3BF05B19-7E4A-4513-A153-7A9C2C9FA055}" presName="childText" presStyleLbl="revTx" presStyleIdx="0" presStyleCnt="2">
        <dgm:presLayoutVars>
          <dgm:bulletEnabled val="1"/>
        </dgm:presLayoutVars>
      </dgm:prSet>
      <dgm:spPr/>
    </dgm:pt>
    <dgm:pt modelId="{91AB2930-7B26-45FF-BB6D-37039C2C2935}" type="pres">
      <dgm:prSet presAssocID="{42A15955-89E8-45E6-AC09-E11A8C9BD5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CFE2E2F-5FC0-49B8-8E13-6F1E47B0E2A4}" type="pres">
      <dgm:prSet presAssocID="{42A15955-89E8-45E6-AC09-E11A8C9BD5D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89CAF17-96AF-4955-8706-59B885C3FF89}" srcId="{42A15955-89E8-45E6-AC09-E11A8C9BD5D0}" destId="{B6B0A3BA-F8A3-4601-BB5C-61BF5A38A3AD}" srcOrd="1" destOrd="0" parTransId="{8322796A-F5A1-4288-A0F7-064BD71C0A65}" sibTransId="{F946CF29-53E0-45CB-B903-1103C26E4A1C}"/>
    <dgm:cxn modelId="{46912D4B-D55C-47CA-B4FD-68D908DEA887}" type="presOf" srcId="{CD00F940-7DD6-49BA-80A5-DA9BE9657703}" destId="{A516468A-13CD-4580-8FC1-5D7154C92754}" srcOrd="0" destOrd="0" presId="urn:microsoft.com/office/officeart/2005/8/layout/vList2"/>
    <dgm:cxn modelId="{8A885C4C-AF3C-4852-9133-F44514ED375D}" type="presOf" srcId="{7E691C5B-A4C6-4EAB-B2CA-2F527D06E430}" destId="{3CFE2E2F-5FC0-49B8-8E13-6F1E47B0E2A4}" srcOrd="0" destOrd="3" presId="urn:microsoft.com/office/officeart/2005/8/layout/vList2"/>
    <dgm:cxn modelId="{0F5E7171-B853-4514-B583-77DE14246360}" type="presOf" srcId="{B6B0A3BA-F8A3-4601-BB5C-61BF5A38A3AD}" destId="{3CFE2E2F-5FC0-49B8-8E13-6F1E47B0E2A4}" srcOrd="0" destOrd="1" presId="urn:microsoft.com/office/officeart/2005/8/layout/vList2"/>
    <dgm:cxn modelId="{5F8EE17C-24A3-46C4-BE61-68547588C5A8}" srcId="{42A15955-89E8-45E6-AC09-E11A8C9BD5D0}" destId="{1E7C10DB-6533-4D87-BBE9-ED22DF015052}" srcOrd="2" destOrd="0" parTransId="{7E9FADE5-C4D4-459C-A991-8E4E32F0848B}" sibTransId="{DA87419A-C91E-4819-B857-4E4E99409DF5}"/>
    <dgm:cxn modelId="{9A5E7684-742C-4887-A9BE-818421ABA6D5}" type="presOf" srcId="{42A15955-89E8-45E6-AC09-E11A8C9BD5D0}" destId="{91AB2930-7B26-45FF-BB6D-37039C2C2935}" srcOrd="0" destOrd="0" presId="urn:microsoft.com/office/officeart/2005/8/layout/vList2"/>
    <dgm:cxn modelId="{7BC25F87-4509-4C62-AD81-FB0F6080A2DC}" srcId="{3BF05B19-7E4A-4513-A153-7A9C2C9FA055}" destId="{CD00F940-7DD6-49BA-80A5-DA9BE9657703}" srcOrd="0" destOrd="0" parTransId="{F38EF2D7-DF0F-44A3-B4D4-D4315CD14388}" sibTransId="{27085E2B-65E1-4691-B07F-3547131B5692}"/>
    <dgm:cxn modelId="{32217499-33E5-41B8-927C-C962D5087C9A}" type="presOf" srcId="{1E7C10DB-6533-4D87-BBE9-ED22DF015052}" destId="{3CFE2E2F-5FC0-49B8-8E13-6F1E47B0E2A4}" srcOrd="0" destOrd="2" presId="urn:microsoft.com/office/officeart/2005/8/layout/vList2"/>
    <dgm:cxn modelId="{816A41B5-F0EB-4742-840D-56D10DA503DB}" srcId="{35409A91-13A8-4B9A-929E-B80ECD7FA7CC}" destId="{42A15955-89E8-45E6-AC09-E11A8C9BD5D0}" srcOrd="1" destOrd="0" parTransId="{DCD1FF08-A9F3-4BBF-8019-90CB84A9AFEE}" sibTransId="{8B433629-2272-444C-B286-78CB3F65A58E}"/>
    <dgm:cxn modelId="{40FAE9B5-E1DE-481F-B073-F1507BECE417}" srcId="{42A15955-89E8-45E6-AC09-E11A8C9BD5D0}" destId="{7E691C5B-A4C6-4EAB-B2CA-2F527D06E430}" srcOrd="3" destOrd="0" parTransId="{3238DC2A-43F6-4C95-A808-6FFEF0EAED3F}" sibTransId="{2680F92C-8296-4515-B578-6D6D4952BD73}"/>
    <dgm:cxn modelId="{DD5F9CB9-F330-46AA-8D75-820C99263631}" type="presOf" srcId="{35409A91-13A8-4B9A-929E-B80ECD7FA7CC}" destId="{AAF934BE-4952-4EC8-B6E9-FFC057388E87}" srcOrd="0" destOrd="0" presId="urn:microsoft.com/office/officeart/2005/8/layout/vList2"/>
    <dgm:cxn modelId="{575C81BF-F7B4-48A0-BC02-809D6CF40274}" type="presOf" srcId="{3BF05B19-7E4A-4513-A153-7A9C2C9FA055}" destId="{82FDF522-64CC-417B-9B9F-5F726FD886E2}" srcOrd="0" destOrd="0" presId="urn:microsoft.com/office/officeart/2005/8/layout/vList2"/>
    <dgm:cxn modelId="{853A87C1-BCA9-4AD3-9CA1-E74B0E40F006}" srcId="{42A15955-89E8-45E6-AC09-E11A8C9BD5D0}" destId="{90E62DDF-AF6B-42FD-A2AC-8BB56DEAEE92}" srcOrd="0" destOrd="0" parTransId="{DF932580-B1AC-4035-BA7F-16AE37B6F6E7}" sibTransId="{F30EAC5E-0C6E-4677-BB79-955BA826EAEC}"/>
    <dgm:cxn modelId="{31DC2AD7-1BCD-43B9-8120-F78B53CBDA31}" type="presOf" srcId="{90E62DDF-AF6B-42FD-A2AC-8BB56DEAEE92}" destId="{3CFE2E2F-5FC0-49B8-8E13-6F1E47B0E2A4}" srcOrd="0" destOrd="0" presId="urn:microsoft.com/office/officeart/2005/8/layout/vList2"/>
    <dgm:cxn modelId="{7A09F5E1-F02F-4421-A9A7-6E3A0153DE52}" type="presOf" srcId="{B7705913-383B-4AB7-BE24-164F715D22BF}" destId="{3CFE2E2F-5FC0-49B8-8E13-6F1E47B0E2A4}" srcOrd="0" destOrd="4" presId="urn:microsoft.com/office/officeart/2005/8/layout/vList2"/>
    <dgm:cxn modelId="{CD90D2E4-B7B0-4D5B-9916-9409D79FD8EB}" srcId="{35409A91-13A8-4B9A-929E-B80ECD7FA7CC}" destId="{3BF05B19-7E4A-4513-A153-7A9C2C9FA055}" srcOrd="0" destOrd="0" parTransId="{D97E6BCA-23F4-460A-8969-B6489C0CBC6C}" sibTransId="{4F5F1F34-9644-4833-A2D9-86FEA73C05D5}"/>
    <dgm:cxn modelId="{1FCD82FA-821B-46E0-B2C7-BA2372E793FA}" srcId="{42A15955-89E8-45E6-AC09-E11A8C9BD5D0}" destId="{B7705913-383B-4AB7-BE24-164F715D22BF}" srcOrd="4" destOrd="0" parTransId="{0B103475-C289-4870-8CDD-73695F8AE957}" sibTransId="{E2BE1A3F-23B7-4774-83E8-A8AA196F1681}"/>
    <dgm:cxn modelId="{65194165-B6D3-4596-AA9D-F33D68D30BD8}" type="presParOf" srcId="{AAF934BE-4952-4EC8-B6E9-FFC057388E87}" destId="{82FDF522-64CC-417B-9B9F-5F726FD886E2}" srcOrd="0" destOrd="0" presId="urn:microsoft.com/office/officeart/2005/8/layout/vList2"/>
    <dgm:cxn modelId="{96E853F1-B00A-4751-8172-DAB71535E7E1}" type="presParOf" srcId="{AAF934BE-4952-4EC8-B6E9-FFC057388E87}" destId="{A516468A-13CD-4580-8FC1-5D7154C92754}" srcOrd="1" destOrd="0" presId="urn:microsoft.com/office/officeart/2005/8/layout/vList2"/>
    <dgm:cxn modelId="{8FF04A6A-64C5-46E7-9E33-FF833CD9471D}" type="presParOf" srcId="{AAF934BE-4952-4EC8-B6E9-FFC057388E87}" destId="{91AB2930-7B26-45FF-BB6D-37039C2C2935}" srcOrd="2" destOrd="0" presId="urn:microsoft.com/office/officeart/2005/8/layout/vList2"/>
    <dgm:cxn modelId="{9D1172C3-23BC-4EAD-A98A-4923C89501DB}" type="presParOf" srcId="{AAF934BE-4952-4EC8-B6E9-FFC057388E87}" destId="{3CFE2E2F-5FC0-49B8-8E13-6F1E47B0E2A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3EAA65-BA2E-425D-A343-1AC5F65BF57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643BD-F1F1-45F4-805D-8162844465AE}">
      <dgm:prSet phldrT="[Text]" phldr="0"/>
      <dgm:spPr/>
      <dgm:t>
        <a:bodyPr/>
        <a:lstStyle/>
        <a:p>
          <a:r>
            <a:rPr lang="en-US">
              <a:latin typeface="Arial"/>
            </a:rPr>
            <a:t>Input Source</a:t>
          </a:r>
          <a:endParaRPr lang="en-US"/>
        </a:p>
      </dgm:t>
    </dgm:pt>
    <dgm:pt modelId="{57BC66D5-CA2E-498A-A024-640704530ED6}" type="parTrans" cxnId="{27ACDCDC-D658-4071-9DDB-0EF8A78CA4BC}">
      <dgm:prSet/>
      <dgm:spPr/>
      <dgm:t>
        <a:bodyPr/>
        <a:lstStyle/>
        <a:p>
          <a:endParaRPr lang="en-US"/>
        </a:p>
      </dgm:t>
    </dgm:pt>
    <dgm:pt modelId="{B32E992D-5BE4-4324-931E-61890985F1F0}" type="sibTrans" cxnId="{27ACDCDC-D658-4071-9DDB-0EF8A78CA4BC}">
      <dgm:prSet/>
      <dgm:spPr/>
      <dgm:t>
        <a:bodyPr/>
        <a:lstStyle/>
        <a:p>
          <a:endParaRPr lang="en-US"/>
        </a:p>
      </dgm:t>
    </dgm:pt>
    <dgm:pt modelId="{F8310035-8464-4ECD-932A-3E4F3C59C4F7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Raw videos from the users</a:t>
          </a:r>
          <a:endParaRPr lang="en-US"/>
        </a:p>
      </dgm:t>
    </dgm:pt>
    <dgm:pt modelId="{7132718C-DCD2-4BFE-8542-5AE98A80F5D3}" type="parTrans" cxnId="{78D52D63-8C57-4B1F-8009-D938ECE5412A}">
      <dgm:prSet/>
      <dgm:spPr/>
      <dgm:t>
        <a:bodyPr/>
        <a:lstStyle/>
        <a:p>
          <a:endParaRPr lang="en-US"/>
        </a:p>
      </dgm:t>
    </dgm:pt>
    <dgm:pt modelId="{FF74CE65-2440-4719-B566-CD5193FC88DA}" type="sibTrans" cxnId="{78D52D63-8C57-4B1F-8009-D938ECE5412A}">
      <dgm:prSet/>
      <dgm:spPr/>
      <dgm:t>
        <a:bodyPr/>
        <a:lstStyle/>
        <a:p>
          <a:endParaRPr lang="en-US"/>
        </a:p>
      </dgm:t>
    </dgm:pt>
    <dgm:pt modelId="{FF4F9F5D-1960-4705-9EB5-9EDE68E5B201}">
      <dgm:prSet phldrT="[Text]" phldr="0"/>
      <dgm:spPr/>
      <dgm:t>
        <a:bodyPr/>
        <a:lstStyle/>
        <a:p>
          <a:r>
            <a:rPr lang="en-US">
              <a:latin typeface="Arial"/>
            </a:rPr>
            <a:t>MediaPy</a:t>
          </a:r>
          <a:endParaRPr lang="en-US"/>
        </a:p>
      </dgm:t>
    </dgm:pt>
    <dgm:pt modelId="{3FA9229A-4CB2-4CEF-A79E-3F752696AD8E}" type="parTrans" cxnId="{72C2CD75-7FCA-47BE-848A-ED419A9BA3F5}">
      <dgm:prSet/>
      <dgm:spPr/>
      <dgm:t>
        <a:bodyPr/>
        <a:lstStyle/>
        <a:p>
          <a:endParaRPr lang="en-US"/>
        </a:p>
      </dgm:t>
    </dgm:pt>
    <dgm:pt modelId="{78B38395-4951-4E33-B898-68D541D98DDB}" type="sibTrans" cxnId="{72C2CD75-7FCA-47BE-848A-ED419A9BA3F5}">
      <dgm:prSet/>
      <dgm:spPr/>
      <dgm:t>
        <a:bodyPr/>
        <a:lstStyle/>
        <a:p>
          <a:endParaRPr lang="en-US"/>
        </a:p>
      </dgm:t>
    </dgm:pt>
    <dgm:pt modelId="{606AE84D-3A65-495E-A3B6-1B622E67B4DA}">
      <dgm:prSet phldrT="[Text]" phldr="0"/>
      <dgm:spPr/>
      <dgm:t>
        <a:bodyPr/>
        <a:lstStyle/>
        <a:p>
          <a:pPr rtl="0"/>
          <a:r>
            <a:rPr lang="en-US"/>
            <a:t>Audio of </a:t>
          </a:r>
          <a:r>
            <a:rPr lang="en-US">
              <a:latin typeface="Arial"/>
            </a:rPr>
            <a:t>the users'</a:t>
          </a:r>
          <a:r>
            <a:rPr lang="en-US"/>
            <a:t> voice</a:t>
          </a:r>
        </a:p>
      </dgm:t>
    </dgm:pt>
    <dgm:pt modelId="{2F02F668-8F31-45E0-A0F0-80F93D891405}" type="parTrans" cxnId="{BE1D1E2E-8BEF-49EE-A463-B68F6B6D1F09}">
      <dgm:prSet/>
      <dgm:spPr/>
      <dgm:t>
        <a:bodyPr/>
        <a:lstStyle/>
        <a:p>
          <a:endParaRPr lang="en-US"/>
        </a:p>
      </dgm:t>
    </dgm:pt>
    <dgm:pt modelId="{93FDA005-2E7B-4594-8F15-5E1B7EEA8563}" type="sibTrans" cxnId="{BE1D1E2E-8BEF-49EE-A463-B68F6B6D1F09}">
      <dgm:prSet/>
      <dgm:spPr/>
      <dgm:t>
        <a:bodyPr/>
        <a:lstStyle/>
        <a:p>
          <a:endParaRPr lang="en-US"/>
        </a:p>
      </dgm:t>
    </dgm:pt>
    <dgm:pt modelId="{73653C94-47BF-483B-9B28-BE72CED01A3A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Google Speech to Text</a:t>
          </a:r>
          <a:endParaRPr lang="en-US"/>
        </a:p>
      </dgm:t>
    </dgm:pt>
    <dgm:pt modelId="{7C6DD040-9230-4682-895D-81043104BD28}" type="parTrans" cxnId="{A3100BC6-FCD8-4B39-B824-E38CFBCF5E63}">
      <dgm:prSet/>
      <dgm:spPr/>
      <dgm:t>
        <a:bodyPr/>
        <a:lstStyle/>
        <a:p>
          <a:endParaRPr lang="en-US"/>
        </a:p>
      </dgm:t>
    </dgm:pt>
    <dgm:pt modelId="{99332EDB-932A-486A-AAA3-EA09FFC9ED5D}" type="sibTrans" cxnId="{A3100BC6-FCD8-4B39-B824-E38CFBCF5E63}">
      <dgm:prSet/>
      <dgm:spPr/>
      <dgm:t>
        <a:bodyPr/>
        <a:lstStyle/>
        <a:p>
          <a:endParaRPr lang="en-US"/>
        </a:p>
      </dgm:t>
    </dgm:pt>
    <dgm:pt modelId="{1CD638DB-D101-4E7C-9DF1-979A03756320}">
      <dgm:prSet phldrT="[Text]" phldr="0"/>
      <dgm:spPr/>
      <dgm:t>
        <a:bodyPr/>
        <a:lstStyle/>
        <a:p>
          <a:pPr rtl="0"/>
          <a:r>
            <a:rPr lang="en-US"/>
            <a:t>Script </a:t>
          </a:r>
          <a:r>
            <a:rPr lang="en-US">
              <a:latin typeface="Arial"/>
            </a:rPr>
            <a:t>text of what the user said</a:t>
          </a:r>
          <a:endParaRPr lang="en-US"/>
        </a:p>
      </dgm:t>
    </dgm:pt>
    <dgm:pt modelId="{823CB15A-FD02-4BB6-9BCF-3B951D5F9FF0}" type="parTrans" cxnId="{0B9DA92C-FFF3-4739-A237-20D1BCAB5B20}">
      <dgm:prSet/>
      <dgm:spPr/>
      <dgm:t>
        <a:bodyPr/>
        <a:lstStyle/>
        <a:p>
          <a:endParaRPr lang="en-US"/>
        </a:p>
      </dgm:t>
    </dgm:pt>
    <dgm:pt modelId="{737BE6BE-DEBC-4C40-8552-FF15237DF4AB}" type="sibTrans" cxnId="{0B9DA92C-FFF3-4739-A237-20D1BCAB5B20}">
      <dgm:prSet/>
      <dgm:spPr/>
      <dgm:t>
        <a:bodyPr/>
        <a:lstStyle/>
        <a:p>
          <a:endParaRPr lang="en-US"/>
        </a:p>
      </dgm:t>
    </dgm:pt>
    <dgm:pt modelId="{7C348F44-AD72-45E8-A1BB-33EC1C1C8ED6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Amazon </a:t>
          </a:r>
          <a:r>
            <a:rPr lang="en-US"/>
            <a:t>Comprehend</a:t>
          </a:r>
        </a:p>
      </dgm:t>
    </dgm:pt>
    <dgm:pt modelId="{4531582A-2F29-493E-87A2-E56DC5044AD8}" type="parTrans" cxnId="{632F8C6E-033C-42D6-99E5-6A476AE3017C}">
      <dgm:prSet/>
      <dgm:spPr/>
      <dgm:t>
        <a:bodyPr/>
        <a:lstStyle/>
        <a:p>
          <a:endParaRPr lang="en-US"/>
        </a:p>
      </dgm:t>
    </dgm:pt>
    <dgm:pt modelId="{1AD501A0-6C0E-477B-A37F-A9DA503D0770}" type="sibTrans" cxnId="{632F8C6E-033C-42D6-99E5-6A476AE3017C}">
      <dgm:prSet/>
      <dgm:spPr/>
      <dgm:t>
        <a:bodyPr/>
        <a:lstStyle/>
        <a:p>
          <a:endParaRPr lang="en-US"/>
        </a:p>
      </dgm:t>
    </dgm:pt>
    <dgm:pt modelId="{F56AD44C-757C-4EDE-A570-B2D0062D0921}">
      <dgm:prSet phldr="0"/>
      <dgm:spPr/>
      <dgm:t>
        <a:bodyPr/>
        <a:lstStyle/>
        <a:p>
          <a:pPr rtl="0"/>
          <a:r>
            <a:rPr lang="en-US"/>
            <a:t>Target </a:t>
          </a:r>
          <a:r>
            <a:rPr lang="en-US">
              <a:latin typeface="Arial"/>
            </a:rPr>
            <a:t>entities eg: [Name: Amy], [Occupation: personal trainner], [Food: apple], etc.</a:t>
          </a:r>
        </a:p>
      </dgm:t>
    </dgm:pt>
    <dgm:pt modelId="{103E552F-B510-4937-8695-07813DBE8F4A}" type="parTrans" cxnId="{306DF6F3-74B1-4B38-8584-243DEC30AB05}">
      <dgm:prSet/>
      <dgm:spPr/>
    </dgm:pt>
    <dgm:pt modelId="{4968DC5E-D8FE-4B1A-839D-E26C160BCA16}" type="sibTrans" cxnId="{306DF6F3-74B1-4B38-8584-243DEC30AB05}">
      <dgm:prSet/>
      <dgm:spPr/>
    </dgm:pt>
    <dgm:pt modelId="{8D020550-47F2-47A7-99FD-D8259907A175}">
      <dgm:prSet phldr="0"/>
      <dgm:spPr/>
      <dgm:t>
        <a:bodyPr/>
        <a:lstStyle/>
        <a:p>
          <a:pPr rtl="0"/>
          <a:r>
            <a:rPr lang="en-US">
              <a:latin typeface="Arial"/>
            </a:rPr>
            <a:t>Model Integration</a:t>
          </a:r>
        </a:p>
      </dgm:t>
    </dgm:pt>
    <dgm:pt modelId="{F85E04BA-32F2-4113-87B0-A668B628D57F}" type="parTrans" cxnId="{77B0053A-1A82-4D62-891F-C3A6B5025BE2}">
      <dgm:prSet/>
      <dgm:spPr/>
    </dgm:pt>
    <dgm:pt modelId="{6FD4F44C-EE9D-46A4-8DF6-33132618A59A}" type="sibTrans" cxnId="{77B0053A-1A82-4D62-891F-C3A6B5025BE2}">
      <dgm:prSet/>
      <dgm:spPr/>
    </dgm:pt>
    <dgm:pt modelId="{DED9E270-6712-4121-B7C2-A95CC60F30DC}">
      <dgm:prSet phldr="0"/>
      <dgm:spPr/>
      <dgm:t>
        <a:bodyPr/>
        <a:lstStyle/>
        <a:p>
          <a:pPr rtl="0"/>
          <a:r>
            <a:rPr lang="en-US"/>
            <a:t>One file </a:t>
          </a:r>
          <a:r>
            <a:rPr lang="en-US">
              <a:latin typeface="Arial"/>
            </a:rPr>
            <a:t>that integrates</a:t>
          </a:r>
          <a:r>
            <a:rPr lang="en-US"/>
            <a:t> all</a:t>
          </a:r>
          <a:r>
            <a:rPr lang="en-US">
              <a:latin typeface="Arial"/>
            </a:rPr>
            <a:t> outputs</a:t>
          </a:r>
          <a:r>
            <a:rPr lang="en-US"/>
            <a:t> </a:t>
          </a:r>
          <a:r>
            <a:rPr lang="en-US">
              <a:latin typeface="Arial"/>
            </a:rPr>
            <a:t>of</a:t>
          </a:r>
          <a:r>
            <a:rPr lang="en-US"/>
            <a:t> </a:t>
          </a:r>
          <a:r>
            <a:rPr lang="en-US">
              <a:latin typeface="Arial"/>
            </a:rPr>
            <a:t>the </a:t>
          </a:r>
          <a:r>
            <a:rPr lang="en-US"/>
            <a:t>two </a:t>
          </a:r>
          <a:r>
            <a:rPr lang="en-US">
              <a:latin typeface="Arial"/>
            </a:rPr>
            <a:t>phases.</a:t>
          </a:r>
          <a:endParaRPr lang="en-US"/>
        </a:p>
      </dgm:t>
    </dgm:pt>
    <dgm:pt modelId="{6C7D3140-05AF-4C91-9157-3EF003BDB955}" type="parTrans" cxnId="{0573E016-C784-4C0B-8C49-5ABE29BA7853}">
      <dgm:prSet/>
      <dgm:spPr/>
    </dgm:pt>
    <dgm:pt modelId="{1F8BAD60-7464-4C82-9C87-9D7D639A3B0A}" type="sibTrans" cxnId="{0573E016-C784-4C0B-8C49-5ABE29BA7853}">
      <dgm:prSet/>
      <dgm:spPr/>
    </dgm:pt>
    <dgm:pt modelId="{855788CA-A7B1-47E6-B08D-FC664BF9BFD9}" type="pres">
      <dgm:prSet presAssocID="{CA3EAA65-BA2E-425D-A343-1AC5F65BF571}" presName="linearFlow" presStyleCnt="0">
        <dgm:presLayoutVars>
          <dgm:dir/>
          <dgm:animLvl val="lvl"/>
          <dgm:resizeHandles val="exact"/>
        </dgm:presLayoutVars>
      </dgm:prSet>
      <dgm:spPr/>
    </dgm:pt>
    <dgm:pt modelId="{1E7FC5EE-6FD5-4200-94C9-CC871E8AF310}" type="pres">
      <dgm:prSet presAssocID="{344643BD-F1F1-45F4-805D-8162844465AE}" presName="composite" presStyleCnt="0"/>
      <dgm:spPr/>
    </dgm:pt>
    <dgm:pt modelId="{DCF2FC75-BFE6-47F4-8D2B-32C7AA9D570D}" type="pres">
      <dgm:prSet presAssocID="{344643BD-F1F1-45F4-805D-8162844465A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561E91C-95E9-41F1-8F13-11E6B61EDC1B}" type="pres">
      <dgm:prSet presAssocID="{344643BD-F1F1-45F4-805D-8162844465AE}" presName="descendantText" presStyleLbl="alignAcc1" presStyleIdx="0" presStyleCnt="5">
        <dgm:presLayoutVars>
          <dgm:bulletEnabled val="1"/>
        </dgm:presLayoutVars>
      </dgm:prSet>
      <dgm:spPr/>
    </dgm:pt>
    <dgm:pt modelId="{E90BCC92-3084-4A19-AD77-272B439C62BF}" type="pres">
      <dgm:prSet presAssocID="{B32E992D-5BE4-4324-931E-61890985F1F0}" presName="sp" presStyleCnt="0"/>
      <dgm:spPr/>
    </dgm:pt>
    <dgm:pt modelId="{3330D0D6-ABED-4F28-A463-BA5E3B3F247A}" type="pres">
      <dgm:prSet presAssocID="{FF4F9F5D-1960-4705-9EB5-9EDE68E5B201}" presName="composite" presStyleCnt="0"/>
      <dgm:spPr/>
    </dgm:pt>
    <dgm:pt modelId="{257C781A-AF99-478E-8E73-F1B229D3DDBD}" type="pres">
      <dgm:prSet presAssocID="{FF4F9F5D-1960-4705-9EB5-9EDE68E5B20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361B641-705B-4182-B4C7-501D19583302}" type="pres">
      <dgm:prSet presAssocID="{FF4F9F5D-1960-4705-9EB5-9EDE68E5B201}" presName="descendantText" presStyleLbl="alignAcc1" presStyleIdx="1" presStyleCnt="5">
        <dgm:presLayoutVars>
          <dgm:bulletEnabled val="1"/>
        </dgm:presLayoutVars>
      </dgm:prSet>
      <dgm:spPr/>
    </dgm:pt>
    <dgm:pt modelId="{1374C5D7-033F-46C7-B9EF-2E1D55FB6007}" type="pres">
      <dgm:prSet presAssocID="{78B38395-4951-4E33-B898-68D541D98DDB}" presName="sp" presStyleCnt="0"/>
      <dgm:spPr/>
    </dgm:pt>
    <dgm:pt modelId="{5A156FD8-A4A2-4F77-B427-17E0BEF0B0F1}" type="pres">
      <dgm:prSet presAssocID="{73653C94-47BF-483B-9B28-BE72CED01A3A}" presName="composite" presStyleCnt="0"/>
      <dgm:spPr/>
    </dgm:pt>
    <dgm:pt modelId="{2F2FCB1C-4F98-4678-97AB-54670FBEFA96}" type="pres">
      <dgm:prSet presAssocID="{73653C94-47BF-483B-9B28-BE72CED01A3A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1CC3E8F-D8A7-4E3D-AB5B-4597F5BDFDAE}" type="pres">
      <dgm:prSet presAssocID="{73653C94-47BF-483B-9B28-BE72CED01A3A}" presName="descendantText" presStyleLbl="alignAcc1" presStyleIdx="2" presStyleCnt="5">
        <dgm:presLayoutVars>
          <dgm:bulletEnabled val="1"/>
        </dgm:presLayoutVars>
      </dgm:prSet>
      <dgm:spPr/>
    </dgm:pt>
    <dgm:pt modelId="{DDAA6004-DEEB-45E8-9BF4-07A662523A0B}" type="pres">
      <dgm:prSet presAssocID="{99332EDB-932A-486A-AAA3-EA09FFC9ED5D}" presName="sp" presStyleCnt="0"/>
      <dgm:spPr/>
    </dgm:pt>
    <dgm:pt modelId="{9ACF292E-B4DD-4A7E-85C3-017521D0AD80}" type="pres">
      <dgm:prSet presAssocID="{7C348F44-AD72-45E8-A1BB-33EC1C1C8ED6}" presName="composite" presStyleCnt="0"/>
      <dgm:spPr/>
    </dgm:pt>
    <dgm:pt modelId="{9EB909CA-3B18-4723-B62D-A4D5B953378B}" type="pres">
      <dgm:prSet presAssocID="{7C348F44-AD72-45E8-A1BB-33EC1C1C8ED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1B58146-F744-4000-A892-E42E7B409DF8}" type="pres">
      <dgm:prSet presAssocID="{7C348F44-AD72-45E8-A1BB-33EC1C1C8ED6}" presName="descendantText" presStyleLbl="alignAcc1" presStyleIdx="3" presStyleCnt="5">
        <dgm:presLayoutVars>
          <dgm:bulletEnabled val="1"/>
        </dgm:presLayoutVars>
      </dgm:prSet>
      <dgm:spPr/>
    </dgm:pt>
    <dgm:pt modelId="{2E1D94CB-04A8-4E0E-9737-FC2C3E19B989}" type="pres">
      <dgm:prSet presAssocID="{1AD501A0-6C0E-477B-A37F-A9DA503D0770}" presName="sp" presStyleCnt="0"/>
      <dgm:spPr/>
    </dgm:pt>
    <dgm:pt modelId="{F40F34F9-811F-401E-A428-C06A60892798}" type="pres">
      <dgm:prSet presAssocID="{8D020550-47F2-47A7-99FD-D8259907A175}" presName="composite" presStyleCnt="0"/>
      <dgm:spPr/>
    </dgm:pt>
    <dgm:pt modelId="{78444DA1-DB5A-48E5-82A0-9908E4933041}" type="pres">
      <dgm:prSet presAssocID="{8D020550-47F2-47A7-99FD-D8259907A17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E61CE95-FBA0-4C8F-A142-0B583E123314}" type="pres">
      <dgm:prSet presAssocID="{8D020550-47F2-47A7-99FD-D8259907A17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0573E016-C784-4C0B-8C49-5ABE29BA7853}" srcId="{8D020550-47F2-47A7-99FD-D8259907A175}" destId="{DED9E270-6712-4121-B7C2-A95CC60F30DC}" srcOrd="0" destOrd="0" parTransId="{6C7D3140-05AF-4C91-9157-3EF003BDB955}" sibTransId="{1F8BAD60-7464-4C82-9C87-9D7D639A3B0A}"/>
    <dgm:cxn modelId="{09444425-802B-475C-A7E4-FB3C0AFD3683}" type="presOf" srcId="{FF4F9F5D-1960-4705-9EB5-9EDE68E5B201}" destId="{257C781A-AF99-478E-8E73-F1B229D3DDBD}" srcOrd="0" destOrd="0" presId="urn:microsoft.com/office/officeart/2005/8/layout/chevron2"/>
    <dgm:cxn modelId="{0B9DA92C-FFF3-4739-A237-20D1BCAB5B20}" srcId="{73653C94-47BF-483B-9B28-BE72CED01A3A}" destId="{1CD638DB-D101-4E7C-9DF1-979A03756320}" srcOrd="0" destOrd="0" parTransId="{823CB15A-FD02-4BB6-9BCF-3B951D5F9FF0}" sibTransId="{737BE6BE-DEBC-4C40-8552-FF15237DF4AB}"/>
    <dgm:cxn modelId="{BE1D1E2E-8BEF-49EE-A463-B68F6B6D1F09}" srcId="{FF4F9F5D-1960-4705-9EB5-9EDE68E5B201}" destId="{606AE84D-3A65-495E-A3B6-1B622E67B4DA}" srcOrd="0" destOrd="0" parTransId="{2F02F668-8F31-45E0-A0F0-80F93D891405}" sibTransId="{93FDA005-2E7B-4594-8F15-5E1B7EEA8563}"/>
    <dgm:cxn modelId="{77B0053A-1A82-4D62-891F-C3A6B5025BE2}" srcId="{CA3EAA65-BA2E-425D-A343-1AC5F65BF571}" destId="{8D020550-47F2-47A7-99FD-D8259907A175}" srcOrd="4" destOrd="0" parTransId="{F85E04BA-32F2-4113-87B0-A668B628D57F}" sibTransId="{6FD4F44C-EE9D-46A4-8DF6-33132618A59A}"/>
    <dgm:cxn modelId="{09DC725E-B28C-4FEB-8AFB-15DD4E734800}" type="presOf" srcId="{73653C94-47BF-483B-9B28-BE72CED01A3A}" destId="{2F2FCB1C-4F98-4678-97AB-54670FBEFA96}" srcOrd="0" destOrd="0" presId="urn:microsoft.com/office/officeart/2005/8/layout/chevron2"/>
    <dgm:cxn modelId="{78D52D63-8C57-4B1F-8009-D938ECE5412A}" srcId="{344643BD-F1F1-45F4-805D-8162844465AE}" destId="{F8310035-8464-4ECD-932A-3E4F3C59C4F7}" srcOrd="0" destOrd="0" parTransId="{7132718C-DCD2-4BFE-8542-5AE98A80F5D3}" sibTransId="{FF74CE65-2440-4719-B566-CD5193FC88DA}"/>
    <dgm:cxn modelId="{632F8C6E-033C-42D6-99E5-6A476AE3017C}" srcId="{CA3EAA65-BA2E-425D-A343-1AC5F65BF571}" destId="{7C348F44-AD72-45E8-A1BB-33EC1C1C8ED6}" srcOrd="3" destOrd="0" parTransId="{4531582A-2F29-493E-87A2-E56DC5044AD8}" sibTransId="{1AD501A0-6C0E-477B-A37F-A9DA503D0770}"/>
    <dgm:cxn modelId="{8244FE54-C168-43F8-8DA1-644CB7F4EE3A}" type="presOf" srcId="{F8310035-8464-4ECD-932A-3E4F3C59C4F7}" destId="{F561E91C-95E9-41F1-8F13-11E6B61EDC1B}" srcOrd="0" destOrd="0" presId="urn:microsoft.com/office/officeart/2005/8/layout/chevron2"/>
    <dgm:cxn modelId="{72C2CD75-7FCA-47BE-848A-ED419A9BA3F5}" srcId="{CA3EAA65-BA2E-425D-A343-1AC5F65BF571}" destId="{FF4F9F5D-1960-4705-9EB5-9EDE68E5B201}" srcOrd="1" destOrd="0" parTransId="{3FA9229A-4CB2-4CEF-A79E-3F752696AD8E}" sibTransId="{78B38395-4951-4E33-B898-68D541D98DDB}"/>
    <dgm:cxn modelId="{FEE49577-458C-4350-B0E2-C75C9E88B667}" type="presOf" srcId="{7C348F44-AD72-45E8-A1BB-33EC1C1C8ED6}" destId="{9EB909CA-3B18-4723-B62D-A4D5B953378B}" srcOrd="0" destOrd="0" presId="urn:microsoft.com/office/officeart/2005/8/layout/chevron2"/>
    <dgm:cxn modelId="{B67F418F-C6C6-4DAC-B892-7B17FBAE8D77}" type="presOf" srcId="{CA3EAA65-BA2E-425D-A343-1AC5F65BF571}" destId="{855788CA-A7B1-47E6-B08D-FC664BF9BFD9}" srcOrd="0" destOrd="0" presId="urn:microsoft.com/office/officeart/2005/8/layout/chevron2"/>
    <dgm:cxn modelId="{83E7DD92-E672-4089-B652-89E2ECE135AE}" type="presOf" srcId="{DED9E270-6712-4121-B7C2-A95CC60F30DC}" destId="{EE61CE95-FBA0-4C8F-A142-0B583E123314}" srcOrd="0" destOrd="0" presId="urn:microsoft.com/office/officeart/2005/8/layout/chevron2"/>
    <dgm:cxn modelId="{C29FE695-BA03-4A39-8993-9E63AAC732EA}" type="presOf" srcId="{F56AD44C-757C-4EDE-A570-B2D0062D0921}" destId="{61B58146-F744-4000-A892-E42E7B409DF8}" srcOrd="0" destOrd="0" presId="urn:microsoft.com/office/officeart/2005/8/layout/chevron2"/>
    <dgm:cxn modelId="{150587AC-9E80-4B87-A60A-A9E14EFC2D57}" type="presOf" srcId="{606AE84D-3A65-495E-A3B6-1B622E67B4DA}" destId="{2361B641-705B-4182-B4C7-501D19583302}" srcOrd="0" destOrd="0" presId="urn:microsoft.com/office/officeart/2005/8/layout/chevron2"/>
    <dgm:cxn modelId="{A3100BC6-FCD8-4B39-B824-E38CFBCF5E63}" srcId="{CA3EAA65-BA2E-425D-A343-1AC5F65BF571}" destId="{73653C94-47BF-483B-9B28-BE72CED01A3A}" srcOrd="2" destOrd="0" parTransId="{7C6DD040-9230-4682-895D-81043104BD28}" sibTransId="{99332EDB-932A-486A-AAA3-EA09FFC9ED5D}"/>
    <dgm:cxn modelId="{BBBD7ACD-B0F4-4BF6-9C34-EC61CA1755A3}" type="presOf" srcId="{344643BD-F1F1-45F4-805D-8162844465AE}" destId="{DCF2FC75-BFE6-47F4-8D2B-32C7AA9D570D}" srcOrd="0" destOrd="0" presId="urn:microsoft.com/office/officeart/2005/8/layout/chevron2"/>
    <dgm:cxn modelId="{E4393ED7-CD8A-4649-805B-F886CA951C4C}" type="presOf" srcId="{1CD638DB-D101-4E7C-9DF1-979A03756320}" destId="{D1CC3E8F-D8A7-4E3D-AB5B-4597F5BDFDAE}" srcOrd="0" destOrd="0" presId="urn:microsoft.com/office/officeart/2005/8/layout/chevron2"/>
    <dgm:cxn modelId="{27ACDCDC-D658-4071-9DDB-0EF8A78CA4BC}" srcId="{CA3EAA65-BA2E-425D-A343-1AC5F65BF571}" destId="{344643BD-F1F1-45F4-805D-8162844465AE}" srcOrd="0" destOrd="0" parTransId="{57BC66D5-CA2E-498A-A024-640704530ED6}" sibTransId="{B32E992D-5BE4-4324-931E-61890985F1F0}"/>
    <dgm:cxn modelId="{FFE65BEC-0DEB-40F1-BD08-BEF877CCB45B}" type="presOf" srcId="{8D020550-47F2-47A7-99FD-D8259907A175}" destId="{78444DA1-DB5A-48E5-82A0-9908E4933041}" srcOrd="0" destOrd="0" presId="urn:microsoft.com/office/officeart/2005/8/layout/chevron2"/>
    <dgm:cxn modelId="{306DF6F3-74B1-4B38-8584-243DEC30AB05}" srcId="{7C348F44-AD72-45E8-A1BB-33EC1C1C8ED6}" destId="{F56AD44C-757C-4EDE-A570-B2D0062D0921}" srcOrd="0" destOrd="0" parTransId="{103E552F-B510-4937-8695-07813DBE8F4A}" sibTransId="{4968DC5E-D8FE-4B1A-839D-E26C160BCA16}"/>
    <dgm:cxn modelId="{63742043-9924-4CB2-8BEE-AC6F07AC1769}" type="presParOf" srcId="{855788CA-A7B1-47E6-B08D-FC664BF9BFD9}" destId="{1E7FC5EE-6FD5-4200-94C9-CC871E8AF310}" srcOrd="0" destOrd="0" presId="urn:microsoft.com/office/officeart/2005/8/layout/chevron2"/>
    <dgm:cxn modelId="{7891FA2E-3BD9-45FA-90B9-02610A783382}" type="presParOf" srcId="{1E7FC5EE-6FD5-4200-94C9-CC871E8AF310}" destId="{DCF2FC75-BFE6-47F4-8D2B-32C7AA9D570D}" srcOrd="0" destOrd="0" presId="urn:microsoft.com/office/officeart/2005/8/layout/chevron2"/>
    <dgm:cxn modelId="{BD92D03C-94AF-42BC-A006-1A7339130BFA}" type="presParOf" srcId="{1E7FC5EE-6FD5-4200-94C9-CC871E8AF310}" destId="{F561E91C-95E9-41F1-8F13-11E6B61EDC1B}" srcOrd="1" destOrd="0" presId="urn:microsoft.com/office/officeart/2005/8/layout/chevron2"/>
    <dgm:cxn modelId="{675BD6B4-ACDD-4576-A6BF-B0987EFB970A}" type="presParOf" srcId="{855788CA-A7B1-47E6-B08D-FC664BF9BFD9}" destId="{E90BCC92-3084-4A19-AD77-272B439C62BF}" srcOrd="1" destOrd="0" presId="urn:microsoft.com/office/officeart/2005/8/layout/chevron2"/>
    <dgm:cxn modelId="{B4918CD9-2EBA-4265-ACB3-4EFC4E5F842C}" type="presParOf" srcId="{855788CA-A7B1-47E6-B08D-FC664BF9BFD9}" destId="{3330D0D6-ABED-4F28-A463-BA5E3B3F247A}" srcOrd="2" destOrd="0" presId="urn:microsoft.com/office/officeart/2005/8/layout/chevron2"/>
    <dgm:cxn modelId="{8214C7D0-BE8E-47AB-8044-D180DCDA026C}" type="presParOf" srcId="{3330D0D6-ABED-4F28-A463-BA5E3B3F247A}" destId="{257C781A-AF99-478E-8E73-F1B229D3DDBD}" srcOrd="0" destOrd="0" presId="urn:microsoft.com/office/officeart/2005/8/layout/chevron2"/>
    <dgm:cxn modelId="{F26B6E44-5EC8-4256-BC30-2238E9DC75EF}" type="presParOf" srcId="{3330D0D6-ABED-4F28-A463-BA5E3B3F247A}" destId="{2361B641-705B-4182-B4C7-501D19583302}" srcOrd="1" destOrd="0" presId="urn:microsoft.com/office/officeart/2005/8/layout/chevron2"/>
    <dgm:cxn modelId="{1E308161-7A5A-4AE4-BE5F-DDA4FB343778}" type="presParOf" srcId="{855788CA-A7B1-47E6-B08D-FC664BF9BFD9}" destId="{1374C5D7-033F-46C7-B9EF-2E1D55FB6007}" srcOrd="3" destOrd="0" presId="urn:microsoft.com/office/officeart/2005/8/layout/chevron2"/>
    <dgm:cxn modelId="{B1F8C754-F67B-42B9-B905-58E95565A2EF}" type="presParOf" srcId="{855788CA-A7B1-47E6-B08D-FC664BF9BFD9}" destId="{5A156FD8-A4A2-4F77-B427-17E0BEF0B0F1}" srcOrd="4" destOrd="0" presId="urn:microsoft.com/office/officeart/2005/8/layout/chevron2"/>
    <dgm:cxn modelId="{3A56FEDE-AC61-42B1-9582-693F1E1D4884}" type="presParOf" srcId="{5A156FD8-A4A2-4F77-B427-17E0BEF0B0F1}" destId="{2F2FCB1C-4F98-4678-97AB-54670FBEFA96}" srcOrd="0" destOrd="0" presId="urn:microsoft.com/office/officeart/2005/8/layout/chevron2"/>
    <dgm:cxn modelId="{2130AD19-4657-4076-AA11-3992F12FCC53}" type="presParOf" srcId="{5A156FD8-A4A2-4F77-B427-17E0BEF0B0F1}" destId="{D1CC3E8F-D8A7-4E3D-AB5B-4597F5BDFDAE}" srcOrd="1" destOrd="0" presId="urn:microsoft.com/office/officeart/2005/8/layout/chevron2"/>
    <dgm:cxn modelId="{0CEBD344-4C87-4079-ADB6-1EE55ACDE4CF}" type="presParOf" srcId="{855788CA-A7B1-47E6-B08D-FC664BF9BFD9}" destId="{DDAA6004-DEEB-45E8-9BF4-07A662523A0B}" srcOrd="5" destOrd="0" presId="urn:microsoft.com/office/officeart/2005/8/layout/chevron2"/>
    <dgm:cxn modelId="{CB9BBA43-2395-4995-90D4-2EE82A69A19C}" type="presParOf" srcId="{855788CA-A7B1-47E6-B08D-FC664BF9BFD9}" destId="{9ACF292E-B4DD-4A7E-85C3-017521D0AD80}" srcOrd="6" destOrd="0" presId="urn:microsoft.com/office/officeart/2005/8/layout/chevron2"/>
    <dgm:cxn modelId="{5B494F1C-A03B-46F1-AD1F-A6697263FD11}" type="presParOf" srcId="{9ACF292E-B4DD-4A7E-85C3-017521D0AD80}" destId="{9EB909CA-3B18-4723-B62D-A4D5B953378B}" srcOrd="0" destOrd="0" presId="urn:microsoft.com/office/officeart/2005/8/layout/chevron2"/>
    <dgm:cxn modelId="{FA650AF9-6C5E-4BC3-B7EE-C5FB369ECC92}" type="presParOf" srcId="{9ACF292E-B4DD-4A7E-85C3-017521D0AD80}" destId="{61B58146-F744-4000-A892-E42E7B409DF8}" srcOrd="1" destOrd="0" presId="urn:microsoft.com/office/officeart/2005/8/layout/chevron2"/>
    <dgm:cxn modelId="{0C80936E-92A2-4EBF-B00F-027E48FFC8FB}" type="presParOf" srcId="{855788CA-A7B1-47E6-B08D-FC664BF9BFD9}" destId="{2E1D94CB-04A8-4E0E-9737-FC2C3E19B989}" srcOrd="7" destOrd="0" presId="urn:microsoft.com/office/officeart/2005/8/layout/chevron2"/>
    <dgm:cxn modelId="{19E36C45-C7E8-4E25-8165-36858175C450}" type="presParOf" srcId="{855788CA-A7B1-47E6-B08D-FC664BF9BFD9}" destId="{F40F34F9-811F-401E-A428-C06A60892798}" srcOrd="8" destOrd="0" presId="urn:microsoft.com/office/officeart/2005/8/layout/chevron2"/>
    <dgm:cxn modelId="{22A26B1E-7F22-4B44-95BE-2DF86C60C2AD}" type="presParOf" srcId="{F40F34F9-811F-401E-A428-C06A60892798}" destId="{78444DA1-DB5A-48E5-82A0-9908E4933041}" srcOrd="0" destOrd="0" presId="urn:microsoft.com/office/officeart/2005/8/layout/chevron2"/>
    <dgm:cxn modelId="{F45F9431-F18F-402A-8A04-FD486DA82C95}" type="presParOf" srcId="{F40F34F9-811F-401E-A428-C06A60892798}" destId="{EE61CE95-FBA0-4C8F-A142-0B583E1233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46F550-E5CD-4686-B8A1-62BE96AAABE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39BD5-9061-4E92-8AFA-03796DCAB749}">
      <dgm:prSet phldrT="[Text]" phldr="0"/>
      <dgm:spPr/>
      <dgm:t>
        <a:bodyPr/>
        <a:lstStyle/>
        <a:p>
          <a:r>
            <a:rPr lang="en-US">
              <a:latin typeface="Arial"/>
            </a:rPr>
            <a:t>Earlier</a:t>
          </a:r>
          <a:endParaRPr lang="en-US"/>
        </a:p>
      </dgm:t>
    </dgm:pt>
    <dgm:pt modelId="{9997BF82-2B64-4449-A863-B55C0E004982}" type="parTrans" cxnId="{96DC4746-DC80-4513-B5F5-B85891FD0C56}">
      <dgm:prSet/>
      <dgm:spPr/>
      <dgm:t>
        <a:bodyPr/>
        <a:lstStyle/>
        <a:p>
          <a:endParaRPr lang="en-US"/>
        </a:p>
      </dgm:t>
    </dgm:pt>
    <dgm:pt modelId="{5B8327C1-0245-4A7D-8A83-DF4CBDE0E258}" type="sibTrans" cxnId="{96DC4746-DC80-4513-B5F5-B85891FD0C56}">
      <dgm:prSet/>
      <dgm:spPr/>
      <dgm:t>
        <a:bodyPr/>
        <a:lstStyle/>
        <a:p>
          <a:endParaRPr lang="en-US"/>
        </a:p>
      </dgm:t>
    </dgm:pt>
    <dgm:pt modelId="{10777108-0806-47CD-86B2-19457A2AF03B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DEMO 1</a:t>
          </a:r>
          <a:endParaRPr lang="en-US"/>
        </a:p>
      </dgm:t>
    </dgm:pt>
    <dgm:pt modelId="{F8B641C8-D517-4AE4-B401-402F561D0B38}" type="parTrans" cxnId="{70C29519-B8F7-4463-AE65-F87363E44507}">
      <dgm:prSet/>
      <dgm:spPr/>
      <dgm:t>
        <a:bodyPr/>
        <a:lstStyle/>
        <a:p>
          <a:endParaRPr lang="en-US"/>
        </a:p>
      </dgm:t>
    </dgm:pt>
    <dgm:pt modelId="{57B68F63-5F5F-45D6-BF23-E3AF702C46EA}" type="sibTrans" cxnId="{70C29519-B8F7-4463-AE65-F87363E44507}">
      <dgm:prSet/>
      <dgm:spPr/>
      <dgm:t>
        <a:bodyPr/>
        <a:lstStyle/>
        <a:p>
          <a:endParaRPr lang="en-US"/>
        </a:p>
      </dgm:t>
    </dgm:pt>
    <dgm:pt modelId="{77419F56-FF8F-4008-8214-B1B4D5C51E26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DEMO 2</a:t>
          </a:r>
          <a:endParaRPr lang="en-US"/>
        </a:p>
      </dgm:t>
    </dgm:pt>
    <dgm:pt modelId="{C3494AB5-9FA3-477A-B13D-CBE031C0CCAE}" type="parTrans" cxnId="{7A61C3F3-D6ED-4698-AC5D-92E8D54A6937}">
      <dgm:prSet/>
      <dgm:spPr/>
      <dgm:t>
        <a:bodyPr/>
        <a:lstStyle/>
        <a:p>
          <a:endParaRPr lang="en-US"/>
        </a:p>
      </dgm:t>
    </dgm:pt>
    <dgm:pt modelId="{B2210651-B4D8-49A2-A8A8-E9F790A6812F}" type="sibTrans" cxnId="{7A61C3F3-D6ED-4698-AC5D-92E8D54A6937}">
      <dgm:prSet/>
      <dgm:spPr/>
      <dgm:t>
        <a:bodyPr/>
        <a:lstStyle/>
        <a:p>
          <a:endParaRPr lang="en-US"/>
        </a:p>
      </dgm:t>
    </dgm:pt>
    <dgm:pt modelId="{539ED10A-0A14-46D7-983B-6214B742DE35}">
      <dgm:prSet phldrT="[Text]" phldr="0"/>
      <dgm:spPr/>
      <dgm:t>
        <a:bodyPr/>
        <a:lstStyle/>
        <a:p>
          <a:r>
            <a:rPr lang="en-US">
              <a:latin typeface="Arial"/>
            </a:rPr>
            <a:t>Exploration</a:t>
          </a:r>
          <a:endParaRPr lang="en-US"/>
        </a:p>
      </dgm:t>
    </dgm:pt>
    <dgm:pt modelId="{5499BE93-6E18-4300-8778-3E45E7F46722}" type="parTrans" cxnId="{C7A53446-F046-49BD-81A8-6B64AE7D14FA}">
      <dgm:prSet/>
      <dgm:spPr/>
      <dgm:t>
        <a:bodyPr/>
        <a:lstStyle/>
        <a:p>
          <a:endParaRPr lang="en-US"/>
        </a:p>
      </dgm:t>
    </dgm:pt>
    <dgm:pt modelId="{9823524D-C30F-4A6D-8D7A-BEB317242803}" type="sibTrans" cxnId="{C7A53446-F046-49BD-81A8-6B64AE7D14FA}">
      <dgm:prSet/>
      <dgm:spPr/>
      <dgm:t>
        <a:bodyPr/>
        <a:lstStyle/>
        <a:p>
          <a:endParaRPr lang="en-US"/>
        </a:p>
      </dgm:t>
    </dgm:pt>
    <dgm:pt modelId="{F1D48E10-B41D-4C61-8F25-176DBF9FE5CF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DEMO 4 (FAILURE)</a:t>
          </a:r>
          <a:endParaRPr lang="en-US"/>
        </a:p>
      </dgm:t>
    </dgm:pt>
    <dgm:pt modelId="{05C055CD-9F23-4697-9A21-F1B014DA8257}" type="parTrans" cxnId="{58C5A66F-EBF1-49EF-ADAF-35436D526E3C}">
      <dgm:prSet/>
      <dgm:spPr/>
      <dgm:t>
        <a:bodyPr/>
        <a:lstStyle/>
        <a:p>
          <a:endParaRPr lang="en-US"/>
        </a:p>
      </dgm:t>
    </dgm:pt>
    <dgm:pt modelId="{5E85FA1F-54F2-4C15-9554-2B5683781022}" type="sibTrans" cxnId="{58C5A66F-EBF1-49EF-ADAF-35436D526E3C}">
      <dgm:prSet/>
      <dgm:spPr/>
      <dgm:t>
        <a:bodyPr/>
        <a:lstStyle/>
        <a:p>
          <a:endParaRPr lang="en-US"/>
        </a:p>
      </dgm:t>
    </dgm:pt>
    <dgm:pt modelId="{A03FF28C-F3E1-493B-A86C-81E186AE068C}">
      <dgm:prSet phldrT="[Text]" phldr="0"/>
      <dgm:spPr/>
      <dgm:t>
        <a:bodyPr/>
        <a:lstStyle/>
        <a:p>
          <a:r>
            <a:rPr lang="en-US">
              <a:latin typeface="Arial"/>
            </a:rPr>
            <a:t>Now</a:t>
          </a:r>
          <a:endParaRPr lang="en-US"/>
        </a:p>
      </dgm:t>
    </dgm:pt>
    <dgm:pt modelId="{E09E1228-82E8-4042-8F12-3DAF7A18E1E7}" type="parTrans" cxnId="{21BFCBBA-16DC-4951-B711-C0356835C426}">
      <dgm:prSet/>
      <dgm:spPr/>
      <dgm:t>
        <a:bodyPr/>
        <a:lstStyle/>
        <a:p>
          <a:endParaRPr lang="en-US"/>
        </a:p>
      </dgm:t>
    </dgm:pt>
    <dgm:pt modelId="{5E457914-E3FB-489B-9E93-003E7DC3CD29}" type="sibTrans" cxnId="{21BFCBBA-16DC-4951-B711-C0356835C426}">
      <dgm:prSet/>
      <dgm:spPr/>
      <dgm:t>
        <a:bodyPr/>
        <a:lstStyle/>
        <a:p>
          <a:endParaRPr lang="en-US"/>
        </a:p>
      </dgm:t>
    </dgm:pt>
    <dgm:pt modelId="{1FF2ED77-05F1-4A09-A808-819D3D04C45B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DEMO 5</a:t>
          </a:r>
          <a:endParaRPr lang="en-US"/>
        </a:p>
      </dgm:t>
    </dgm:pt>
    <dgm:pt modelId="{B38A9FD4-F911-4B2A-8FAA-C72CBE3409AE}" type="parTrans" cxnId="{DBAF6820-4E53-4993-BD5C-B13DAD79D6EB}">
      <dgm:prSet/>
      <dgm:spPr/>
      <dgm:t>
        <a:bodyPr/>
        <a:lstStyle/>
        <a:p>
          <a:endParaRPr lang="en-US"/>
        </a:p>
      </dgm:t>
    </dgm:pt>
    <dgm:pt modelId="{2CCD669A-FD9B-4EBF-A530-3910E6E016C1}" type="sibTrans" cxnId="{DBAF6820-4E53-4993-BD5C-B13DAD79D6EB}">
      <dgm:prSet/>
      <dgm:spPr/>
      <dgm:t>
        <a:bodyPr/>
        <a:lstStyle/>
        <a:p>
          <a:endParaRPr lang="en-US"/>
        </a:p>
      </dgm:t>
    </dgm:pt>
    <dgm:pt modelId="{4E90A7F9-5A7D-4B38-9C8D-81BF6AD292B3}">
      <dgm:prSet phldr="0"/>
      <dgm:spPr/>
      <dgm:t>
        <a:bodyPr/>
        <a:lstStyle/>
        <a:p>
          <a:pPr rtl="0"/>
          <a:r>
            <a:rPr lang="en-US">
              <a:latin typeface="Arial"/>
            </a:rPr>
            <a:t>DEMO 3</a:t>
          </a:r>
        </a:p>
      </dgm:t>
    </dgm:pt>
    <dgm:pt modelId="{5A9DBD39-A6C5-47BA-8550-D9578CA2DFB3}" type="parTrans" cxnId="{30C001F0-A3E9-4C74-A88B-A96F700A1D6E}">
      <dgm:prSet/>
      <dgm:spPr/>
    </dgm:pt>
    <dgm:pt modelId="{B5577EEA-E659-4D7D-B6A4-B41333756876}" type="sibTrans" cxnId="{30C001F0-A3E9-4C74-A88B-A96F700A1D6E}">
      <dgm:prSet/>
      <dgm:spPr/>
    </dgm:pt>
    <dgm:pt modelId="{1790E591-E0D2-41D5-B343-E00B77595242}" type="pres">
      <dgm:prSet presAssocID="{B146F550-E5CD-4686-B8A1-62BE96AAABEB}" presName="linearFlow" presStyleCnt="0">
        <dgm:presLayoutVars>
          <dgm:dir/>
          <dgm:animLvl val="lvl"/>
          <dgm:resizeHandles val="exact"/>
        </dgm:presLayoutVars>
      </dgm:prSet>
      <dgm:spPr/>
    </dgm:pt>
    <dgm:pt modelId="{CDF6CA44-6551-4389-9247-9B847A632DAF}" type="pres">
      <dgm:prSet presAssocID="{56339BD5-9061-4E92-8AFA-03796DCAB749}" presName="composite" presStyleCnt="0"/>
      <dgm:spPr/>
    </dgm:pt>
    <dgm:pt modelId="{996A8B8F-2EC1-4CC7-832C-DDD34F6B884F}" type="pres">
      <dgm:prSet presAssocID="{56339BD5-9061-4E92-8AFA-03796DCAB74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ACEC1B4-79B0-473B-BA99-0B484A25C10C}" type="pres">
      <dgm:prSet presAssocID="{56339BD5-9061-4E92-8AFA-03796DCAB749}" presName="descendantText" presStyleLbl="alignAcc1" presStyleIdx="0" presStyleCnt="3">
        <dgm:presLayoutVars>
          <dgm:bulletEnabled val="1"/>
        </dgm:presLayoutVars>
      </dgm:prSet>
      <dgm:spPr/>
    </dgm:pt>
    <dgm:pt modelId="{706A9264-515C-47CE-B0DD-24DCE7A30CED}" type="pres">
      <dgm:prSet presAssocID="{5B8327C1-0245-4A7D-8A83-DF4CBDE0E258}" presName="sp" presStyleCnt="0"/>
      <dgm:spPr/>
    </dgm:pt>
    <dgm:pt modelId="{EA833673-0941-4529-8452-37143A964820}" type="pres">
      <dgm:prSet presAssocID="{539ED10A-0A14-46D7-983B-6214B742DE35}" presName="composite" presStyleCnt="0"/>
      <dgm:spPr/>
    </dgm:pt>
    <dgm:pt modelId="{E5841096-2FB4-41E3-98B8-2A5424C96B4D}" type="pres">
      <dgm:prSet presAssocID="{539ED10A-0A14-46D7-983B-6214B742DE3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12C89AE-5957-46D8-95F4-9401C1B6CA07}" type="pres">
      <dgm:prSet presAssocID="{539ED10A-0A14-46D7-983B-6214B742DE35}" presName="descendantText" presStyleLbl="alignAcc1" presStyleIdx="1" presStyleCnt="3">
        <dgm:presLayoutVars>
          <dgm:bulletEnabled val="1"/>
        </dgm:presLayoutVars>
      </dgm:prSet>
      <dgm:spPr/>
    </dgm:pt>
    <dgm:pt modelId="{9D1DE42E-55F4-43AF-B9B7-8861623EEC79}" type="pres">
      <dgm:prSet presAssocID="{9823524D-C30F-4A6D-8D7A-BEB317242803}" presName="sp" presStyleCnt="0"/>
      <dgm:spPr/>
    </dgm:pt>
    <dgm:pt modelId="{88E5D2FC-5F5D-433C-897B-0644A96C822E}" type="pres">
      <dgm:prSet presAssocID="{A03FF28C-F3E1-493B-A86C-81E186AE068C}" presName="composite" presStyleCnt="0"/>
      <dgm:spPr/>
    </dgm:pt>
    <dgm:pt modelId="{C9EEA170-D0DF-48C4-9CD6-3C0B0E960C13}" type="pres">
      <dgm:prSet presAssocID="{A03FF28C-F3E1-493B-A86C-81E186AE068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124F7E4-9D29-428E-A37A-EA29FB9A2473}" type="pres">
      <dgm:prSet presAssocID="{A03FF28C-F3E1-493B-A86C-81E186AE068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0C29519-B8F7-4463-AE65-F87363E44507}" srcId="{56339BD5-9061-4E92-8AFA-03796DCAB749}" destId="{10777108-0806-47CD-86B2-19457A2AF03B}" srcOrd="0" destOrd="0" parTransId="{F8B641C8-D517-4AE4-B401-402F561D0B38}" sibTransId="{57B68F63-5F5F-45D6-BF23-E3AF702C46EA}"/>
    <dgm:cxn modelId="{DBAF6820-4E53-4993-BD5C-B13DAD79D6EB}" srcId="{A03FF28C-F3E1-493B-A86C-81E186AE068C}" destId="{1FF2ED77-05F1-4A09-A808-819D3D04C45B}" srcOrd="0" destOrd="0" parTransId="{B38A9FD4-F911-4B2A-8FAA-C72CBE3409AE}" sibTransId="{2CCD669A-FD9B-4EBF-A530-3910E6E016C1}"/>
    <dgm:cxn modelId="{37DFA22E-D833-4039-AF8C-5BA1B591A5CD}" type="presOf" srcId="{10777108-0806-47CD-86B2-19457A2AF03B}" destId="{3ACEC1B4-79B0-473B-BA99-0B484A25C10C}" srcOrd="0" destOrd="0" presId="urn:microsoft.com/office/officeart/2005/8/layout/chevron2"/>
    <dgm:cxn modelId="{459A083C-F91E-4D1A-BAC7-B0A66D103723}" type="presOf" srcId="{539ED10A-0A14-46D7-983B-6214B742DE35}" destId="{E5841096-2FB4-41E3-98B8-2A5424C96B4D}" srcOrd="0" destOrd="0" presId="urn:microsoft.com/office/officeart/2005/8/layout/chevron2"/>
    <dgm:cxn modelId="{A73FF563-5A09-4E18-A8C5-CCCBA8E0CF34}" type="presOf" srcId="{F1D48E10-B41D-4C61-8F25-176DBF9FE5CF}" destId="{412C89AE-5957-46D8-95F4-9401C1B6CA07}" srcOrd="0" destOrd="0" presId="urn:microsoft.com/office/officeart/2005/8/layout/chevron2"/>
    <dgm:cxn modelId="{9F1CFA64-A158-427C-AC96-D9415319E59A}" type="presOf" srcId="{56339BD5-9061-4E92-8AFA-03796DCAB749}" destId="{996A8B8F-2EC1-4CC7-832C-DDD34F6B884F}" srcOrd="0" destOrd="0" presId="urn:microsoft.com/office/officeart/2005/8/layout/chevron2"/>
    <dgm:cxn modelId="{C7A53446-F046-49BD-81A8-6B64AE7D14FA}" srcId="{B146F550-E5CD-4686-B8A1-62BE96AAABEB}" destId="{539ED10A-0A14-46D7-983B-6214B742DE35}" srcOrd="1" destOrd="0" parTransId="{5499BE93-6E18-4300-8778-3E45E7F46722}" sibTransId="{9823524D-C30F-4A6D-8D7A-BEB317242803}"/>
    <dgm:cxn modelId="{96DC4746-DC80-4513-B5F5-B85891FD0C56}" srcId="{B146F550-E5CD-4686-B8A1-62BE96AAABEB}" destId="{56339BD5-9061-4E92-8AFA-03796DCAB749}" srcOrd="0" destOrd="0" parTransId="{9997BF82-2B64-4449-A863-B55C0E004982}" sibTransId="{5B8327C1-0245-4A7D-8A83-DF4CBDE0E258}"/>
    <dgm:cxn modelId="{521EB148-CDB1-481B-A7E6-9AC88A8D60E5}" type="presOf" srcId="{77419F56-FF8F-4008-8214-B1B4D5C51E26}" destId="{3ACEC1B4-79B0-473B-BA99-0B484A25C10C}" srcOrd="0" destOrd="1" presId="urn:microsoft.com/office/officeart/2005/8/layout/chevron2"/>
    <dgm:cxn modelId="{58C5A66F-EBF1-49EF-ADAF-35436D526E3C}" srcId="{539ED10A-0A14-46D7-983B-6214B742DE35}" destId="{F1D48E10-B41D-4C61-8F25-176DBF9FE5CF}" srcOrd="0" destOrd="0" parTransId="{05C055CD-9F23-4697-9A21-F1B014DA8257}" sibTransId="{5E85FA1F-54F2-4C15-9554-2B5683781022}"/>
    <dgm:cxn modelId="{1FBF097B-C58F-4CCC-8FBB-7516DF7C36C6}" type="presOf" srcId="{A03FF28C-F3E1-493B-A86C-81E186AE068C}" destId="{C9EEA170-D0DF-48C4-9CD6-3C0B0E960C13}" srcOrd="0" destOrd="0" presId="urn:microsoft.com/office/officeart/2005/8/layout/chevron2"/>
    <dgm:cxn modelId="{CD015798-A6EA-4C75-968B-3943A5589ADE}" type="presOf" srcId="{1FF2ED77-05F1-4A09-A808-819D3D04C45B}" destId="{3124F7E4-9D29-428E-A37A-EA29FB9A2473}" srcOrd="0" destOrd="0" presId="urn:microsoft.com/office/officeart/2005/8/layout/chevron2"/>
    <dgm:cxn modelId="{21BFCBBA-16DC-4951-B711-C0356835C426}" srcId="{B146F550-E5CD-4686-B8A1-62BE96AAABEB}" destId="{A03FF28C-F3E1-493B-A86C-81E186AE068C}" srcOrd="2" destOrd="0" parTransId="{E09E1228-82E8-4042-8F12-3DAF7A18E1E7}" sibTransId="{5E457914-E3FB-489B-9E93-003E7DC3CD29}"/>
    <dgm:cxn modelId="{733C8AC9-CFBF-4770-9E8C-52EFFBF17C1E}" type="presOf" srcId="{B146F550-E5CD-4686-B8A1-62BE96AAABEB}" destId="{1790E591-E0D2-41D5-B343-E00B77595242}" srcOrd="0" destOrd="0" presId="urn:microsoft.com/office/officeart/2005/8/layout/chevron2"/>
    <dgm:cxn modelId="{B7CB30DA-DDB8-4A76-86E2-F133AD029FB6}" type="presOf" srcId="{4E90A7F9-5A7D-4B38-9C8D-81BF6AD292B3}" destId="{3ACEC1B4-79B0-473B-BA99-0B484A25C10C}" srcOrd="0" destOrd="2" presId="urn:microsoft.com/office/officeart/2005/8/layout/chevron2"/>
    <dgm:cxn modelId="{30C001F0-A3E9-4C74-A88B-A96F700A1D6E}" srcId="{56339BD5-9061-4E92-8AFA-03796DCAB749}" destId="{4E90A7F9-5A7D-4B38-9C8D-81BF6AD292B3}" srcOrd="2" destOrd="0" parTransId="{5A9DBD39-A6C5-47BA-8550-D9578CA2DFB3}" sibTransId="{B5577EEA-E659-4D7D-B6A4-B41333756876}"/>
    <dgm:cxn modelId="{7A61C3F3-D6ED-4698-AC5D-92E8D54A6937}" srcId="{56339BD5-9061-4E92-8AFA-03796DCAB749}" destId="{77419F56-FF8F-4008-8214-B1B4D5C51E26}" srcOrd="1" destOrd="0" parTransId="{C3494AB5-9FA3-477A-B13D-CBE031C0CCAE}" sibTransId="{B2210651-B4D8-49A2-A8A8-E9F790A6812F}"/>
    <dgm:cxn modelId="{352C5761-7C3D-48FA-B54B-94AB35FAE628}" type="presParOf" srcId="{1790E591-E0D2-41D5-B343-E00B77595242}" destId="{CDF6CA44-6551-4389-9247-9B847A632DAF}" srcOrd="0" destOrd="0" presId="urn:microsoft.com/office/officeart/2005/8/layout/chevron2"/>
    <dgm:cxn modelId="{78527AEA-78A5-4136-9630-F43A87BDC9A3}" type="presParOf" srcId="{CDF6CA44-6551-4389-9247-9B847A632DAF}" destId="{996A8B8F-2EC1-4CC7-832C-DDD34F6B884F}" srcOrd="0" destOrd="0" presId="urn:microsoft.com/office/officeart/2005/8/layout/chevron2"/>
    <dgm:cxn modelId="{2B16BAF6-7424-43C7-99C4-7165E751092A}" type="presParOf" srcId="{CDF6CA44-6551-4389-9247-9B847A632DAF}" destId="{3ACEC1B4-79B0-473B-BA99-0B484A25C10C}" srcOrd="1" destOrd="0" presId="urn:microsoft.com/office/officeart/2005/8/layout/chevron2"/>
    <dgm:cxn modelId="{71EFAFF9-690E-4546-90E4-938585149E27}" type="presParOf" srcId="{1790E591-E0D2-41D5-B343-E00B77595242}" destId="{706A9264-515C-47CE-B0DD-24DCE7A30CED}" srcOrd="1" destOrd="0" presId="urn:microsoft.com/office/officeart/2005/8/layout/chevron2"/>
    <dgm:cxn modelId="{AB8BFEEC-A8CC-4902-BAC0-E3B0C23EC64C}" type="presParOf" srcId="{1790E591-E0D2-41D5-B343-E00B77595242}" destId="{EA833673-0941-4529-8452-37143A964820}" srcOrd="2" destOrd="0" presId="urn:microsoft.com/office/officeart/2005/8/layout/chevron2"/>
    <dgm:cxn modelId="{218E8C28-C54D-4AED-84B2-48B58E78F942}" type="presParOf" srcId="{EA833673-0941-4529-8452-37143A964820}" destId="{E5841096-2FB4-41E3-98B8-2A5424C96B4D}" srcOrd="0" destOrd="0" presId="urn:microsoft.com/office/officeart/2005/8/layout/chevron2"/>
    <dgm:cxn modelId="{A56DE11B-5579-4949-AEAE-59B1A51DB871}" type="presParOf" srcId="{EA833673-0941-4529-8452-37143A964820}" destId="{412C89AE-5957-46D8-95F4-9401C1B6CA07}" srcOrd="1" destOrd="0" presId="urn:microsoft.com/office/officeart/2005/8/layout/chevron2"/>
    <dgm:cxn modelId="{12B03C1B-BEE2-4F81-A877-51C9731BCA66}" type="presParOf" srcId="{1790E591-E0D2-41D5-B343-E00B77595242}" destId="{9D1DE42E-55F4-43AF-B9B7-8861623EEC79}" srcOrd="3" destOrd="0" presId="urn:microsoft.com/office/officeart/2005/8/layout/chevron2"/>
    <dgm:cxn modelId="{D15FFF02-47C5-4AF0-9C81-68A56090EED6}" type="presParOf" srcId="{1790E591-E0D2-41D5-B343-E00B77595242}" destId="{88E5D2FC-5F5D-433C-897B-0644A96C822E}" srcOrd="4" destOrd="0" presId="urn:microsoft.com/office/officeart/2005/8/layout/chevron2"/>
    <dgm:cxn modelId="{D0D03EC6-5D7C-484C-AC08-2A8DF63DD79B}" type="presParOf" srcId="{88E5D2FC-5F5D-433C-897B-0644A96C822E}" destId="{C9EEA170-D0DF-48C4-9CD6-3C0B0E960C13}" srcOrd="0" destOrd="0" presId="urn:microsoft.com/office/officeart/2005/8/layout/chevron2"/>
    <dgm:cxn modelId="{143478A7-720F-4127-855F-0668B63B071B}" type="presParOf" srcId="{88E5D2FC-5F5D-433C-897B-0644A96C822E}" destId="{3124F7E4-9D29-428E-A37A-EA29FB9A24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9B317E-19A3-4469-9900-0B5F1A345E34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EF0CBB6-ADC8-48F4-8E76-55308BE4B616}">
      <dgm:prSet phldrT="[文本]"/>
      <dgm:spPr/>
      <dgm:t>
        <a:bodyPr/>
        <a:lstStyle/>
        <a:p>
          <a:r>
            <a:rPr lang="en-AU"/>
            <a:t>Program stability</a:t>
          </a:r>
        </a:p>
      </dgm:t>
    </dgm:pt>
    <dgm:pt modelId="{3CEBD6B0-DAEE-4C8E-9DC7-16D94A0870FE}" type="parTrans" cxnId="{7BC393E9-7CEC-4CC8-80A2-40D46870F3DE}">
      <dgm:prSet/>
      <dgm:spPr/>
      <dgm:t>
        <a:bodyPr/>
        <a:lstStyle/>
        <a:p>
          <a:endParaRPr lang="en-AU"/>
        </a:p>
      </dgm:t>
    </dgm:pt>
    <dgm:pt modelId="{1314C87B-FF67-4582-974B-F30DB7D5E46D}" type="sibTrans" cxnId="{7BC393E9-7CEC-4CC8-80A2-40D46870F3DE}">
      <dgm:prSet/>
      <dgm:spPr/>
      <dgm:t>
        <a:bodyPr/>
        <a:lstStyle/>
        <a:p>
          <a:endParaRPr lang="en-AU"/>
        </a:p>
      </dgm:t>
    </dgm:pt>
    <dgm:pt modelId="{FFDE1C2C-8950-482B-99C3-2D26E76A0A78}">
      <dgm:prSet phldrT="[文本]"/>
      <dgm:spPr/>
      <dgm:t>
        <a:bodyPr/>
        <a:lstStyle/>
        <a:p>
          <a:r>
            <a:rPr lang="en-AU"/>
            <a:t>Output stability</a:t>
          </a:r>
        </a:p>
      </dgm:t>
    </dgm:pt>
    <dgm:pt modelId="{A299BCFC-F447-4539-80DF-4B31960D5F17}" type="parTrans" cxnId="{205EF6C8-BA27-482D-91DB-25429B0EF304}">
      <dgm:prSet/>
      <dgm:spPr/>
      <dgm:t>
        <a:bodyPr/>
        <a:lstStyle/>
        <a:p>
          <a:endParaRPr lang="en-AU"/>
        </a:p>
      </dgm:t>
    </dgm:pt>
    <dgm:pt modelId="{C728DA85-2186-4144-87B0-16E5928CAD78}" type="sibTrans" cxnId="{205EF6C8-BA27-482D-91DB-25429B0EF304}">
      <dgm:prSet/>
      <dgm:spPr/>
      <dgm:t>
        <a:bodyPr/>
        <a:lstStyle/>
        <a:p>
          <a:endParaRPr lang="en-AU"/>
        </a:p>
      </dgm:t>
    </dgm:pt>
    <dgm:pt modelId="{72185454-92EF-43EB-A174-111043BCAAB1}">
      <dgm:prSet phldrT="[文本]"/>
      <dgm:spPr/>
      <dgm:t>
        <a:bodyPr/>
        <a:lstStyle/>
        <a:p>
          <a:r>
            <a:rPr lang="en-AU"/>
            <a:t>Accuracy stability</a:t>
          </a:r>
        </a:p>
      </dgm:t>
    </dgm:pt>
    <dgm:pt modelId="{3ED933F0-15FC-4C6F-B637-9F3BBEF8031C}" type="parTrans" cxnId="{D8752E32-C3EB-4E94-AAB2-665C2575A239}">
      <dgm:prSet/>
      <dgm:spPr/>
      <dgm:t>
        <a:bodyPr/>
        <a:lstStyle/>
        <a:p>
          <a:endParaRPr lang="en-AU"/>
        </a:p>
      </dgm:t>
    </dgm:pt>
    <dgm:pt modelId="{52454C49-50A3-44CA-854F-CD3F6149FD2A}" type="sibTrans" cxnId="{D8752E32-C3EB-4E94-AAB2-665C2575A239}">
      <dgm:prSet/>
      <dgm:spPr/>
      <dgm:t>
        <a:bodyPr/>
        <a:lstStyle/>
        <a:p>
          <a:endParaRPr lang="en-AU"/>
        </a:p>
      </dgm:t>
    </dgm:pt>
    <dgm:pt modelId="{68FA7C82-B4D8-43E8-9C3F-842372ACF191}">
      <dgm:prSet phldrT="[文本]"/>
      <dgm:spPr/>
      <dgm:t>
        <a:bodyPr/>
        <a:lstStyle/>
        <a:p>
          <a:r>
            <a:rPr lang="en-AU"/>
            <a:t>Programs</a:t>
          </a:r>
        </a:p>
      </dgm:t>
    </dgm:pt>
    <dgm:pt modelId="{6B4C3758-10E5-45BE-99B7-A00BE73AB6F8}" type="sibTrans" cxnId="{71CBF8C4-46FE-4135-8024-31110CAB816F}">
      <dgm:prSet/>
      <dgm:spPr/>
      <dgm:t>
        <a:bodyPr/>
        <a:lstStyle/>
        <a:p>
          <a:endParaRPr lang="en-AU"/>
        </a:p>
      </dgm:t>
    </dgm:pt>
    <dgm:pt modelId="{42CF89D0-670B-42DB-856B-9AB316F5F025}" type="parTrans" cxnId="{71CBF8C4-46FE-4135-8024-31110CAB816F}">
      <dgm:prSet/>
      <dgm:spPr/>
      <dgm:t>
        <a:bodyPr/>
        <a:lstStyle/>
        <a:p>
          <a:endParaRPr lang="en-AU"/>
        </a:p>
      </dgm:t>
    </dgm:pt>
    <dgm:pt modelId="{F356420E-71D1-4F15-830A-75EAC5A40EF7}" type="pres">
      <dgm:prSet presAssocID="{0D9B317E-19A3-4469-9900-0B5F1A345E34}" presName="compositeShape" presStyleCnt="0">
        <dgm:presLayoutVars>
          <dgm:chMax val="9"/>
          <dgm:dir/>
          <dgm:resizeHandles val="exact"/>
        </dgm:presLayoutVars>
      </dgm:prSet>
      <dgm:spPr/>
    </dgm:pt>
    <dgm:pt modelId="{9DAECE40-7D43-4B6D-AD7D-9A1F3F9FF34F}" type="pres">
      <dgm:prSet presAssocID="{0D9B317E-19A3-4469-9900-0B5F1A345E34}" presName="triangle1" presStyleLbl="node1" presStyleIdx="0" presStyleCnt="4">
        <dgm:presLayoutVars>
          <dgm:bulletEnabled val="1"/>
        </dgm:presLayoutVars>
      </dgm:prSet>
      <dgm:spPr/>
    </dgm:pt>
    <dgm:pt modelId="{B0E0C0E9-47E6-49C7-9A15-815C2AED7EB6}" type="pres">
      <dgm:prSet presAssocID="{0D9B317E-19A3-4469-9900-0B5F1A345E34}" presName="triangle2" presStyleLbl="node1" presStyleIdx="1" presStyleCnt="4">
        <dgm:presLayoutVars>
          <dgm:bulletEnabled val="1"/>
        </dgm:presLayoutVars>
      </dgm:prSet>
      <dgm:spPr/>
    </dgm:pt>
    <dgm:pt modelId="{B6DB4363-D216-4E9B-A653-11DB6F5DF01A}" type="pres">
      <dgm:prSet presAssocID="{0D9B317E-19A3-4469-9900-0B5F1A345E34}" presName="triangle3" presStyleLbl="node1" presStyleIdx="2" presStyleCnt="4">
        <dgm:presLayoutVars>
          <dgm:bulletEnabled val="1"/>
        </dgm:presLayoutVars>
      </dgm:prSet>
      <dgm:spPr/>
    </dgm:pt>
    <dgm:pt modelId="{A7BC4C24-481A-4957-9440-6DEB66281A00}" type="pres">
      <dgm:prSet presAssocID="{0D9B317E-19A3-4469-9900-0B5F1A345E34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D8752E32-C3EB-4E94-AAB2-665C2575A239}" srcId="{0D9B317E-19A3-4469-9900-0B5F1A345E34}" destId="{72185454-92EF-43EB-A174-111043BCAAB1}" srcOrd="3" destOrd="0" parTransId="{3ED933F0-15FC-4C6F-B637-9F3BBEF8031C}" sibTransId="{52454C49-50A3-44CA-854F-CD3F6149FD2A}"/>
    <dgm:cxn modelId="{7F62C953-0F3F-43B1-8E33-BC22A2D300D6}" type="presOf" srcId="{FEF0CBB6-ADC8-48F4-8E76-55308BE4B616}" destId="{9DAECE40-7D43-4B6D-AD7D-9A1F3F9FF34F}" srcOrd="0" destOrd="0" presId="urn:microsoft.com/office/officeart/2005/8/layout/pyramid4"/>
    <dgm:cxn modelId="{C4F68C87-0765-4EAB-A17D-A4DEAF0B2E18}" type="presOf" srcId="{72185454-92EF-43EB-A174-111043BCAAB1}" destId="{A7BC4C24-481A-4957-9440-6DEB66281A00}" srcOrd="0" destOrd="0" presId="urn:microsoft.com/office/officeart/2005/8/layout/pyramid4"/>
    <dgm:cxn modelId="{3999BF89-94CD-4183-A643-A04C6612E65D}" type="presOf" srcId="{FFDE1C2C-8950-482B-99C3-2D26E76A0A78}" destId="{B0E0C0E9-47E6-49C7-9A15-815C2AED7EB6}" srcOrd="0" destOrd="0" presId="urn:microsoft.com/office/officeart/2005/8/layout/pyramid4"/>
    <dgm:cxn modelId="{71CBF8C4-46FE-4135-8024-31110CAB816F}" srcId="{0D9B317E-19A3-4469-9900-0B5F1A345E34}" destId="{68FA7C82-B4D8-43E8-9C3F-842372ACF191}" srcOrd="2" destOrd="0" parTransId="{42CF89D0-670B-42DB-856B-9AB316F5F025}" sibTransId="{6B4C3758-10E5-45BE-99B7-A00BE73AB6F8}"/>
    <dgm:cxn modelId="{AD8C57C7-4F12-4D12-A4DB-1CF599F0FFEF}" type="presOf" srcId="{68FA7C82-B4D8-43E8-9C3F-842372ACF191}" destId="{B6DB4363-D216-4E9B-A653-11DB6F5DF01A}" srcOrd="0" destOrd="0" presId="urn:microsoft.com/office/officeart/2005/8/layout/pyramid4"/>
    <dgm:cxn modelId="{205EF6C8-BA27-482D-91DB-25429B0EF304}" srcId="{0D9B317E-19A3-4469-9900-0B5F1A345E34}" destId="{FFDE1C2C-8950-482B-99C3-2D26E76A0A78}" srcOrd="1" destOrd="0" parTransId="{A299BCFC-F447-4539-80DF-4B31960D5F17}" sibTransId="{C728DA85-2186-4144-87B0-16E5928CAD78}"/>
    <dgm:cxn modelId="{E76713D5-C67D-433D-9F74-AD7806A31AAE}" type="presOf" srcId="{0D9B317E-19A3-4469-9900-0B5F1A345E34}" destId="{F356420E-71D1-4F15-830A-75EAC5A40EF7}" srcOrd="0" destOrd="0" presId="urn:microsoft.com/office/officeart/2005/8/layout/pyramid4"/>
    <dgm:cxn modelId="{7BC393E9-7CEC-4CC8-80A2-40D46870F3DE}" srcId="{0D9B317E-19A3-4469-9900-0B5F1A345E34}" destId="{FEF0CBB6-ADC8-48F4-8E76-55308BE4B616}" srcOrd="0" destOrd="0" parTransId="{3CEBD6B0-DAEE-4C8E-9DC7-16D94A0870FE}" sibTransId="{1314C87B-FF67-4582-974B-F30DB7D5E46D}"/>
    <dgm:cxn modelId="{1FE9A434-06B6-425B-9598-6158CF4EC112}" type="presParOf" srcId="{F356420E-71D1-4F15-830A-75EAC5A40EF7}" destId="{9DAECE40-7D43-4B6D-AD7D-9A1F3F9FF34F}" srcOrd="0" destOrd="0" presId="urn:microsoft.com/office/officeart/2005/8/layout/pyramid4"/>
    <dgm:cxn modelId="{B0419793-14CD-495A-A9C2-74371786F482}" type="presParOf" srcId="{F356420E-71D1-4F15-830A-75EAC5A40EF7}" destId="{B0E0C0E9-47E6-49C7-9A15-815C2AED7EB6}" srcOrd="1" destOrd="0" presId="urn:microsoft.com/office/officeart/2005/8/layout/pyramid4"/>
    <dgm:cxn modelId="{F36F8C2A-6ECB-45AA-910A-EA1F164FBD85}" type="presParOf" srcId="{F356420E-71D1-4F15-830A-75EAC5A40EF7}" destId="{B6DB4363-D216-4E9B-A653-11DB6F5DF01A}" srcOrd="2" destOrd="0" presId="urn:microsoft.com/office/officeart/2005/8/layout/pyramid4"/>
    <dgm:cxn modelId="{C8F094C6-1EBA-41C9-9D22-659EF924BAD7}" type="presParOf" srcId="{F356420E-71D1-4F15-830A-75EAC5A40EF7}" destId="{A7BC4C24-481A-4957-9440-6DEB66281A0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637089-ABCD-4A2E-9994-0045232A829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4BE6BE2-0876-4559-9F87-4E7B9CC17552}">
      <dgm:prSet phldrT="[文本]"/>
      <dgm:spPr/>
      <dgm:t>
        <a:bodyPr/>
        <a:lstStyle/>
        <a:p>
          <a:r>
            <a:rPr lang="en-AU"/>
            <a:t>Computer vision</a:t>
          </a:r>
        </a:p>
      </dgm:t>
    </dgm:pt>
    <dgm:pt modelId="{99F183ED-7507-48E9-A932-AFA089DFCAFF}" type="parTrans" cxnId="{2EA02CA4-63C0-4193-B357-0B24F533BD55}">
      <dgm:prSet/>
      <dgm:spPr/>
      <dgm:t>
        <a:bodyPr/>
        <a:lstStyle/>
        <a:p>
          <a:endParaRPr lang="en-AU"/>
        </a:p>
      </dgm:t>
    </dgm:pt>
    <dgm:pt modelId="{F1FF7E08-878C-47C3-BC66-122EC72E44C9}" type="sibTrans" cxnId="{2EA02CA4-63C0-4193-B357-0B24F533BD55}">
      <dgm:prSet/>
      <dgm:spPr/>
      <dgm:t>
        <a:bodyPr/>
        <a:lstStyle/>
        <a:p>
          <a:endParaRPr lang="en-AU"/>
        </a:p>
      </dgm:t>
    </dgm:pt>
    <dgm:pt modelId="{CE841007-E691-4FB8-9422-85B4145D46E9}">
      <dgm:prSet phldrT="[文本]"/>
      <dgm:spPr/>
      <dgm:t>
        <a:bodyPr/>
        <a:lstStyle/>
        <a:p>
          <a:r>
            <a:rPr lang="en-AU"/>
            <a:t>People expression, age, gender, emotion</a:t>
          </a:r>
        </a:p>
      </dgm:t>
    </dgm:pt>
    <dgm:pt modelId="{B4651BE3-8D0C-4A94-843F-271A7110B909}" type="parTrans" cxnId="{3DBFA1D1-1F09-4A5B-9EA3-7FDE0631BA2F}">
      <dgm:prSet/>
      <dgm:spPr/>
      <dgm:t>
        <a:bodyPr/>
        <a:lstStyle/>
        <a:p>
          <a:endParaRPr lang="en-AU"/>
        </a:p>
      </dgm:t>
    </dgm:pt>
    <dgm:pt modelId="{5FDEA100-B5F1-4CF5-9B1E-F406A5333EA5}" type="sibTrans" cxnId="{3DBFA1D1-1F09-4A5B-9EA3-7FDE0631BA2F}">
      <dgm:prSet/>
      <dgm:spPr/>
      <dgm:t>
        <a:bodyPr/>
        <a:lstStyle/>
        <a:p>
          <a:endParaRPr lang="en-AU"/>
        </a:p>
      </dgm:t>
    </dgm:pt>
    <dgm:pt modelId="{28ADB21B-FD03-478E-A4B3-D3B396371646}">
      <dgm:prSet phldrT="[文本]"/>
      <dgm:spPr/>
      <dgm:t>
        <a:bodyPr/>
        <a:lstStyle/>
        <a:p>
          <a:r>
            <a:rPr lang="en-AU"/>
            <a:t>Goods in scene</a:t>
          </a:r>
        </a:p>
      </dgm:t>
    </dgm:pt>
    <dgm:pt modelId="{5DC688FA-00C7-4BB2-941B-2D7C574AEB82}" type="parTrans" cxnId="{DFF66067-1CA7-448E-B108-09E36FB5354C}">
      <dgm:prSet/>
      <dgm:spPr/>
      <dgm:t>
        <a:bodyPr/>
        <a:lstStyle/>
        <a:p>
          <a:endParaRPr lang="en-AU"/>
        </a:p>
      </dgm:t>
    </dgm:pt>
    <dgm:pt modelId="{00774BAF-0F10-4B58-A7AD-8431715595C1}" type="sibTrans" cxnId="{DFF66067-1CA7-448E-B108-09E36FB5354C}">
      <dgm:prSet/>
      <dgm:spPr/>
      <dgm:t>
        <a:bodyPr/>
        <a:lstStyle/>
        <a:p>
          <a:endParaRPr lang="en-AU"/>
        </a:p>
      </dgm:t>
    </dgm:pt>
    <dgm:pt modelId="{5845F7EC-1155-4519-A367-CF83426E33A8}">
      <dgm:prSet phldrT="[文本]"/>
      <dgm:spPr/>
      <dgm:t>
        <a:bodyPr/>
        <a:lstStyle/>
        <a:p>
          <a:r>
            <a:rPr lang="en-AU"/>
            <a:t>Natural language processing</a:t>
          </a:r>
        </a:p>
      </dgm:t>
    </dgm:pt>
    <dgm:pt modelId="{88F4010C-92BF-4071-832F-3535185C1641}" type="parTrans" cxnId="{F7FB60C4-C029-439D-8636-06FCFA37F5C0}">
      <dgm:prSet/>
      <dgm:spPr/>
      <dgm:t>
        <a:bodyPr/>
        <a:lstStyle/>
        <a:p>
          <a:endParaRPr lang="en-AU"/>
        </a:p>
      </dgm:t>
    </dgm:pt>
    <dgm:pt modelId="{CEE41087-082C-4737-9F84-6855CBD17817}" type="sibTrans" cxnId="{F7FB60C4-C029-439D-8636-06FCFA37F5C0}">
      <dgm:prSet/>
      <dgm:spPr/>
      <dgm:t>
        <a:bodyPr/>
        <a:lstStyle/>
        <a:p>
          <a:endParaRPr lang="en-AU"/>
        </a:p>
      </dgm:t>
    </dgm:pt>
    <dgm:pt modelId="{8AD3691B-2D86-4E86-8E69-A268D51216BB}">
      <dgm:prSet phldrT="[文本]"/>
      <dgm:spPr/>
      <dgm:t>
        <a:bodyPr/>
        <a:lstStyle/>
        <a:p>
          <a:r>
            <a:rPr lang="en-AU"/>
            <a:t>Speech Content</a:t>
          </a:r>
        </a:p>
      </dgm:t>
    </dgm:pt>
    <dgm:pt modelId="{E742B4F8-9EC4-4338-8426-1B866AEE87DB}" type="parTrans" cxnId="{5BD02C39-F05A-4D09-8799-A173E5996CBA}">
      <dgm:prSet/>
      <dgm:spPr/>
      <dgm:t>
        <a:bodyPr/>
        <a:lstStyle/>
        <a:p>
          <a:endParaRPr lang="en-AU"/>
        </a:p>
      </dgm:t>
    </dgm:pt>
    <dgm:pt modelId="{CC527062-F723-4880-9BC2-F0F721589194}" type="sibTrans" cxnId="{5BD02C39-F05A-4D09-8799-A173E5996CBA}">
      <dgm:prSet/>
      <dgm:spPr/>
      <dgm:t>
        <a:bodyPr/>
        <a:lstStyle/>
        <a:p>
          <a:endParaRPr lang="en-AU"/>
        </a:p>
      </dgm:t>
    </dgm:pt>
    <dgm:pt modelId="{A3B0C579-F84D-4E8E-9428-E3A57484650A}" type="pres">
      <dgm:prSet presAssocID="{4F637089-ABCD-4A2E-9994-0045232A8297}" presName="Name0" presStyleCnt="0">
        <dgm:presLayoutVars>
          <dgm:dir/>
          <dgm:animLvl val="lvl"/>
          <dgm:resizeHandles/>
        </dgm:presLayoutVars>
      </dgm:prSet>
      <dgm:spPr/>
    </dgm:pt>
    <dgm:pt modelId="{AF309F37-E0EC-422A-ADDB-B15340C778AF}" type="pres">
      <dgm:prSet presAssocID="{F4BE6BE2-0876-4559-9F87-4E7B9CC17552}" presName="linNode" presStyleCnt="0"/>
      <dgm:spPr/>
    </dgm:pt>
    <dgm:pt modelId="{3402E81A-FA81-4A9C-88F5-5608D831EDE9}" type="pres">
      <dgm:prSet presAssocID="{F4BE6BE2-0876-4559-9F87-4E7B9CC17552}" presName="parentShp" presStyleLbl="node1" presStyleIdx="0" presStyleCnt="2">
        <dgm:presLayoutVars>
          <dgm:bulletEnabled val="1"/>
        </dgm:presLayoutVars>
      </dgm:prSet>
      <dgm:spPr/>
    </dgm:pt>
    <dgm:pt modelId="{5704619B-A6B3-4011-AB62-337E32322AF7}" type="pres">
      <dgm:prSet presAssocID="{F4BE6BE2-0876-4559-9F87-4E7B9CC17552}" presName="childShp" presStyleLbl="bgAccFollowNode1" presStyleIdx="0" presStyleCnt="2">
        <dgm:presLayoutVars>
          <dgm:bulletEnabled val="1"/>
        </dgm:presLayoutVars>
      </dgm:prSet>
      <dgm:spPr/>
    </dgm:pt>
    <dgm:pt modelId="{0D9D211B-87B0-4CA9-84CF-41DEF884FCB9}" type="pres">
      <dgm:prSet presAssocID="{F1FF7E08-878C-47C3-BC66-122EC72E44C9}" presName="spacing" presStyleCnt="0"/>
      <dgm:spPr/>
    </dgm:pt>
    <dgm:pt modelId="{3EF71659-D059-4312-B8EA-AADBB370BA1E}" type="pres">
      <dgm:prSet presAssocID="{5845F7EC-1155-4519-A367-CF83426E33A8}" presName="linNode" presStyleCnt="0"/>
      <dgm:spPr/>
    </dgm:pt>
    <dgm:pt modelId="{06CB63F7-81AF-4FA9-9C33-4D576762CFAF}" type="pres">
      <dgm:prSet presAssocID="{5845F7EC-1155-4519-A367-CF83426E33A8}" presName="parentShp" presStyleLbl="node1" presStyleIdx="1" presStyleCnt="2">
        <dgm:presLayoutVars>
          <dgm:bulletEnabled val="1"/>
        </dgm:presLayoutVars>
      </dgm:prSet>
      <dgm:spPr/>
    </dgm:pt>
    <dgm:pt modelId="{38415E26-0A1E-47EC-B0C3-A5B345304560}" type="pres">
      <dgm:prSet presAssocID="{5845F7EC-1155-4519-A367-CF83426E33A8}" presName="childShp" presStyleLbl="bgAccFollowNode1" presStyleIdx="1" presStyleCnt="2" custLinFactNeighborX="2376" custLinFactNeighborY="994">
        <dgm:presLayoutVars>
          <dgm:bulletEnabled val="1"/>
        </dgm:presLayoutVars>
      </dgm:prSet>
      <dgm:spPr/>
    </dgm:pt>
  </dgm:ptLst>
  <dgm:cxnLst>
    <dgm:cxn modelId="{683B7209-18A6-49AB-992C-C175F5470963}" type="presOf" srcId="{F4BE6BE2-0876-4559-9F87-4E7B9CC17552}" destId="{3402E81A-FA81-4A9C-88F5-5608D831EDE9}" srcOrd="0" destOrd="0" presId="urn:microsoft.com/office/officeart/2005/8/layout/vList6"/>
    <dgm:cxn modelId="{D978E534-623E-4264-9ED7-DB599620294B}" type="presOf" srcId="{8AD3691B-2D86-4E86-8E69-A268D51216BB}" destId="{38415E26-0A1E-47EC-B0C3-A5B345304560}" srcOrd="0" destOrd="0" presId="urn:microsoft.com/office/officeart/2005/8/layout/vList6"/>
    <dgm:cxn modelId="{5BD02C39-F05A-4D09-8799-A173E5996CBA}" srcId="{5845F7EC-1155-4519-A367-CF83426E33A8}" destId="{8AD3691B-2D86-4E86-8E69-A268D51216BB}" srcOrd="0" destOrd="0" parTransId="{E742B4F8-9EC4-4338-8426-1B866AEE87DB}" sibTransId="{CC527062-F723-4880-9BC2-F0F721589194}"/>
    <dgm:cxn modelId="{DFF66067-1CA7-448E-B108-09E36FB5354C}" srcId="{F4BE6BE2-0876-4559-9F87-4E7B9CC17552}" destId="{28ADB21B-FD03-478E-A4B3-D3B396371646}" srcOrd="1" destOrd="0" parTransId="{5DC688FA-00C7-4BB2-941B-2D7C574AEB82}" sibTransId="{00774BAF-0F10-4B58-A7AD-8431715595C1}"/>
    <dgm:cxn modelId="{BF7D1B69-0818-49A2-8F6C-130C2F8F3763}" type="presOf" srcId="{28ADB21B-FD03-478E-A4B3-D3B396371646}" destId="{5704619B-A6B3-4011-AB62-337E32322AF7}" srcOrd="0" destOrd="1" presId="urn:microsoft.com/office/officeart/2005/8/layout/vList6"/>
    <dgm:cxn modelId="{9E84DE85-AFC2-432C-82EE-903A5D979C18}" type="presOf" srcId="{5845F7EC-1155-4519-A367-CF83426E33A8}" destId="{06CB63F7-81AF-4FA9-9C33-4D576762CFAF}" srcOrd="0" destOrd="0" presId="urn:microsoft.com/office/officeart/2005/8/layout/vList6"/>
    <dgm:cxn modelId="{2EA02CA4-63C0-4193-B357-0B24F533BD55}" srcId="{4F637089-ABCD-4A2E-9994-0045232A8297}" destId="{F4BE6BE2-0876-4559-9F87-4E7B9CC17552}" srcOrd="0" destOrd="0" parTransId="{99F183ED-7507-48E9-A932-AFA089DFCAFF}" sibTransId="{F1FF7E08-878C-47C3-BC66-122EC72E44C9}"/>
    <dgm:cxn modelId="{D99A4BA8-F96B-474D-BD39-63F1CFE36162}" type="presOf" srcId="{CE841007-E691-4FB8-9422-85B4145D46E9}" destId="{5704619B-A6B3-4011-AB62-337E32322AF7}" srcOrd="0" destOrd="0" presId="urn:microsoft.com/office/officeart/2005/8/layout/vList6"/>
    <dgm:cxn modelId="{F7FB60C4-C029-439D-8636-06FCFA37F5C0}" srcId="{4F637089-ABCD-4A2E-9994-0045232A8297}" destId="{5845F7EC-1155-4519-A367-CF83426E33A8}" srcOrd="1" destOrd="0" parTransId="{88F4010C-92BF-4071-832F-3535185C1641}" sibTransId="{CEE41087-082C-4737-9F84-6855CBD17817}"/>
    <dgm:cxn modelId="{3DBFA1D1-1F09-4A5B-9EA3-7FDE0631BA2F}" srcId="{F4BE6BE2-0876-4559-9F87-4E7B9CC17552}" destId="{CE841007-E691-4FB8-9422-85B4145D46E9}" srcOrd="0" destOrd="0" parTransId="{B4651BE3-8D0C-4A94-843F-271A7110B909}" sibTransId="{5FDEA100-B5F1-4CF5-9B1E-F406A5333EA5}"/>
    <dgm:cxn modelId="{613D20F1-DEB1-48CF-8674-505FE760F56A}" type="presOf" srcId="{4F637089-ABCD-4A2E-9994-0045232A8297}" destId="{A3B0C579-F84D-4E8E-9428-E3A57484650A}" srcOrd="0" destOrd="0" presId="urn:microsoft.com/office/officeart/2005/8/layout/vList6"/>
    <dgm:cxn modelId="{0A2E084F-8536-42DF-8774-4686463CA551}" type="presParOf" srcId="{A3B0C579-F84D-4E8E-9428-E3A57484650A}" destId="{AF309F37-E0EC-422A-ADDB-B15340C778AF}" srcOrd="0" destOrd="0" presId="urn:microsoft.com/office/officeart/2005/8/layout/vList6"/>
    <dgm:cxn modelId="{2EC74C83-9ED9-48F9-AD2A-A9DF775C67FE}" type="presParOf" srcId="{AF309F37-E0EC-422A-ADDB-B15340C778AF}" destId="{3402E81A-FA81-4A9C-88F5-5608D831EDE9}" srcOrd="0" destOrd="0" presId="urn:microsoft.com/office/officeart/2005/8/layout/vList6"/>
    <dgm:cxn modelId="{B5C0712F-3200-449F-915F-1EB9A5424833}" type="presParOf" srcId="{AF309F37-E0EC-422A-ADDB-B15340C778AF}" destId="{5704619B-A6B3-4011-AB62-337E32322AF7}" srcOrd="1" destOrd="0" presId="urn:microsoft.com/office/officeart/2005/8/layout/vList6"/>
    <dgm:cxn modelId="{1EA73332-9383-4263-A0F4-62CA13B593C9}" type="presParOf" srcId="{A3B0C579-F84D-4E8E-9428-E3A57484650A}" destId="{0D9D211B-87B0-4CA9-84CF-41DEF884FCB9}" srcOrd="1" destOrd="0" presId="urn:microsoft.com/office/officeart/2005/8/layout/vList6"/>
    <dgm:cxn modelId="{5F2C16E1-86FA-4C49-BC55-0DB1CCD8FB33}" type="presParOf" srcId="{A3B0C579-F84D-4E8E-9428-E3A57484650A}" destId="{3EF71659-D059-4312-B8EA-AADBB370BA1E}" srcOrd="2" destOrd="0" presId="urn:microsoft.com/office/officeart/2005/8/layout/vList6"/>
    <dgm:cxn modelId="{9783A477-3B41-4B84-9D86-154F225A4B82}" type="presParOf" srcId="{3EF71659-D059-4312-B8EA-AADBB370BA1E}" destId="{06CB63F7-81AF-4FA9-9C33-4D576762CFAF}" srcOrd="0" destOrd="0" presId="urn:microsoft.com/office/officeart/2005/8/layout/vList6"/>
    <dgm:cxn modelId="{00977E3F-4CB9-46D3-8833-443EE0A8501A}" type="presParOf" srcId="{3EF71659-D059-4312-B8EA-AADBB370BA1E}" destId="{38415E26-0A1E-47EC-B0C3-A5B34530456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DF522-64CC-417B-9B9F-5F726FD886E2}">
      <dsp:nvSpPr>
        <dsp:cNvPr id="0" name=""/>
        <dsp:cNvSpPr/>
      </dsp:nvSpPr>
      <dsp:spPr>
        <a:xfrm>
          <a:off x="0" y="45405"/>
          <a:ext cx="2031237" cy="228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</a:rPr>
            <a:t>Technology</a:t>
          </a:r>
          <a:endParaRPr lang="en-US" sz="1000" kern="1200"/>
        </a:p>
      </dsp:txBody>
      <dsp:txXfrm>
        <a:off x="11137" y="56542"/>
        <a:ext cx="2008963" cy="205876"/>
      </dsp:txXfrm>
    </dsp:sp>
    <dsp:sp modelId="{A516468A-13CD-4580-8FC1-5D7154C92754}">
      <dsp:nvSpPr>
        <dsp:cNvPr id="0" name=""/>
        <dsp:cNvSpPr/>
      </dsp:nvSpPr>
      <dsp:spPr>
        <a:xfrm>
          <a:off x="0" y="273555"/>
          <a:ext cx="2031237" cy="16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2" tIns="12700" rIns="71120" bIns="12700" numCol="1" spcCol="1270" anchor="t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>
              <a:latin typeface="Arial"/>
            </a:rPr>
            <a:t>Computer Vision</a:t>
          </a:r>
          <a:endParaRPr lang="en-US" sz="800" kern="1200"/>
        </a:p>
      </dsp:txBody>
      <dsp:txXfrm>
        <a:off x="0" y="273555"/>
        <a:ext cx="2031237" cy="165600"/>
      </dsp:txXfrm>
    </dsp:sp>
    <dsp:sp modelId="{91AB2930-7B26-45FF-BB6D-37039C2C2935}">
      <dsp:nvSpPr>
        <dsp:cNvPr id="0" name=""/>
        <dsp:cNvSpPr/>
      </dsp:nvSpPr>
      <dsp:spPr>
        <a:xfrm>
          <a:off x="0" y="439155"/>
          <a:ext cx="2031237" cy="228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</a:rPr>
            <a:t>Models</a:t>
          </a:r>
          <a:endParaRPr lang="en-US" sz="1000" kern="1200"/>
        </a:p>
      </dsp:txBody>
      <dsp:txXfrm>
        <a:off x="11137" y="450292"/>
        <a:ext cx="2008963" cy="205876"/>
      </dsp:txXfrm>
    </dsp:sp>
    <dsp:sp modelId="{3CFE2E2F-5FC0-49B8-8E13-6F1E47B0E2A4}">
      <dsp:nvSpPr>
        <dsp:cNvPr id="0" name=""/>
        <dsp:cNvSpPr/>
      </dsp:nvSpPr>
      <dsp:spPr>
        <a:xfrm>
          <a:off x="0" y="667305"/>
          <a:ext cx="2031237" cy="63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2" tIns="12700" rIns="71120" bIns="12700" numCol="1" spcCol="1270" anchor="t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>
              <a:latin typeface="Arial"/>
            </a:rPr>
            <a:t>CaffeNet</a:t>
          </a:r>
          <a:endParaRPr lang="en-U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>
              <a:latin typeface="Arial"/>
            </a:rPr>
            <a:t>MediaPipe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>
              <a:latin typeface="Arial"/>
            </a:rPr>
            <a:t>Scikit-learn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>
              <a:latin typeface="Arial"/>
            </a:rPr>
            <a:t>Open-CV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>
              <a:latin typeface="Arial"/>
            </a:rPr>
            <a:t>...</a:t>
          </a:r>
        </a:p>
      </dsp:txBody>
      <dsp:txXfrm>
        <a:off x="0" y="667305"/>
        <a:ext cx="2031237" cy="631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DF522-64CC-417B-9B9F-5F726FD886E2}">
      <dsp:nvSpPr>
        <dsp:cNvPr id="0" name=""/>
        <dsp:cNvSpPr/>
      </dsp:nvSpPr>
      <dsp:spPr>
        <a:xfrm>
          <a:off x="0" y="45405"/>
          <a:ext cx="2031237" cy="228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</a:rPr>
            <a:t>Technology</a:t>
          </a:r>
          <a:endParaRPr lang="en-US" sz="1000" kern="1200"/>
        </a:p>
      </dsp:txBody>
      <dsp:txXfrm>
        <a:off x="11137" y="56542"/>
        <a:ext cx="2008963" cy="205876"/>
      </dsp:txXfrm>
    </dsp:sp>
    <dsp:sp modelId="{A516468A-13CD-4580-8FC1-5D7154C92754}">
      <dsp:nvSpPr>
        <dsp:cNvPr id="0" name=""/>
        <dsp:cNvSpPr/>
      </dsp:nvSpPr>
      <dsp:spPr>
        <a:xfrm>
          <a:off x="0" y="273555"/>
          <a:ext cx="2031237" cy="16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2" tIns="12700" rIns="71120" bIns="12700" numCol="1" spcCol="1270" anchor="t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/>
            <a:t>Natural language processing</a:t>
          </a:r>
        </a:p>
      </dsp:txBody>
      <dsp:txXfrm>
        <a:off x="0" y="273555"/>
        <a:ext cx="2031237" cy="165600"/>
      </dsp:txXfrm>
    </dsp:sp>
    <dsp:sp modelId="{91AB2930-7B26-45FF-BB6D-37039C2C2935}">
      <dsp:nvSpPr>
        <dsp:cNvPr id="0" name=""/>
        <dsp:cNvSpPr/>
      </dsp:nvSpPr>
      <dsp:spPr>
        <a:xfrm>
          <a:off x="0" y="439155"/>
          <a:ext cx="2031237" cy="228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</a:rPr>
            <a:t>Models</a:t>
          </a:r>
          <a:endParaRPr lang="en-US" sz="1000" kern="1200"/>
        </a:p>
      </dsp:txBody>
      <dsp:txXfrm>
        <a:off x="11137" y="450292"/>
        <a:ext cx="2008963" cy="205876"/>
      </dsp:txXfrm>
    </dsp:sp>
    <dsp:sp modelId="{3CFE2E2F-5FC0-49B8-8E13-6F1E47B0E2A4}">
      <dsp:nvSpPr>
        <dsp:cNvPr id="0" name=""/>
        <dsp:cNvSpPr/>
      </dsp:nvSpPr>
      <dsp:spPr>
        <a:xfrm>
          <a:off x="0" y="667305"/>
          <a:ext cx="2031237" cy="63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2" tIns="12700" rIns="71120" bIns="12700" numCol="1" spcCol="1270" anchor="t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>
              <a:latin typeface="Arial"/>
            </a:rPr>
            <a:t>MediaPy</a:t>
          </a:r>
          <a:endParaRPr lang="en-US" sz="800" kern="120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>
              <a:latin typeface="Arial"/>
            </a:rPr>
            <a:t>Google Speech to Text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>
              <a:latin typeface="Arial"/>
            </a:rPr>
            <a:t>Amazon Comprehend</a:t>
          </a:r>
          <a:endParaRPr lang="en-US" sz="800" kern="120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>
              <a:latin typeface="Arial"/>
            </a:rPr>
            <a:t>Google Vision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800" kern="1200">
              <a:latin typeface="Arial"/>
            </a:rPr>
            <a:t>...</a:t>
          </a:r>
        </a:p>
      </dsp:txBody>
      <dsp:txXfrm>
        <a:off x="0" y="667305"/>
        <a:ext cx="2031237" cy="631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2FC75-BFE6-47F4-8D2B-32C7AA9D570D}">
      <dsp:nvSpPr>
        <dsp:cNvPr id="0" name=""/>
        <dsp:cNvSpPr/>
      </dsp:nvSpPr>
      <dsp:spPr>
        <a:xfrm rot="5400000">
          <a:off x="-108029" y="108384"/>
          <a:ext cx="720194" cy="5041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/>
            </a:rPr>
            <a:t>Input Source</a:t>
          </a:r>
          <a:endParaRPr lang="en-US" sz="500" kern="1200"/>
        </a:p>
      </dsp:txBody>
      <dsp:txXfrm rot="-5400000">
        <a:off x="0" y="252423"/>
        <a:ext cx="504136" cy="216058"/>
      </dsp:txXfrm>
    </dsp:sp>
    <dsp:sp modelId="{F561E91C-95E9-41F1-8F13-11E6B61EDC1B}">
      <dsp:nvSpPr>
        <dsp:cNvPr id="0" name=""/>
        <dsp:cNvSpPr/>
      </dsp:nvSpPr>
      <dsp:spPr>
        <a:xfrm rot="5400000">
          <a:off x="1808245" y="-1303753"/>
          <a:ext cx="468126" cy="30763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Arial"/>
            </a:rPr>
            <a:t>Raw videos from the users</a:t>
          </a:r>
          <a:endParaRPr lang="en-US" sz="1100" kern="1200"/>
        </a:p>
      </dsp:txBody>
      <dsp:txXfrm rot="-5400000">
        <a:off x="504136" y="23208"/>
        <a:ext cx="3053492" cy="422422"/>
      </dsp:txXfrm>
    </dsp:sp>
    <dsp:sp modelId="{257C781A-AF99-478E-8E73-F1B229D3DDBD}">
      <dsp:nvSpPr>
        <dsp:cNvPr id="0" name=""/>
        <dsp:cNvSpPr/>
      </dsp:nvSpPr>
      <dsp:spPr>
        <a:xfrm rot="5400000">
          <a:off x="-108029" y="732388"/>
          <a:ext cx="720194" cy="5041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/>
            </a:rPr>
            <a:t>MediaPy</a:t>
          </a:r>
          <a:endParaRPr lang="en-US" sz="500" kern="1200"/>
        </a:p>
      </dsp:txBody>
      <dsp:txXfrm rot="-5400000">
        <a:off x="0" y="876427"/>
        <a:ext cx="504136" cy="216058"/>
      </dsp:txXfrm>
    </dsp:sp>
    <dsp:sp modelId="{2361B641-705B-4182-B4C7-501D19583302}">
      <dsp:nvSpPr>
        <dsp:cNvPr id="0" name=""/>
        <dsp:cNvSpPr/>
      </dsp:nvSpPr>
      <dsp:spPr>
        <a:xfrm rot="5400000">
          <a:off x="1808245" y="-679749"/>
          <a:ext cx="468126" cy="30763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Audio of </a:t>
          </a:r>
          <a:r>
            <a:rPr lang="en-US" sz="1100" kern="1200">
              <a:latin typeface="Arial"/>
            </a:rPr>
            <a:t>the users'</a:t>
          </a:r>
          <a:r>
            <a:rPr lang="en-US" sz="1100" kern="1200"/>
            <a:t> voice</a:t>
          </a:r>
        </a:p>
      </dsp:txBody>
      <dsp:txXfrm rot="-5400000">
        <a:off x="504136" y="647212"/>
        <a:ext cx="3053492" cy="422422"/>
      </dsp:txXfrm>
    </dsp:sp>
    <dsp:sp modelId="{2F2FCB1C-4F98-4678-97AB-54670FBEFA96}">
      <dsp:nvSpPr>
        <dsp:cNvPr id="0" name=""/>
        <dsp:cNvSpPr/>
      </dsp:nvSpPr>
      <dsp:spPr>
        <a:xfrm rot="5400000">
          <a:off x="-108029" y="1356393"/>
          <a:ext cx="720194" cy="5041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/>
            </a:rPr>
            <a:t>Google Speech to Text</a:t>
          </a:r>
          <a:endParaRPr lang="en-US" sz="500" kern="1200"/>
        </a:p>
      </dsp:txBody>
      <dsp:txXfrm rot="-5400000">
        <a:off x="0" y="1500432"/>
        <a:ext cx="504136" cy="216058"/>
      </dsp:txXfrm>
    </dsp:sp>
    <dsp:sp modelId="{D1CC3E8F-D8A7-4E3D-AB5B-4597F5BDFDAE}">
      <dsp:nvSpPr>
        <dsp:cNvPr id="0" name=""/>
        <dsp:cNvSpPr/>
      </dsp:nvSpPr>
      <dsp:spPr>
        <a:xfrm rot="5400000">
          <a:off x="1808245" y="-55744"/>
          <a:ext cx="468126" cy="30763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Script </a:t>
          </a:r>
          <a:r>
            <a:rPr lang="en-US" sz="1100" kern="1200">
              <a:latin typeface="Arial"/>
            </a:rPr>
            <a:t>text of what the user said</a:t>
          </a:r>
          <a:endParaRPr lang="en-US" sz="1100" kern="1200"/>
        </a:p>
      </dsp:txBody>
      <dsp:txXfrm rot="-5400000">
        <a:off x="504136" y="1271217"/>
        <a:ext cx="3053492" cy="422422"/>
      </dsp:txXfrm>
    </dsp:sp>
    <dsp:sp modelId="{9EB909CA-3B18-4723-B62D-A4D5B953378B}">
      <dsp:nvSpPr>
        <dsp:cNvPr id="0" name=""/>
        <dsp:cNvSpPr/>
      </dsp:nvSpPr>
      <dsp:spPr>
        <a:xfrm rot="5400000">
          <a:off x="-108029" y="1980397"/>
          <a:ext cx="720194" cy="5041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/>
            </a:rPr>
            <a:t>Amazon </a:t>
          </a:r>
          <a:r>
            <a:rPr lang="en-US" sz="500" kern="1200"/>
            <a:t>Comprehend</a:t>
          </a:r>
        </a:p>
      </dsp:txBody>
      <dsp:txXfrm rot="-5400000">
        <a:off x="0" y="2124436"/>
        <a:ext cx="504136" cy="216058"/>
      </dsp:txXfrm>
    </dsp:sp>
    <dsp:sp modelId="{61B58146-F744-4000-A892-E42E7B409DF8}">
      <dsp:nvSpPr>
        <dsp:cNvPr id="0" name=""/>
        <dsp:cNvSpPr/>
      </dsp:nvSpPr>
      <dsp:spPr>
        <a:xfrm rot="5400000">
          <a:off x="1808245" y="568259"/>
          <a:ext cx="468126" cy="30763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Target </a:t>
          </a:r>
          <a:r>
            <a:rPr lang="en-US" sz="1100" kern="1200">
              <a:latin typeface="Arial"/>
            </a:rPr>
            <a:t>entities eg: [Name: Amy], [Occupation: personal trainner], [Food: apple], etc.</a:t>
          </a:r>
        </a:p>
      </dsp:txBody>
      <dsp:txXfrm rot="-5400000">
        <a:off x="504136" y="1895220"/>
        <a:ext cx="3053492" cy="422422"/>
      </dsp:txXfrm>
    </dsp:sp>
    <dsp:sp modelId="{78444DA1-DB5A-48E5-82A0-9908E4933041}">
      <dsp:nvSpPr>
        <dsp:cNvPr id="0" name=""/>
        <dsp:cNvSpPr/>
      </dsp:nvSpPr>
      <dsp:spPr>
        <a:xfrm rot="5400000">
          <a:off x="-108029" y="2604402"/>
          <a:ext cx="720194" cy="5041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/>
            </a:rPr>
            <a:t>Model Integration</a:t>
          </a:r>
        </a:p>
      </dsp:txBody>
      <dsp:txXfrm rot="-5400000">
        <a:off x="0" y="2748441"/>
        <a:ext cx="504136" cy="216058"/>
      </dsp:txXfrm>
    </dsp:sp>
    <dsp:sp modelId="{EE61CE95-FBA0-4C8F-A142-0B583E123314}">
      <dsp:nvSpPr>
        <dsp:cNvPr id="0" name=""/>
        <dsp:cNvSpPr/>
      </dsp:nvSpPr>
      <dsp:spPr>
        <a:xfrm rot="5400000">
          <a:off x="1808245" y="1192264"/>
          <a:ext cx="468126" cy="30763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One file </a:t>
          </a:r>
          <a:r>
            <a:rPr lang="en-US" sz="1100" kern="1200">
              <a:latin typeface="Arial"/>
            </a:rPr>
            <a:t>that integrates</a:t>
          </a:r>
          <a:r>
            <a:rPr lang="en-US" sz="1100" kern="1200"/>
            <a:t> all</a:t>
          </a:r>
          <a:r>
            <a:rPr lang="en-US" sz="1100" kern="1200">
              <a:latin typeface="Arial"/>
            </a:rPr>
            <a:t> outputs</a:t>
          </a:r>
          <a:r>
            <a:rPr lang="en-US" sz="1100" kern="1200"/>
            <a:t> </a:t>
          </a:r>
          <a:r>
            <a:rPr lang="en-US" sz="1100" kern="1200">
              <a:latin typeface="Arial"/>
            </a:rPr>
            <a:t>of</a:t>
          </a:r>
          <a:r>
            <a:rPr lang="en-US" sz="1100" kern="1200"/>
            <a:t> </a:t>
          </a:r>
          <a:r>
            <a:rPr lang="en-US" sz="1100" kern="1200">
              <a:latin typeface="Arial"/>
            </a:rPr>
            <a:t>the </a:t>
          </a:r>
          <a:r>
            <a:rPr lang="en-US" sz="1100" kern="1200"/>
            <a:t>two </a:t>
          </a:r>
          <a:r>
            <a:rPr lang="en-US" sz="1100" kern="1200">
              <a:latin typeface="Arial"/>
            </a:rPr>
            <a:t>phases.</a:t>
          </a:r>
          <a:endParaRPr lang="en-US" sz="1100" kern="1200"/>
        </a:p>
      </dsp:txBody>
      <dsp:txXfrm rot="-5400000">
        <a:off x="504136" y="2519225"/>
        <a:ext cx="3053492" cy="422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A8B8F-2EC1-4CC7-832C-DDD34F6B884F}">
      <dsp:nvSpPr>
        <dsp:cNvPr id="0" name=""/>
        <dsp:cNvSpPr/>
      </dsp:nvSpPr>
      <dsp:spPr>
        <a:xfrm rot="5400000">
          <a:off x="-155695" y="157341"/>
          <a:ext cx="1037970" cy="7265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rial"/>
            </a:rPr>
            <a:t>Earlier</a:t>
          </a:r>
          <a:endParaRPr lang="en-US" sz="1100" kern="1200"/>
        </a:p>
      </dsp:txBody>
      <dsp:txXfrm rot="-5400000">
        <a:off x="1" y="364936"/>
        <a:ext cx="726579" cy="311391"/>
      </dsp:txXfrm>
    </dsp:sp>
    <dsp:sp modelId="{3ACEC1B4-79B0-473B-BA99-0B484A25C10C}">
      <dsp:nvSpPr>
        <dsp:cNvPr id="0" name=""/>
        <dsp:cNvSpPr/>
      </dsp:nvSpPr>
      <dsp:spPr>
        <a:xfrm rot="5400000">
          <a:off x="1841507" y="-1113282"/>
          <a:ext cx="674680" cy="2904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Arial"/>
            </a:rPr>
            <a:t>DEMO 1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Arial"/>
            </a:rPr>
            <a:t>DEMO 2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Arial"/>
            </a:rPr>
            <a:t>DEMO 3</a:t>
          </a:r>
        </a:p>
      </dsp:txBody>
      <dsp:txXfrm rot="-5400000">
        <a:off x="726580" y="34580"/>
        <a:ext cx="2871601" cy="608810"/>
      </dsp:txXfrm>
    </dsp:sp>
    <dsp:sp modelId="{E5841096-2FB4-41E3-98B8-2A5424C96B4D}">
      <dsp:nvSpPr>
        <dsp:cNvPr id="0" name=""/>
        <dsp:cNvSpPr/>
      </dsp:nvSpPr>
      <dsp:spPr>
        <a:xfrm rot="5400000">
          <a:off x="-155695" y="1033400"/>
          <a:ext cx="1037970" cy="7265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rial"/>
            </a:rPr>
            <a:t>Exploration</a:t>
          </a:r>
          <a:endParaRPr lang="en-US" sz="1100" kern="1200"/>
        </a:p>
      </dsp:txBody>
      <dsp:txXfrm rot="-5400000">
        <a:off x="1" y="1240995"/>
        <a:ext cx="726579" cy="311391"/>
      </dsp:txXfrm>
    </dsp:sp>
    <dsp:sp modelId="{412C89AE-5957-46D8-95F4-9401C1B6CA07}">
      <dsp:nvSpPr>
        <dsp:cNvPr id="0" name=""/>
        <dsp:cNvSpPr/>
      </dsp:nvSpPr>
      <dsp:spPr>
        <a:xfrm rot="5400000">
          <a:off x="1841507" y="-237222"/>
          <a:ext cx="674680" cy="2904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Arial"/>
            </a:rPr>
            <a:t>DEMO 4 (FAILURE)</a:t>
          </a:r>
          <a:endParaRPr lang="en-US" sz="1300" kern="1200"/>
        </a:p>
      </dsp:txBody>
      <dsp:txXfrm rot="-5400000">
        <a:off x="726580" y="910640"/>
        <a:ext cx="2871601" cy="608810"/>
      </dsp:txXfrm>
    </dsp:sp>
    <dsp:sp modelId="{C9EEA170-D0DF-48C4-9CD6-3C0B0E960C13}">
      <dsp:nvSpPr>
        <dsp:cNvPr id="0" name=""/>
        <dsp:cNvSpPr/>
      </dsp:nvSpPr>
      <dsp:spPr>
        <a:xfrm rot="5400000">
          <a:off x="-155695" y="1909460"/>
          <a:ext cx="1037970" cy="7265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rial"/>
            </a:rPr>
            <a:t>Now</a:t>
          </a:r>
          <a:endParaRPr lang="en-US" sz="1100" kern="1200"/>
        </a:p>
      </dsp:txBody>
      <dsp:txXfrm rot="-5400000">
        <a:off x="1" y="2117055"/>
        <a:ext cx="726579" cy="311391"/>
      </dsp:txXfrm>
    </dsp:sp>
    <dsp:sp modelId="{3124F7E4-9D29-428E-A37A-EA29FB9A2473}">
      <dsp:nvSpPr>
        <dsp:cNvPr id="0" name=""/>
        <dsp:cNvSpPr/>
      </dsp:nvSpPr>
      <dsp:spPr>
        <a:xfrm rot="5400000">
          <a:off x="1841507" y="638836"/>
          <a:ext cx="674680" cy="2904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Arial"/>
            </a:rPr>
            <a:t>DEMO 5</a:t>
          </a:r>
          <a:endParaRPr lang="en-US" sz="1300" kern="1200"/>
        </a:p>
      </dsp:txBody>
      <dsp:txXfrm rot="-5400000">
        <a:off x="726580" y="1786699"/>
        <a:ext cx="2871601" cy="6088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ECE40-7D43-4B6D-AD7D-9A1F3F9FF34F}">
      <dsp:nvSpPr>
        <dsp:cNvPr id="0" name=""/>
        <dsp:cNvSpPr/>
      </dsp:nvSpPr>
      <dsp:spPr>
        <a:xfrm>
          <a:off x="873732" y="0"/>
          <a:ext cx="1486773" cy="148677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Program stability</a:t>
          </a:r>
        </a:p>
      </dsp:txBody>
      <dsp:txXfrm>
        <a:off x="1245425" y="743387"/>
        <a:ext cx="743387" cy="743386"/>
      </dsp:txXfrm>
    </dsp:sp>
    <dsp:sp modelId="{B0E0C0E9-47E6-49C7-9A15-815C2AED7EB6}">
      <dsp:nvSpPr>
        <dsp:cNvPr id="0" name=""/>
        <dsp:cNvSpPr/>
      </dsp:nvSpPr>
      <dsp:spPr>
        <a:xfrm>
          <a:off x="130345" y="1486773"/>
          <a:ext cx="1486773" cy="148677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Output stability</a:t>
          </a:r>
        </a:p>
      </dsp:txBody>
      <dsp:txXfrm>
        <a:off x="502038" y="2230160"/>
        <a:ext cx="743387" cy="743386"/>
      </dsp:txXfrm>
    </dsp:sp>
    <dsp:sp modelId="{B6DB4363-D216-4E9B-A653-11DB6F5DF01A}">
      <dsp:nvSpPr>
        <dsp:cNvPr id="0" name=""/>
        <dsp:cNvSpPr/>
      </dsp:nvSpPr>
      <dsp:spPr>
        <a:xfrm rot="10800000">
          <a:off x="873732" y="1486773"/>
          <a:ext cx="1486773" cy="148677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Programs</a:t>
          </a:r>
        </a:p>
      </dsp:txBody>
      <dsp:txXfrm rot="10800000">
        <a:off x="1245425" y="1486773"/>
        <a:ext cx="743387" cy="743386"/>
      </dsp:txXfrm>
    </dsp:sp>
    <dsp:sp modelId="{A7BC4C24-481A-4957-9440-6DEB66281A00}">
      <dsp:nvSpPr>
        <dsp:cNvPr id="0" name=""/>
        <dsp:cNvSpPr/>
      </dsp:nvSpPr>
      <dsp:spPr>
        <a:xfrm>
          <a:off x="1617118" y="1486773"/>
          <a:ext cx="1486773" cy="148677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Accuracy stability</a:t>
          </a:r>
        </a:p>
      </dsp:txBody>
      <dsp:txXfrm>
        <a:off x="1988811" y="2230160"/>
        <a:ext cx="743387" cy="7433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4619B-A6B3-4011-AB62-337E32322AF7}">
      <dsp:nvSpPr>
        <dsp:cNvPr id="0" name=""/>
        <dsp:cNvSpPr/>
      </dsp:nvSpPr>
      <dsp:spPr>
        <a:xfrm>
          <a:off x="881360" y="407"/>
          <a:ext cx="1322041" cy="15902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/>
            <a:t>People expression, age, gender, emotion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/>
            <a:t>Goods in scene</a:t>
          </a:r>
        </a:p>
      </dsp:txBody>
      <dsp:txXfrm>
        <a:off x="881360" y="199188"/>
        <a:ext cx="826276" cy="1192688"/>
      </dsp:txXfrm>
    </dsp:sp>
    <dsp:sp modelId="{3402E81A-FA81-4A9C-88F5-5608D831EDE9}">
      <dsp:nvSpPr>
        <dsp:cNvPr id="0" name=""/>
        <dsp:cNvSpPr/>
      </dsp:nvSpPr>
      <dsp:spPr>
        <a:xfrm>
          <a:off x="0" y="407"/>
          <a:ext cx="881360" cy="1590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Computer vision</a:t>
          </a:r>
        </a:p>
      </dsp:txBody>
      <dsp:txXfrm>
        <a:off x="43024" y="43431"/>
        <a:ext cx="795312" cy="1504202"/>
      </dsp:txXfrm>
    </dsp:sp>
    <dsp:sp modelId="{38415E26-0A1E-47EC-B0C3-A5B345304560}">
      <dsp:nvSpPr>
        <dsp:cNvPr id="0" name=""/>
        <dsp:cNvSpPr/>
      </dsp:nvSpPr>
      <dsp:spPr>
        <a:xfrm>
          <a:off x="881360" y="1750091"/>
          <a:ext cx="1322041" cy="15902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/>
            <a:t>Speech Content</a:t>
          </a:r>
        </a:p>
      </dsp:txBody>
      <dsp:txXfrm>
        <a:off x="881360" y="1948872"/>
        <a:ext cx="826276" cy="1192688"/>
      </dsp:txXfrm>
    </dsp:sp>
    <dsp:sp modelId="{06CB63F7-81AF-4FA9-9C33-4D576762CFAF}">
      <dsp:nvSpPr>
        <dsp:cNvPr id="0" name=""/>
        <dsp:cNvSpPr/>
      </dsp:nvSpPr>
      <dsp:spPr>
        <a:xfrm>
          <a:off x="0" y="1749683"/>
          <a:ext cx="881360" cy="1590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Natural language processing</a:t>
          </a:r>
        </a:p>
      </dsp:txBody>
      <dsp:txXfrm>
        <a:off x="43024" y="1792707"/>
        <a:ext cx="795312" cy="1504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159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286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19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028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30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329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23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9fa94098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9fa94098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23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039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9fa940987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9fa940987_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864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9fa940987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9fa940987_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2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667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347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844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608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932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80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47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08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9fa940987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9fa940987_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6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9fa940987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9fa940987_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58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89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23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8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77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78" r:id="rId13"/>
    <p:sldLayoutId id="2147483679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bPx8YgWsXIk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3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0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3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0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98942" y="655809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COMP 8715</a:t>
            </a:r>
            <a:r>
              <a:rPr lang="en-US">
                <a:solidFill>
                  <a:schemeClr val="accent1"/>
                </a:solidFill>
              </a:rPr>
              <a:t> </a:t>
            </a:r>
          </a:p>
          <a:p>
            <a:r>
              <a:rPr lang="en-US" sz="4800">
                <a:solidFill>
                  <a:schemeClr val="accent1"/>
                </a:solidFill>
              </a:rPr>
              <a:t>The </a:t>
            </a:r>
            <a:r>
              <a:rPr lang="en-US" sz="4800">
                <a:solidFill>
                  <a:srgbClr val="4A8CFF"/>
                </a:solidFill>
              </a:rPr>
              <a:t>Cinema</a:t>
            </a:r>
            <a:r>
              <a:rPr lang="en-US" sz="4800">
                <a:solidFill>
                  <a:schemeClr val="accent1"/>
                </a:solidFill>
              </a:rPr>
              <a:t> Project</a:t>
            </a:r>
            <a:r>
              <a:rPr lang="en-US">
                <a:solidFill>
                  <a:srgbClr val="4A8CFF"/>
                </a:solidFill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9FFA5-71E4-4505-9802-4F100086FA0C}"/>
              </a:ext>
            </a:extLst>
          </p:cNvPr>
          <p:cNvSpPr txBox="1"/>
          <p:nvPr/>
        </p:nvSpPr>
        <p:spPr>
          <a:xfrm>
            <a:off x="5665423" y="3079903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Montserrat"/>
                <a:sym typeface="Montserrat"/>
              </a:rPr>
              <a:t>Yixian </a:t>
            </a:r>
            <a:r>
              <a:rPr lang="en-US" err="1">
                <a:solidFill>
                  <a:schemeClr val="accent2"/>
                </a:solidFill>
                <a:latin typeface="Montserrat"/>
                <a:sym typeface="Montserrat"/>
              </a:rPr>
              <a:t>Qiu</a:t>
            </a:r>
            <a:r>
              <a:rPr lang="en-US">
                <a:solidFill>
                  <a:schemeClr val="accent2"/>
                </a:solidFill>
                <a:latin typeface="Montserrat"/>
                <a:sym typeface="Montserrat"/>
              </a:rPr>
              <a:t>               u6935151</a:t>
            </a:r>
          </a:p>
          <a:p>
            <a:r>
              <a:rPr lang="en-US">
                <a:solidFill>
                  <a:schemeClr val="accent2"/>
                </a:solidFill>
                <a:latin typeface="Montserrat"/>
                <a:sym typeface="Montserrat"/>
              </a:rPr>
              <a:t>Jiawei Fan              u5922620</a:t>
            </a:r>
            <a:endParaRPr lang="en-US">
              <a:solidFill>
                <a:schemeClr val="accent2"/>
              </a:solidFill>
              <a:latin typeface="Montserrat"/>
            </a:endParaRPr>
          </a:p>
          <a:p>
            <a:r>
              <a:rPr lang="en-US" err="1">
                <a:solidFill>
                  <a:schemeClr val="accent2"/>
                </a:solidFill>
                <a:latin typeface="Montserrat"/>
                <a:sym typeface="Montserrat"/>
              </a:rPr>
              <a:t>Yuliang</a:t>
            </a:r>
            <a:r>
              <a:rPr lang="en-US">
                <a:solidFill>
                  <a:schemeClr val="accent2"/>
                </a:solidFill>
                <a:latin typeface="Montserrat"/>
                <a:sym typeface="Montserrat"/>
              </a:rPr>
              <a:t> Ma             u6462980</a:t>
            </a:r>
            <a:endParaRPr lang="en-US">
              <a:solidFill>
                <a:schemeClr val="accent2"/>
              </a:solidFill>
              <a:latin typeface="Montserrat"/>
            </a:endParaRPr>
          </a:p>
          <a:p>
            <a:r>
              <a:rPr lang="en-US" altLang="zh-CN">
                <a:solidFill>
                  <a:schemeClr val="accent2"/>
                </a:solidFill>
                <a:latin typeface="Montserrat"/>
                <a:sym typeface="Montserrat"/>
              </a:rPr>
              <a:t>Tao Qu                     u6965457</a:t>
            </a:r>
            <a:endParaRPr lang="en-US" altLang="zh-CN">
              <a:solidFill>
                <a:schemeClr val="accent2"/>
              </a:solidFill>
              <a:latin typeface="Montserrat"/>
            </a:endParaRPr>
          </a:p>
          <a:p>
            <a:r>
              <a:rPr lang="en-US" err="1">
                <a:solidFill>
                  <a:schemeClr val="accent2"/>
                </a:solidFill>
                <a:latin typeface="Montserrat"/>
                <a:sym typeface="Montserrat"/>
              </a:rPr>
              <a:t>Xiaoxiang</a:t>
            </a:r>
            <a:r>
              <a:rPr lang="en-US">
                <a:solidFill>
                  <a:schemeClr val="accent2"/>
                </a:solidFill>
                <a:latin typeface="Montserrat"/>
                <a:sym typeface="Montserrat"/>
              </a:rPr>
              <a:t> Kong     u6828507</a:t>
            </a:r>
            <a:endParaRPr lang="en-US">
              <a:solidFill>
                <a:schemeClr val="accent2"/>
              </a:solidFill>
              <a:latin typeface="Montserrat"/>
            </a:endParaRPr>
          </a:p>
          <a:p>
            <a:r>
              <a:rPr lang="en-US">
                <a:solidFill>
                  <a:schemeClr val="accent2"/>
                </a:solidFill>
                <a:latin typeface="Montserrat"/>
              </a:rPr>
              <a:t>Yuchen Wang        u6928271</a:t>
            </a:r>
          </a:p>
          <a:p>
            <a:r>
              <a:rPr lang="en-US" err="1">
                <a:solidFill>
                  <a:schemeClr val="accent2"/>
                </a:solidFill>
                <a:latin typeface="Montserrat"/>
                <a:sym typeface="Montserrat"/>
              </a:rPr>
              <a:t>Jiaye</a:t>
            </a:r>
            <a:r>
              <a:rPr lang="en-US">
                <a:solidFill>
                  <a:schemeClr val="accent2"/>
                </a:solidFill>
                <a:latin typeface="Montserrat"/>
                <a:sym typeface="Montserrat"/>
              </a:rPr>
              <a:t> Li                     u7052525</a:t>
            </a:r>
            <a:endParaRPr lang="en-US">
              <a:solidFill>
                <a:schemeClr val="accent2"/>
              </a:solidFill>
              <a:latin typeface="Montserrat"/>
            </a:endParaRPr>
          </a:p>
          <a:p>
            <a:r>
              <a:rPr lang="en-US">
                <a:solidFill>
                  <a:schemeClr val="accent2"/>
                </a:solidFill>
                <a:latin typeface="Montserra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1941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80056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2.2 </a:t>
            </a:r>
            <a:r>
              <a:rPr lang="en-US"/>
              <a:t>Phase 1: Computer Vision </a:t>
            </a:r>
            <a:r>
              <a:rPr lang="en-US" sz="1800"/>
              <a:t>2021.2-2021.6</a:t>
            </a:r>
            <a:endParaRPr lang="en-US" sz="1800" b="0"/>
          </a:p>
          <a:p>
            <a:pPr algn="l"/>
            <a:endParaRPr lang="en-US"/>
          </a:p>
        </p:txBody>
      </p:sp>
      <p:sp>
        <p:nvSpPr>
          <p:cNvPr id="21" name="Google Shape;616;p60">
            <a:extLst>
              <a:ext uri="{FF2B5EF4-FFF2-40B4-BE49-F238E27FC236}">
                <a16:creationId xmlns:a16="http://schemas.microsoft.com/office/drawing/2014/main" id="{EA7D9A66-ABCC-4016-857D-5F402A795248}"/>
              </a:ext>
            </a:extLst>
          </p:cNvPr>
          <p:cNvSpPr txBox="1"/>
          <p:nvPr/>
        </p:nvSpPr>
        <p:spPr>
          <a:xfrm>
            <a:off x="5878302" y="3096550"/>
            <a:ext cx="1538100" cy="39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  <a:latin typeface="Montserrat"/>
              </a:rPr>
              <a:t>Visual Info</a:t>
            </a:r>
          </a:p>
        </p:txBody>
      </p:sp>
      <p:cxnSp>
        <p:nvCxnSpPr>
          <p:cNvPr id="60" name="Google Shape;621;p60">
            <a:extLst>
              <a:ext uri="{FF2B5EF4-FFF2-40B4-BE49-F238E27FC236}">
                <a16:creationId xmlns:a16="http://schemas.microsoft.com/office/drawing/2014/main" id="{1259E26B-E779-4F82-9977-815B2D7CC2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8752" y="3358913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1" name="Google Shape;623;p60">
            <a:extLst>
              <a:ext uri="{FF2B5EF4-FFF2-40B4-BE49-F238E27FC236}">
                <a16:creationId xmlns:a16="http://schemas.microsoft.com/office/drawing/2014/main" id="{DC8F681E-88D5-420E-98EE-0E031C04FBBC}"/>
              </a:ext>
            </a:extLst>
          </p:cNvPr>
          <p:cNvCxnSpPr>
            <a:cxnSpLocks/>
          </p:cNvCxnSpPr>
          <p:nvPr/>
        </p:nvCxnSpPr>
        <p:spPr>
          <a:xfrm rot="16200000">
            <a:off x="5761901" y="3358857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Google Shape;622;p60">
            <a:extLst>
              <a:ext uri="{FF2B5EF4-FFF2-40B4-BE49-F238E27FC236}">
                <a16:creationId xmlns:a16="http://schemas.microsoft.com/office/drawing/2014/main" id="{BC5CE986-1368-446B-BFCF-3A1DD631229A}"/>
              </a:ext>
            </a:extLst>
          </p:cNvPr>
          <p:cNvSpPr txBox="1"/>
          <p:nvPr/>
        </p:nvSpPr>
        <p:spPr>
          <a:xfrm>
            <a:off x="7242726" y="4245506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Activity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24;p60">
            <a:extLst>
              <a:ext uri="{FF2B5EF4-FFF2-40B4-BE49-F238E27FC236}">
                <a16:creationId xmlns:a16="http://schemas.microsoft.com/office/drawing/2014/main" id="{B093E02D-5F5A-4E27-B117-2A31CE922667}"/>
              </a:ext>
            </a:extLst>
          </p:cNvPr>
          <p:cNvSpPr txBox="1"/>
          <p:nvPr/>
        </p:nvSpPr>
        <p:spPr>
          <a:xfrm>
            <a:off x="5189053" y="4245506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Age</a:t>
            </a:r>
          </a:p>
        </p:txBody>
      </p:sp>
      <p:sp>
        <p:nvSpPr>
          <p:cNvPr id="64" name="Google Shape;625;p60">
            <a:extLst>
              <a:ext uri="{FF2B5EF4-FFF2-40B4-BE49-F238E27FC236}">
                <a16:creationId xmlns:a16="http://schemas.microsoft.com/office/drawing/2014/main" id="{92E9C8EC-64E4-4760-B225-A725EB9FFC69}"/>
              </a:ext>
            </a:extLst>
          </p:cNvPr>
          <p:cNvSpPr txBox="1"/>
          <p:nvPr/>
        </p:nvSpPr>
        <p:spPr>
          <a:xfrm>
            <a:off x="6215890" y="4245506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Gender</a:t>
            </a:r>
          </a:p>
        </p:txBody>
      </p:sp>
      <p:cxnSp>
        <p:nvCxnSpPr>
          <p:cNvPr id="65" name="Google Shape;626;p60">
            <a:extLst>
              <a:ext uri="{FF2B5EF4-FFF2-40B4-BE49-F238E27FC236}">
                <a16:creationId xmlns:a16="http://schemas.microsoft.com/office/drawing/2014/main" id="{14C19A33-1746-4B21-9FA5-F9A22174DCC2}"/>
              </a:ext>
            </a:extLst>
          </p:cNvPr>
          <p:cNvCxnSpPr>
            <a:cxnSpLocks/>
          </p:cNvCxnSpPr>
          <p:nvPr/>
        </p:nvCxnSpPr>
        <p:spPr>
          <a:xfrm>
            <a:off x="6648503" y="3499164"/>
            <a:ext cx="0" cy="7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14DCB371-9B6E-4E58-8C54-1D801EC29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25" y="1064155"/>
            <a:ext cx="2867139" cy="3538493"/>
          </a:xfrm>
          <a:prstGeom prst="rect">
            <a:avLst/>
          </a:prstGeom>
        </p:spPr>
      </p:pic>
      <p:pic>
        <p:nvPicPr>
          <p:cNvPr id="5" name="Picture 5">
            <a:hlinkClick r:id="" action="ppaction://media"/>
            <a:extLst>
              <a:ext uri="{FF2B5EF4-FFF2-40B4-BE49-F238E27FC236}">
                <a16:creationId xmlns:a16="http://schemas.microsoft.com/office/drawing/2014/main" id="{3B4C3C05-D039-4369-B8B7-722319437C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143499" y="948483"/>
            <a:ext cx="2953899" cy="20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621;p60">
            <a:extLst>
              <a:ext uri="{FF2B5EF4-FFF2-40B4-BE49-F238E27FC236}">
                <a16:creationId xmlns:a16="http://schemas.microsoft.com/office/drawing/2014/main" id="{9133B344-0639-4DD2-8842-57713AF53D6D}"/>
              </a:ext>
            </a:extLst>
          </p:cNvPr>
          <p:cNvCxnSpPr/>
          <p:nvPr/>
        </p:nvCxnSpPr>
        <p:spPr>
          <a:xfrm rot="16200000" flipH="1">
            <a:off x="6789835" y="3358774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" name="Google Shape;623;p60">
            <a:extLst>
              <a:ext uri="{FF2B5EF4-FFF2-40B4-BE49-F238E27FC236}">
                <a16:creationId xmlns:a16="http://schemas.microsoft.com/office/drawing/2014/main" id="{0FB03262-F0E1-4A42-8AFE-4E821DDCAA70}"/>
              </a:ext>
            </a:extLst>
          </p:cNvPr>
          <p:cNvCxnSpPr/>
          <p:nvPr/>
        </p:nvCxnSpPr>
        <p:spPr>
          <a:xfrm rot="16200000">
            <a:off x="5762986" y="3358717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" name="Google Shape;614;p60">
            <a:extLst>
              <a:ext uri="{FF2B5EF4-FFF2-40B4-BE49-F238E27FC236}">
                <a16:creationId xmlns:a16="http://schemas.microsoft.com/office/drawing/2014/main" id="{AA5808D0-3D7D-422E-9DF7-AAA90AAFD87E}"/>
              </a:ext>
            </a:extLst>
          </p:cNvPr>
          <p:cNvSpPr txBox="1"/>
          <p:nvPr/>
        </p:nvSpPr>
        <p:spPr>
          <a:xfrm>
            <a:off x="5880534" y="3100324"/>
            <a:ext cx="1538100" cy="39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Audio Info</a:t>
            </a:r>
          </a:p>
        </p:txBody>
      </p:sp>
      <p:sp>
        <p:nvSpPr>
          <p:cNvPr id="23" name="Google Shape;622;p60">
            <a:extLst>
              <a:ext uri="{FF2B5EF4-FFF2-40B4-BE49-F238E27FC236}">
                <a16:creationId xmlns:a16="http://schemas.microsoft.com/office/drawing/2014/main" id="{1E585C74-1560-41C1-8637-094E465D8A2D}"/>
              </a:ext>
            </a:extLst>
          </p:cNvPr>
          <p:cNvSpPr txBox="1"/>
          <p:nvPr/>
        </p:nvSpPr>
        <p:spPr>
          <a:xfrm>
            <a:off x="7243811" y="4245367"/>
            <a:ext cx="88868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sym typeface="Montserrat"/>
              </a:rPr>
              <a:t>Interest</a:t>
            </a:r>
            <a:endParaRPr lang="en-US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24" name="Google Shape;624;p60">
            <a:extLst>
              <a:ext uri="{FF2B5EF4-FFF2-40B4-BE49-F238E27FC236}">
                <a16:creationId xmlns:a16="http://schemas.microsoft.com/office/drawing/2014/main" id="{4C32800E-6BC8-489C-AED3-0C6497562288}"/>
              </a:ext>
            </a:extLst>
          </p:cNvPr>
          <p:cNvSpPr txBox="1"/>
          <p:nvPr/>
        </p:nvSpPr>
        <p:spPr>
          <a:xfrm>
            <a:off x="5190136" y="4245367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lang="en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9" name="Google Shape;625;p60">
            <a:extLst>
              <a:ext uri="{FF2B5EF4-FFF2-40B4-BE49-F238E27FC236}">
                <a16:creationId xmlns:a16="http://schemas.microsoft.com/office/drawing/2014/main" id="{1EF261A7-2239-4864-9F27-EC4FBE392B7F}"/>
              </a:ext>
            </a:extLst>
          </p:cNvPr>
          <p:cNvSpPr txBox="1"/>
          <p:nvPr/>
        </p:nvSpPr>
        <p:spPr>
          <a:xfrm>
            <a:off x="6216973" y="4245367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Diet</a:t>
            </a:r>
            <a:endParaRPr lang="en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cxnSp>
        <p:nvCxnSpPr>
          <p:cNvPr id="31" name="Google Shape;626;p60">
            <a:extLst>
              <a:ext uri="{FF2B5EF4-FFF2-40B4-BE49-F238E27FC236}">
                <a16:creationId xmlns:a16="http://schemas.microsoft.com/office/drawing/2014/main" id="{9E91E3C3-BED9-4D07-997B-A1AF604EBE3B}"/>
              </a:ext>
            </a:extLst>
          </p:cNvPr>
          <p:cNvCxnSpPr/>
          <p:nvPr/>
        </p:nvCxnSpPr>
        <p:spPr>
          <a:xfrm>
            <a:off x="6649585" y="3499024"/>
            <a:ext cx="0" cy="7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1A793D6F-E441-49AB-8386-ED653A61B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62937"/>
              </p:ext>
            </p:extLst>
          </p:nvPr>
        </p:nvGraphicFramePr>
        <p:xfrm>
          <a:off x="1046603" y="1101001"/>
          <a:ext cx="3580481" cy="32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66" name="Title 1865">
            <a:extLst>
              <a:ext uri="{FF2B5EF4-FFF2-40B4-BE49-F238E27FC236}">
                <a16:creationId xmlns:a16="http://schemas.microsoft.com/office/drawing/2014/main" id="{C72FAEFA-5977-4E87-A90E-EEA476E2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/>
              <a:t>2.3 </a:t>
            </a:r>
            <a:r>
              <a:rPr lang="en-US"/>
              <a:t>Phase 2: NLP + Integration </a:t>
            </a:r>
            <a:r>
              <a:rPr lang="en-US" sz="1800"/>
              <a:t>2021.7-2021.11</a:t>
            </a:r>
            <a:endParaRPr lang="en-US" sz="1800" b="0"/>
          </a:p>
          <a:p>
            <a:endParaRPr lang="en-US"/>
          </a:p>
        </p:txBody>
      </p:sp>
      <p:sp>
        <p:nvSpPr>
          <p:cNvPr id="2657" name="Rectangle 2656">
            <a:extLst>
              <a:ext uri="{FF2B5EF4-FFF2-40B4-BE49-F238E27FC236}">
                <a16:creationId xmlns:a16="http://schemas.microsoft.com/office/drawing/2014/main" id="{A5B8BCAA-9C04-4E5E-8705-7A1BB686DAFC}"/>
              </a:ext>
            </a:extLst>
          </p:cNvPr>
          <p:cNvSpPr/>
          <p:nvPr/>
        </p:nvSpPr>
        <p:spPr>
          <a:xfrm>
            <a:off x="5040904" y="2217831"/>
            <a:ext cx="791837" cy="268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accent1"/>
                </a:solidFill>
                <a:latin typeface="Montserrat"/>
              </a:rPr>
              <a:t>Video File 1</a:t>
            </a:r>
          </a:p>
        </p:txBody>
      </p:sp>
      <p:sp>
        <p:nvSpPr>
          <p:cNvPr id="2658" name="Rectangle 2657">
            <a:extLst>
              <a:ext uri="{FF2B5EF4-FFF2-40B4-BE49-F238E27FC236}">
                <a16:creationId xmlns:a16="http://schemas.microsoft.com/office/drawing/2014/main" id="{27B5103E-28C6-43A6-9CA9-D99137873DB4}"/>
              </a:ext>
            </a:extLst>
          </p:cNvPr>
          <p:cNvSpPr/>
          <p:nvPr/>
        </p:nvSpPr>
        <p:spPr>
          <a:xfrm>
            <a:off x="5977337" y="2217831"/>
            <a:ext cx="791837" cy="268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solidFill>
                  <a:schemeClr val="accent1"/>
                </a:solidFill>
                <a:latin typeface="Montserrat"/>
              </a:rPr>
              <a:t>Video File 2</a:t>
            </a:r>
          </a:p>
        </p:txBody>
      </p:sp>
      <p:sp>
        <p:nvSpPr>
          <p:cNvPr id="2659" name="Rectangle 2658">
            <a:extLst>
              <a:ext uri="{FF2B5EF4-FFF2-40B4-BE49-F238E27FC236}">
                <a16:creationId xmlns:a16="http://schemas.microsoft.com/office/drawing/2014/main" id="{ABA15633-6359-41A5-A26A-AA7AB011FC84}"/>
              </a:ext>
            </a:extLst>
          </p:cNvPr>
          <p:cNvSpPr/>
          <p:nvPr/>
        </p:nvSpPr>
        <p:spPr>
          <a:xfrm>
            <a:off x="7516256" y="2217831"/>
            <a:ext cx="791837" cy="268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solidFill>
                  <a:schemeClr val="accent1"/>
                </a:solidFill>
                <a:latin typeface="Montserrat"/>
              </a:rPr>
              <a:t>Video File 8</a:t>
            </a:r>
          </a:p>
        </p:txBody>
      </p:sp>
      <p:sp>
        <p:nvSpPr>
          <p:cNvPr id="2661" name="TextBox 2660">
            <a:extLst>
              <a:ext uri="{FF2B5EF4-FFF2-40B4-BE49-F238E27FC236}">
                <a16:creationId xmlns:a16="http://schemas.microsoft.com/office/drawing/2014/main" id="{D1C81C55-7B61-4282-A55A-5E05293CF8C8}"/>
              </a:ext>
            </a:extLst>
          </p:cNvPr>
          <p:cNvSpPr txBox="1"/>
          <p:nvPr/>
        </p:nvSpPr>
        <p:spPr>
          <a:xfrm>
            <a:off x="6546773" y="1954118"/>
            <a:ext cx="12352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chemeClr val="accent1"/>
                </a:solidFill>
                <a:latin typeface="Montserrat"/>
                <a:ea typeface="+mn-ea"/>
                <a:cs typeface="+mn-cs"/>
              </a:rPr>
              <a:t>...</a:t>
            </a:r>
          </a:p>
        </p:txBody>
      </p:sp>
      <p:sp>
        <p:nvSpPr>
          <p:cNvPr id="2673" name="Right Brace 2672">
            <a:extLst>
              <a:ext uri="{FF2B5EF4-FFF2-40B4-BE49-F238E27FC236}">
                <a16:creationId xmlns:a16="http://schemas.microsoft.com/office/drawing/2014/main" id="{6D70E81F-8A15-4EE4-8287-8300D6E02814}"/>
              </a:ext>
            </a:extLst>
          </p:cNvPr>
          <p:cNvSpPr/>
          <p:nvPr/>
        </p:nvSpPr>
        <p:spPr>
          <a:xfrm rot="5400000" flipH="1">
            <a:off x="6580594" y="341523"/>
            <a:ext cx="179026" cy="3270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4" name="Rectangle 2673">
            <a:extLst>
              <a:ext uri="{FF2B5EF4-FFF2-40B4-BE49-F238E27FC236}">
                <a16:creationId xmlns:a16="http://schemas.microsoft.com/office/drawing/2014/main" id="{62903F98-5BA9-4F36-8E2D-02C345D61710}"/>
              </a:ext>
            </a:extLst>
          </p:cNvPr>
          <p:cNvSpPr/>
          <p:nvPr/>
        </p:nvSpPr>
        <p:spPr>
          <a:xfrm>
            <a:off x="6142590" y="1360580"/>
            <a:ext cx="1060372" cy="34772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lt1"/>
                </a:solidFill>
                <a:latin typeface="Montserrat"/>
              </a:rPr>
              <a:t>One User</a:t>
            </a:r>
          </a:p>
        </p:txBody>
      </p:sp>
      <p:sp>
        <p:nvSpPr>
          <p:cNvPr id="2690" name="Explosion: 8 Points 2689">
            <a:extLst>
              <a:ext uri="{FF2B5EF4-FFF2-40B4-BE49-F238E27FC236}">
                <a16:creationId xmlns:a16="http://schemas.microsoft.com/office/drawing/2014/main" id="{9C38EF1B-D1D4-4CE3-A1FD-95F4E4ACEA06}"/>
              </a:ext>
            </a:extLst>
          </p:cNvPr>
          <p:cNvSpPr/>
          <p:nvPr/>
        </p:nvSpPr>
        <p:spPr>
          <a:xfrm>
            <a:off x="7318297" y="928515"/>
            <a:ext cx="1239397" cy="461332"/>
          </a:xfrm>
          <a:prstGeom prst="irregularSeal1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accent1"/>
                </a:solidFill>
                <a:latin typeface="Montserrat"/>
              </a:rPr>
              <a:t>Challenge</a:t>
            </a:r>
          </a:p>
        </p:txBody>
      </p:sp>
      <p:sp>
        <p:nvSpPr>
          <p:cNvPr id="2691" name="Explosion: 8 Points 2690">
            <a:extLst>
              <a:ext uri="{FF2B5EF4-FFF2-40B4-BE49-F238E27FC236}">
                <a16:creationId xmlns:a16="http://schemas.microsoft.com/office/drawing/2014/main" id="{899CEE88-7312-4734-926D-454ED2165237}"/>
              </a:ext>
            </a:extLst>
          </p:cNvPr>
          <p:cNvSpPr/>
          <p:nvPr/>
        </p:nvSpPr>
        <p:spPr>
          <a:xfrm>
            <a:off x="-1034" y="4360956"/>
            <a:ext cx="1239397" cy="461332"/>
          </a:xfrm>
          <a:prstGeom prst="irregularSeal1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accent1"/>
                </a:solidFill>
                <a:latin typeface="Montserrat"/>
              </a:rPr>
              <a:t>Challenge</a:t>
            </a:r>
          </a:p>
        </p:txBody>
      </p:sp>
      <p:cxnSp>
        <p:nvCxnSpPr>
          <p:cNvPr id="2692" name="Straight Arrow Connector 2691">
            <a:extLst>
              <a:ext uri="{FF2B5EF4-FFF2-40B4-BE49-F238E27FC236}">
                <a16:creationId xmlns:a16="http://schemas.microsoft.com/office/drawing/2014/main" id="{236AC1C7-243C-4589-9FE1-197BE3F2B26E}"/>
              </a:ext>
            </a:extLst>
          </p:cNvPr>
          <p:cNvCxnSpPr/>
          <p:nvPr/>
        </p:nvCxnSpPr>
        <p:spPr>
          <a:xfrm flipH="1">
            <a:off x="7247718" y="1291728"/>
            <a:ext cx="206568" cy="1342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4" name="Straight Arrow Connector 2703">
            <a:extLst>
              <a:ext uri="{FF2B5EF4-FFF2-40B4-BE49-F238E27FC236}">
                <a16:creationId xmlns:a16="http://schemas.microsoft.com/office/drawing/2014/main" id="{8093794A-98C9-452A-8949-D99170AA6A11}"/>
              </a:ext>
            </a:extLst>
          </p:cNvPr>
          <p:cNvCxnSpPr>
            <a:cxnSpLocks/>
          </p:cNvCxnSpPr>
          <p:nvPr/>
        </p:nvCxnSpPr>
        <p:spPr>
          <a:xfrm flipH="1">
            <a:off x="882034" y="4245624"/>
            <a:ext cx="223781" cy="1308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7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Output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By Yixian Qiu </a:t>
            </a:r>
            <a:endParaRPr lang="en-US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Font typeface="Montserrat"/>
              <a:buNone/>
            </a:pPr>
            <a:endParaRPr lang="en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82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35FB-05F7-4261-8F77-1382ABE0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/>
              <a:t>3.1 Demo</a:t>
            </a: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D7DCCD90-2EB6-40DA-82B0-C78FD7A15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586066"/>
              </p:ext>
            </p:extLst>
          </p:nvPr>
        </p:nvGraphicFramePr>
        <p:xfrm>
          <a:off x="815433" y="1363237"/>
          <a:ext cx="3631116" cy="2793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90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35FB-05F7-4261-8F77-1382ABE0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/>
              <a:t>3.2 Test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F83FC20-F7D9-4CF7-AED5-22EEF0ECB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905980"/>
              </p:ext>
            </p:extLst>
          </p:nvPr>
        </p:nvGraphicFramePr>
        <p:xfrm>
          <a:off x="2954781" y="1319475"/>
          <a:ext cx="3234237" cy="2973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00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DD60D-FA40-432A-B5A9-68917658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/>
              <a:t>3.3 Output from program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FC18876-287B-44FE-8758-FDA24E8C1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144112"/>
              </p:ext>
            </p:extLst>
          </p:nvPr>
        </p:nvGraphicFramePr>
        <p:xfrm>
          <a:off x="1524000" y="1263408"/>
          <a:ext cx="2203402" cy="334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7E1F9F51-309B-4CE9-BA84-15E47F584FCD}"/>
              </a:ext>
            </a:extLst>
          </p:cNvPr>
          <p:cNvGrpSpPr/>
          <p:nvPr/>
        </p:nvGrpSpPr>
        <p:grpSpPr>
          <a:xfrm>
            <a:off x="3554991" y="2105587"/>
            <a:ext cx="1322041" cy="1774505"/>
            <a:chOff x="762697" y="199188"/>
            <a:chExt cx="1322041" cy="1774505"/>
          </a:xfrm>
        </p:grpSpPr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8347CFEC-1B5E-4F61-8A4C-E6F079EEED59}"/>
                </a:ext>
              </a:extLst>
            </p:cNvPr>
            <p:cNvSpPr/>
            <p:nvPr/>
          </p:nvSpPr>
          <p:spPr>
            <a:xfrm>
              <a:off x="762697" y="199188"/>
              <a:ext cx="1322041" cy="1590250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箭头: 右 4">
              <a:extLst>
                <a:ext uri="{FF2B5EF4-FFF2-40B4-BE49-F238E27FC236}">
                  <a16:creationId xmlns:a16="http://schemas.microsoft.com/office/drawing/2014/main" id="{BD351B52-574D-4FDC-BA3B-7A279E6F4E5F}"/>
                </a:ext>
              </a:extLst>
            </p:cNvPr>
            <p:cNvSpPr txBox="1"/>
            <p:nvPr/>
          </p:nvSpPr>
          <p:spPr>
            <a:xfrm>
              <a:off x="940777" y="798586"/>
              <a:ext cx="838929" cy="1175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AU" sz="1800" kern="1200"/>
                <a:t>Labels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E616CC9-7A7D-41BD-A380-D8874A9F696C}"/>
              </a:ext>
            </a:extLst>
          </p:cNvPr>
          <p:cNvGrpSpPr/>
          <p:nvPr/>
        </p:nvGrpSpPr>
        <p:grpSpPr>
          <a:xfrm>
            <a:off x="4927059" y="2105587"/>
            <a:ext cx="881360" cy="1590250"/>
            <a:chOff x="0" y="407"/>
            <a:chExt cx="881360" cy="159025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70874A4-6810-49F1-9B18-B0FBE720064E}"/>
                </a:ext>
              </a:extLst>
            </p:cNvPr>
            <p:cNvSpPr/>
            <p:nvPr/>
          </p:nvSpPr>
          <p:spPr>
            <a:xfrm>
              <a:off x="0" y="407"/>
              <a:ext cx="881360" cy="159025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4">
              <a:extLst>
                <a:ext uri="{FF2B5EF4-FFF2-40B4-BE49-F238E27FC236}">
                  <a16:creationId xmlns:a16="http://schemas.microsoft.com/office/drawing/2014/main" id="{4AD9A145-B2FD-497A-BEBB-73A1624C58EA}"/>
                </a:ext>
              </a:extLst>
            </p:cNvPr>
            <p:cNvSpPr txBox="1"/>
            <p:nvPr/>
          </p:nvSpPr>
          <p:spPr>
            <a:xfrm>
              <a:off x="43024" y="43431"/>
              <a:ext cx="795312" cy="1504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100" kern="1200"/>
                <a:t>Data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47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9AB23-B7C7-4EAB-80D9-F83776A9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/>
              <a:t>3.4 What other things in repository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AB4A3E-22E6-4A86-AE3C-AA1BE34666D6}"/>
              </a:ext>
            </a:extLst>
          </p:cNvPr>
          <p:cNvSpPr txBox="1"/>
          <p:nvPr/>
        </p:nvSpPr>
        <p:spPr>
          <a:xfrm>
            <a:off x="865538" y="1319475"/>
            <a:ext cx="5346798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AU">
                <a:latin typeface="+mn-lt"/>
              </a:rPr>
              <a:t>Necessary keys for API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AU">
                <a:latin typeface="+mn-lt"/>
              </a:rPr>
              <a:t>User manual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AU">
                <a:latin typeface="+mn-lt"/>
              </a:rPr>
              <a:t>Signed checklist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AU">
                <a:latin typeface="+mn-lt"/>
              </a:rPr>
              <a:t>Output example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AU">
                <a:latin typeface="+mn-lt"/>
              </a:rPr>
              <a:t>Pre-trained model</a:t>
            </a:r>
          </a:p>
        </p:txBody>
      </p:sp>
    </p:spTree>
    <p:extLst>
      <p:ext uri="{BB962C8B-B14F-4D97-AF65-F5344CB8AC3E}">
        <p14:creationId xmlns:p14="http://schemas.microsoft.com/office/powerpoint/2010/main" val="353638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Checklist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By Yixian Qiu </a:t>
            </a:r>
            <a:endParaRPr lang="en-US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Font typeface="Montserrat"/>
              <a:buNone/>
            </a:pPr>
            <a:endParaRPr lang="en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21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9AB23-B7C7-4EAB-80D9-F83776A9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/>
              <a:t>4.1 Checklist</a:t>
            </a: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D6CE07A8-70A5-418A-BA3D-2037DF70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04" y="612335"/>
            <a:ext cx="3201503" cy="41479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5506F9-13ED-4414-AF3D-835C1E4D2F88}"/>
              </a:ext>
            </a:extLst>
          </p:cNvPr>
          <p:cNvSpPr txBox="1"/>
          <p:nvPr/>
        </p:nvSpPr>
        <p:spPr>
          <a:xfrm>
            <a:off x="572373" y="1319475"/>
            <a:ext cx="2924683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800"/>
              <a:t>Import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800"/>
              <a:t>Processing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800"/>
              <a:t>Output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800"/>
              <a:t>User and maintainer</a:t>
            </a:r>
          </a:p>
        </p:txBody>
      </p:sp>
    </p:spTree>
    <p:extLst>
      <p:ext uri="{BB962C8B-B14F-4D97-AF65-F5344CB8AC3E}">
        <p14:creationId xmlns:p14="http://schemas.microsoft.com/office/powerpoint/2010/main" val="167224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A089F-EC34-4F82-8238-FEDDDC61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/>
              <a:t>4.2 Usage to the client</a:t>
            </a:r>
            <a:br>
              <a:rPr lang="en-AU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AU"/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16D4B1-3988-402D-9C44-C74737E03A4A}"/>
              </a:ext>
            </a:extLst>
          </p:cNvPr>
          <p:cNvSpPr txBox="1"/>
          <p:nvPr/>
        </p:nvSpPr>
        <p:spPr>
          <a:xfrm>
            <a:off x="1188720" y="1612669"/>
            <a:ext cx="49710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/>
              <a:t>Deliver user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/>
              <a:t>Show the needs of the group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/>
              <a:t>Commercial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14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555572" y="388183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733565" y="1466218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468591" y="1228006"/>
            <a:ext cx="1100744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4562118" y="201517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06</a:t>
            </a:r>
            <a:endParaRPr lang="en-US" sz="4000"/>
          </a:p>
        </p:txBody>
      </p:sp>
      <p:sp>
        <p:nvSpPr>
          <p:cNvPr id="35" name="Google Shape;199;p32">
            <a:extLst>
              <a:ext uri="{FF2B5EF4-FFF2-40B4-BE49-F238E27FC236}">
                <a16:creationId xmlns:a16="http://schemas.microsoft.com/office/drawing/2014/main" id="{F1BFB6BF-5E50-C04A-B39D-1ABADFD4F1A6}"/>
              </a:ext>
            </a:extLst>
          </p:cNvPr>
          <p:cNvSpPr txBox="1">
            <a:spLocks/>
          </p:cNvSpPr>
          <p:nvPr/>
        </p:nvSpPr>
        <p:spPr>
          <a:xfrm>
            <a:off x="553561" y="1985421"/>
            <a:ext cx="1100744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sz="4000"/>
              <a:t>02</a:t>
            </a:r>
          </a:p>
        </p:txBody>
      </p:sp>
      <p:sp>
        <p:nvSpPr>
          <p:cNvPr id="36" name="Google Shape;199;p32">
            <a:extLst>
              <a:ext uri="{FF2B5EF4-FFF2-40B4-BE49-F238E27FC236}">
                <a16:creationId xmlns:a16="http://schemas.microsoft.com/office/drawing/2014/main" id="{FD7DBD6A-7E55-ED46-A24E-121FBC50C3B3}"/>
              </a:ext>
            </a:extLst>
          </p:cNvPr>
          <p:cNvSpPr txBox="1">
            <a:spLocks/>
          </p:cNvSpPr>
          <p:nvPr/>
        </p:nvSpPr>
        <p:spPr>
          <a:xfrm>
            <a:off x="515461" y="2807606"/>
            <a:ext cx="1100744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sz="4000"/>
              <a:t>03</a:t>
            </a:r>
          </a:p>
        </p:txBody>
      </p:sp>
      <p:sp>
        <p:nvSpPr>
          <p:cNvPr id="37" name="Google Shape;199;p32">
            <a:extLst>
              <a:ext uri="{FF2B5EF4-FFF2-40B4-BE49-F238E27FC236}">
                <a16:creationId xmlns:a16="http://schemas.microsoft.com/office/drawing/2014/main" id="{F9005990-B32D-4C4E-9C23-7ABE1469705B}"/>
              </a:ext>
            </a:extLst>
          </p:cNvPr>
          <p:cNvSpPr txBox="1">
            <a:spLocks/>
          </p:cNvSpPr>
          <p:nvPr/>
        </p:nvSpPr>
        <p:spPr>
          <a:xfrm>
            <a:off x="4957267" y="1227483"/>
            <a:ext cx="1100744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sz="4000"/>
              <a:t>05</a:t>
            </a:r>
          </a:p>
        </p:txBody>
      </p:sp>
      <p:sp>
        <p:nvSpPr>
          <p:cNvPr id="3" name="Google Shape;205;p32">
            <a:extLst>
              <a:ext uri="{FF2B5EF4-FFF2-40B4-BE49-F238E27FC236}">
                <a16:creationId xmlns:a16="http://schemas.microsoft.com/office/drawing/2014/main" id="{98A7C0E2-8612-448E-99FA-B651C1C3BA19}"/>
              </a:ext>
            </a:extLst>
          </p:cNvPr>
          <p:cNvSpPr txBox="1">
            <a:spLocks/>
          </p:cNvSpPr>
          <p:nvPr/>
        </p:nvSpPr>
        <p:spPr>
          <a:xfrm>
            <a:off x="4589660" y="2808118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sz="4000"/>
              <a:t>07</a:t>
            </a:r>
            <a:endParaRPr lang="en-US" sz="4000"/>
          </a:p>
        </p:txBody>
      </p:sp>
      <p:sp>
        <p:nvSpPr>
          <p:cNvPr id="10" name="Google Shape;198;p32">
            <a:extLst>
              <a:ext uri="{FF2B5EF4-FFF2-40B4-BE49-F238E27FC236}">
                <a16:creationId xmlns:a16="http://schemas.microsoft.com/office/drawing/2014/main" id="{FB175169-6B26-4D0F-A667-6F072AE4D667}"/>
              </a:ext>
            </a:extLst>
          </p:cNvPr>
          <p:cNvSpPr txBox="1">
            <a:spLocks/>
          </p:cNvSpPr>
          <p:nvPr/>
        </p:nvSpPr>
        <p:spPr>
          <a:xfrm>
            <a:off x="1733565" y="2220598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/>
          </a:p>
        </p:txBody>
      </p:sp>
      <p:sp>
        <p:nvSpPr>
          <p:cNvPr id="12" name="Google Shape;198;p32">
            <a:extLst>
              <a:ext uri="{FF2B5EF4-FFF2-40B4-BE49-F238E27FC236}">
                <a16:creationId xmlns:a16="http://schemas.microsoft.com/office/drawing/2014/main" id="{858DBE47-BBA0-42FB-8605-A848ED022434}"/>
              </a:ext>
            </a:extLst>
          </p:cNvPr>
          <p:cNvSpPr txBox="1">
            <a:spLocks/>
          </p:cNvSpPr>
          <p:nvPr/>
        </p:nvSpPr>
        <p:spPr>
          <a:xfrm>
            <a:off x="6096361" y="1466911"/>
            <a:ext cx="235527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Decision Making</a:t>
            </a:r>
          </a:p>
        </p:txBody>
      </p:sp>
      <p:sp>
        <p:nvSpPr>
          <p:cNvPr id="14" name="Google Shape;198;p32">
            <a:extLst>
              <a:ext uri="{FF2B5EF4-FFF2-40B4-BE49-F238E27FC236}">
                <a16:creationId xmlns:a16="http://schemas.microsoft.com/office/drawing/2014/main" id="{FFC1CE66-3410-43BD-AED1-9B7AECCA5FF7}"/>
              </a:ext>
            </a:extLst>
          </p:cNvPr>
          <p:cNvSpPr txBox="1">
            <a:spLocks/>
          </p:cNvSpPr>
          <p:nvPr/>
        </p:nvSpPr>
        <p:spPr>
          <a:xfrm>
            <a:off x="6116888" y="2222979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Teamwork</a:t>
            </a:r>
          </a:p>
        </p:txBody>
      </p:sp>
      <p:sp>
        <p:nvSpPr>
          <p:cNvPr id="20" name="Google Shape;198;p32">
            <a:extLst>
              <a:ext uri="{FF2B5EF4-FFF2-40B4-BE49-F238E27FC236}">
                <a16:creationId xmlns:a16="http://schemas.microsoft.com/office/drawing/2014/main" id="{2EE0D07F-C23A-4E1B-BB8E-CFE872741599}"/>
              </a:ext>
            </a:extLst>
          </p:cNvPr>
          <p:cNvSpPr txBox="1">
            <a:spLocks/>
          </p:cNvSpPr>
          <p:nvPr/>
        </p:nvSpPr>
        <p:spPr>
          <a:xfrm>
            <a:off x="1733565" y="2221445"/>
            <a:ext cx="285769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Technical Overview </a:t>
            </a:r>
          </a:p>
        </p:txBody>
      </p:sp>
      <p:sp>
        <p:nvSpPr>
          <p:cNvPr id="24" name="Google Shape;198;p32">
            <a:extLst>
              <a:ext uri="{FF2B5EF4-FFF2-40B4-BE49-F238E27FC236}">
                <a16:creationId xmlns:a16="http://schemas.microsoft.com/office/drawing/2014/main" id="{B5BC639B-6C3D-4F4F-86B0-5DE5BB021998}"/>
              </a:ext>
            </a:extLst>
          </p:cNvPr>
          <p:cNvSpPr txBox="1">
            <a:spLocks/>
          </p:cNvSpPr>
          <p:nvPr/>
        </p:nvSpPr>
        <p:spPr>
          <a:xfrm>
            <a:off x="1733565" y="3032551"/>
            <a:ext cx="28362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17" name="Google Shape;198;p32">
            <a:extLst>
              <a:ext uri="{FF2B5EF4-FFF2-40B4-BE49-F238E27FC236}">
                <a16:creationId xmlns:a16="http://schemas.microsoft.com/office/drawing/2014/main" id="{128F6E02-EB47-4010-9A38-854C2856D32D}"/>
              </a:ext>
            </a:extLst>
          </p:cNvPr>
          <p:cNvSpPr txBox="1">
            <a:spLocks/>
          </p:cNvSpPr>
          <p:nvPr/>
        </p:nvSpPr>
        <p:spPr>
          <a:xfrm>
            <a:off x="6116888" y="3051192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/>
              <a:t>Reflection</a:t>
            </a:r>
            <a:endParaRPr lang="en-US"/>
          </a:p>
        </p:txBody>
      </p:sp>
      <p:sp>
        <p:nvSpPr>
          <p:cNvPr id="19" name="Google Shape;205;p32">
            <a:extLst>
              <a:ext uri="{FF2B5EF4-FFF2-40B4-BE49-F238E27FC236}">
                <a16:creationId xmlns:a16="http://schemas.microsoft.com/office/drawing/2014/main" id="{59967CC2-F130-49D9-BDB1-305F9D215548}"/>
              </a:ext>
            </a:extLst>
          </p:cNvPr>
          <p:cNvSpPr txBox="1">
            <a:spLocks/>
          </p:cNvSpPr>
          <p:nvPr/>
        </p:nvSpPr>
        <p:spPr>
          <a:xfrm>
            <a:off x="159428" y="3659976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sz="4000"/>
              <a:t>04</a:t>
            </a:r>
            <a:endParaRPr lang="en-US" sz="4000"/>
          </a:p>
        </p:txBody>
      </p:sp>
      <p:sp>
        <p:nvSpPr>
          <p:cNvPr id="21" name="Google Shape;198;p32">
            <a:extLst>
              <a:ext uri="{FF2B5EF4-FFF2-40B4-BE49-F238E27FC236}">
                <a16:creationId xmlns:a16="http://schemas.microsoft.com/office/drawing/2014/main" id="{CE30E86E-A4D2-47A7-8385-6B8632AFD914}"/>
              </a:ext>
            </a:extLst>
          </p:cNvPr>
          <p:cNvSpPr txBox="1">
            <a:spLocks/>
          </p:cNvSpPr>
          <p:nvPr/>
        </p:nvSpPr>
        <p:spPr>
          <a:xfrm>
            <a:off x="1733565" y="3852060"/>
            <a:ext cx="28362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Checklist</a:t>
            </a:r>
          </a:p>
        </p:txBody>
      </p:sp>
      <p:sp>
        <p:nvSpPr>
          <p:cNvPr id="22" name="Google Shape;205;p32">
            <a:extLst>
              <a:ext uri="{FF2B5EF4-FFF2-40B4-BE49-F238E27FC236}">
                <a16:creationId xmlns:a16="http://schemas.microsoft.com/office/drawing/2014/main" id="{74F9ED77-E93E-4424-AC8F-6B7943105C36}"/>
              </a:ext>
            </a:extLst>
          </p:cNvPr>
          <p:cNvSpPr txBox="1">
            <a:spLocks/>
          </p:cNvSpPr>
          <p:nvPr/>
        </p:nvSpPr>
        <p:spPr>
          <a:xfrm>
            <a:off x="4604460" y="365997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"/>
              <a:buNone/>
              <a:defRPr sz="8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sz="4000"/>
              <a:t>08</a:t>
            </a:r>
            <a:endParaRPr lang="en-US" sz="4000"/>
          </a:p>
        </p:txBody>
      </p:sp>
      <p:sp>
        <p:nvSpPr>
          <p:cNvPr id="23" name="Google Shape;198;p32">
            <a:extLst>
              <a:ext uri="{FF2B5EF4-FFF2-40B4-BE49-F238E27FC236}">
                <a16:creationId xmlns:a16="http://schemas.microsoft.com/office/drawing/2014/main" id="{B040E3DA-D694-4169-ADEF-B235061039D6}"/>
              </a:ext>
            </a:extLst>
          </p:cNvPr>
          <p:cNvSpPr txBox="1">
            <a:spLocks/>
          </p:cNvSpPr>
          <p:nvPr/>
        </p:nvSpPr>
        <p:spPr>
          <a:xfrm>
            <a:off x="6115064" y="3852059"/>
            <a:ext cx="28362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305851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450379" y="2369925"/>
            <a:ext cx="600733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Decision Making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4057572" y="3518649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AU"/>
              <a:t>By </a:t>
            </a:r>
            <a:r>
              <a:rPr lang="en-AU" err="1"/>
              <a:t>Xiaoxiang</a:t>
            </a:r>
            <a:r>
              <a:rPr lang="en-AU"/>
              <a:t> Kong</a:t>
            </a: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95139" y="994434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189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0742-11E7-4E84-A6E5-60BC5503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7" y="160258"/>
            <a:ext cx="7717500" cy="572700"/>
          </a:xfrm>
        </p:spPr>
        <p:txBody>
          <a:bodyPr/>
          <a:lstStyle/>
          <a:p>
            <a:r>
              <a:rPr lang="en-US"/>
              <a:t>Standard process of making decisions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13476708-931F-4A04-8B6B-FE128F84D8D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0111" y="1603007"/>
            <a:ext cx="1710138" cy="470400"/>
          </a:xfrm>
        </p:spPr>
        <p:txBody>
          <a:bodyPr/>
          <a:lstStyle/>
          <a:p>
            <a:r>
              <a:rPr lang="en-US" altLang="zh-CN"/>
              <a:t>&gt;Publish it</a:t>
            </a:r>
            <a:endParaRPr lang="zh-CN" altLang="en-US"/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FE3BE57D-E155-4DA1-B285-FC3CF91D2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9" t="4618" r="8270" b="23404"/>
          <a:stretch/>
        </p:blipFill>
        <p:spPr>
          <a:xfrm>
            <a:off x="50111" y="2060169"/>
            <a:ext cx="1710138" cy="1597431"/>
          </a:xfrm>
          <a:prstGeom prst="rect">
            <a:avLst/>
          </a:prstGeom>
        </p:spPr>
      </p:pic>
      <p:sp>
        <p:nvSpPr>
          <p:cNvPr id="13" name="副标题 7">
            <a:extLst>
              <a:ext uri="{FF2B5EF4-FFF2-40B4-BE49-F238E27FC236}">
                <a16:creationId xmlns:a16="http://schemas.microsoft.com/office/drawing/2014/main" id="{B11D8527-A3C8-4F75-981E-9313D437AAAC}"/>
              </a:ext>
            </a:extLst>
          </p:cNvPr>
          <p:cNvSpPr txBox="1">
            <a:spLocks/>
          </p:cNvSpPr>
          <p:nvPr/>
        </p:nvSpPr>
        <p:spPr>
          <a:xfrm>
            <a:off x="1673918" y="767544"/>
            <a:ext cx="2061828" cy="63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/>
              <a:t>&gt;Discuss it &amp; Research it</a:t>
            </a:r>
            <a:endParaRPr lang="zh-CN" altLang="en-US"/>
          </a:p>
        </p:txBody>
      </p:sp>
      <p:pic>
        <p:nvPicPr>
          <p:cNvPr id="19" name="图片 18" descr="图标&#10;&#10;描述已自动生成">
            <a:extLst>
              <a:ext uri="{FF2B5EF4-FFF2-40B4-BE49-F238E27FC236}">
                <a16:creationId xmlns:a16="http://schemas.microsoft.com/office/drawing/2014/main" id="{33236B76-B400-41A6-8F11-4B0466FE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48" y="1452337"/>
            <a:ext cx="1242139" cy="1242139"/>
          </a:xfrm>
          <a:prstGeom prst="rect">
            <a:avLst/>
          </a:prstGeom>
        </p:spPr>
      </p:pic>
      <p:sp>
        <p:nvSpPr>
          <p:cNvPr id="20" name="副标题 7">
            <a:extLst>
              <a:ext uri="{FF2B5EF4-FFF2-40B4-BE49-F238E27FC236}">
                <a16:creationId xmlns:a16="http://schemas.microsoft.com/office/drawing/2014/main" id="{0FC4A22B-5D91-4D8B-BB3B-6B42E0FE5FEF}"/>
              </a:ext>
            </a:extLst>
          </p:cNvPr>
          <p:cNvSpPr txBox="1">
            <a:spLocks/>
          </p:cNvSpPr>
          <p:nvPr/>
        </p:nvSpPr>
        <p:spPr>
          <a:xfrm>
            <a:off x="1902455" y="3176483"/>
            <a:ext cx="1893724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/>
              <a:t>&gt;Just do it!</a:t>
            </a:r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10C9205-C79C-4674-889A-0C29DE8C3D9C}"/>
              </a:ext>
            </a:extLst>
          </p:cNvPr>
          <p:cNvCxnSpPr>
            <a:cxnSpLocks/>
          </p:cNvCxnSpPr>
          <p:nvPr/>
        </p:nvCxnSpPr>
        <p:spPr>
          <a:xfrm flipV="1">
            <a:off x="1760249" y="1603008"/>
            <a:ext cx="361717" cy="109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356B33D-FFF0-4134-8D7E-5250CBCF7445}"/>
              </a:ext>
            </a:extLst>
          </p:cNvPr>
          <p:cNvCxnSpPr>
            <a:cxnSpLocks/>
          </p:cNvCxnSpPr>
          <p:nvPr/>
        </p:nvCxnSpPr>
        <p:spPr>
          <a:xfrm>
            <a:off x="1771481" y="3005734"/>
            <a:ext cx="222768" cy="128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73D3FAE4-03E9-4142-AD96-44EB91662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413" y="3620664"/>
            <a:ext cx="1370974" cy="1401852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456797D8-B919-4C12-8209-AD25599E76CC}"/>
              </a:ext>
            </a:extLst>
          </p:cNvPr>
          <p:cNvSpPr/>
          <p:nvPr/>
        </p:nvSpPr>
        <p:spPr>
          <a:xfrm rot="16705776">
            <a:off x="2751881" y="4569568"/>
            <a:ext cx="30741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副标题 7">
            <a:extLst>
              <a:ext uri="{FF2B5EF4-FFF2-40B4-BE49-F238E27FC236}">
                <a16:creationId xmlns:a16="http://schemas.microsoft.com/office/drawing/2014/main" id="{A68A4ACE-8906-426A-8D3C-FC37F420CBDF}"/>
              </a:ext>
            </a:extLst>
          </p:cNvPr>
          <p:cNvSpPr txBox="1">
            <a:spLocks/>
          </p:cNvSpPr>
          <p:nvPr/>
        </p:nvSpPr>
        <p:spPr>
          <a:xfrm>
            <a:off x="2054924" y="4649970"/>
            <a:ext cx="1588786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800"/>
              <a:t>Project spokesman or manager</a:t>
            </a:r>
            <a:endParaRPr lang="zh-CN" altLang="en-US" sz="80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35ACD7D-17FB-4388-8ABE-C75372D103BE}"/>
              </a:ext>
            </a:extLst>
          </p:cNvPr>
          <p:cNvCxnSpPr>
            <a:cxnSpLocks/>
          </p:cNvCxnSpPr>
          <p:nvPr/>
        </p:nvCxnSpPr>
        <p:spPr>
          <a:xfrm>
            <a:off x="3654839" y="1766347"/>
            <a:ext cx="8627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形状&#10;&#10;描述已自动生成">
            <a:extLst>
              <a:ext uri="{FF2B5EF4-FFF2-40B4-BE49-F238E27FC236}">
                <a16:creationId xmlns:a16="http://schemas.microsoft.com/office/drawing/2014/main" id="{9F892EEA-85C4-4210-ABE7-3786668DD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709" y="818298"/>
            <a:ext cx="862708" cy="862708"/>
          </a:xfrm>
          <a:prstGeom prst="rect">
            <a:avLst/>
          </a:prstGeom>
        </p:spPr>
      </p:pic>
      <p:sp>
        <p:nvSpPr>
          <p:cNvPr id="34" name="副标题 7">
            <a:extLst>
              <a:ext uri="{FF2B5EF4-FFF2-40B4-BE49-F238E27FC236}">
                <a16:creationId xmlns:a16="http://schemas.microsoft.com/office/drawing/2014/main" id="{347DB975-CFF4-4A67-A78D-1BD1B53497EA}"/>
              </a:ext>
            </a:extLst>
          </p:cNvPr>
          <p:cNvSpPr txBox="1">
            <a:spLocks/>
          </p:cNvSpPr>
          <p:nvPr/>
        </p:nvSpPr>
        <p:spPr>
          <a:xfrm>
            <a:off x="3670709" y="1759084"/>
            <a:ext cx="862708" cy="32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800"/>
              <a:t>Scheme</a:t>
            </a:r>
            <a:endParaRPr lang="zh-CN" altLang="en-US" sz="800"/>
          </a:p>
        </p:txBody>
      </p:sp>
      <p:sp>
        <p:nvSpPr>
          <p:cNvPr id="35" name="副标题 7">
            <a:extLst>
              <a:ext uri="{FF2B5EF4-FFF2-40B4-BE49-F238E27FC236}">
                <a16:creationId xmlns:a16="http://schemas.microsoft.com/office/drawing/2014/main" id="{FBCC7922-741F-41CD-B613-4025F20D81F5}"/>
              </a:ext>
            </a:extLst>
          </p:cNvPr>
          <p:cNvSpPr txBox="1">
            <a:spLocks/>
          </p:cNvSpPr>
          <p:nvPr/>
        </p:nvSpPr>
        <p:spPr>
          <a:xfrm>
            <a:off x="4733739" y="855467"/>
            <a:ext cx="1710138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/>
              <a:t>&gt;Execute it</a:t>
            </a:r>
            <a:endParaRPr lang="zh-CN" altLang="en-US"/>
          </a:p>
        </p:txBody>
      </p:sp>
      <p:pic>
        <p:nvPicPr>
          <p:cNvPr id="37" name="图片 36" descr="图标&#10;&#10;描述已自动生成">
            <a:extLst>
              <a:ext uri="{FF2B5EF4-FFF2-40B4-BE49-F238E27FC236}">
                <a16:creationId xmlns:a16="http://schemas.microsoft.com/office/drawing/2014/main" id="{44A17DF0-FFF9-472E-8BF8-C4F8BC918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429" y="1264161"/>
            <a:ext cx="1004371" cy="1004371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C819E6D-40C9-4323-A93A-5B2AF08685A4}"/>
              </a:ext>
            </a:extLst>
          </p:cNvPr>
          <p:cNvCxnSpPr>
            <a:cxnSpLocks/>
          </p:cNvCxnSpPr>
          <p:nvPr/>
        </p:nvCxnSpPr>
        <p:spPr>
          <a:xfrm flipV="1">
            <a:off x="3538711" y="1759085"/>
            <a:ext cx="116128" cy="56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9137A92-2D26-494A-9299-5B64E1485279}"/>
              </a:ext>
            </a:extLst>
          </p:cNvPr>
          <p:cNvCxnSpPr>
            <a:cxnSpLocks/>
          </p:cNvCxnSpPr>
          <p:nvPr/>
        </p:nvCxnSpPr>
        <p:spPr>
          <a:xfrm flipV="1">
            <a:off x="4524754" y="1759084"/>
            <a:ext cx="630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副标题 7">
            <a:extLst>
              <a:ext uri="{FF2B5EF4-FFF2-40B4-BE49-F238E27FC236}">
                <a16:creationId xmlns:a16="http://schemas.microsoft.com/office/drawing/2014/main" id="{7CA00321-2590-4752-B296-7A21937DB319}"/>
              </a:ext>
            </a:extLst>
          </p:cNvPr>
          <p:cNvSpPr txBox="1">
            <a:spLocks/>
          </p:cNvSpPr>
          <p:nvPr/>
        </p:nvSpPr>
        <p:spPr>
          <a:xfrm>
            <a:off x="4012336" y="2521460"/>
            <a:ext cx="1710138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/>
              <a:t>&gt;Report it</a:t>
            </a:r>
            <a:endParaRPr lang="zh-CN" altLang="en-US"/>
          </a:p>
        </p:txBody>
      </p:sp>
      <p:pic>
        <p:nvPicPr>
          <p:cNvPr id="45" name="图片 44" descr="夜晚的月亮&#10;&#10;描述已自动生成">
            <a:extLst>
              <a:ext uri="{FF2B5EF4-FFF2-40B4-BE49-F238E27FC236}">
                <a16:creationId xmlns:a16="http://schemas.microsoft.com/office/drawing/2014/main" id="{03EC5C7D-3D78-4924-926B-C3E16C97B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175" y="2822440"/>
            <a:ext cx="1282299" cy="1282299"/>
          </a:xfrm>
          <a:prstGeom prst="rect">
            <a:avLst/>
          </a:prstGeom>
        </p:spPr>
      </p:pic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25E4F7F8-C14E-4C88-BEB8-55696A240721}"/>
              </a:ext>
            </a:extLst>
          </p:cNvPr>
          <p:cNvCxnSpPr>
            <a:stCxn id="26" idx="3"/>
            <a:endCxn id="45" idx="1"/>
          </p:cNvCxnSpPr>
          <p:nvPr/>
        </p:nvCxnSpPr>
        <p:spPr>
          <a:xfrm flipV="1">
            <a:off x="3470387" y="3463590"/>
            <a:ext cx="735788" cy="858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73DB56D0-B729-4EFE-9906-5F88DDC001EA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488474" y="2192302"/>
            <a:ext cx="250574" cy="1271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副标题 7">
            <a:extLst>
              <a:ext uri="{FF2B5EF4-FFF2-40B4-BE49-F238E27FC236}">
                <a16:creationId xmlns:a16="http://schemas.microsoft.com/office/drawing/2014/main" id="{264903A2-D81C-4A90-A8CC-377CA11494D5}"/>
              </a:ext>
            </a:extLst>
          </p:cNvPr>
          <p:cNvSpPr txBox="1">
            <a:spLocks/>
          </p:cNvSpPr>
          <p:nvPr/>
        </p:nvSpPr>
        <p:spPr>
          <a:xfrm>
            <a:off x="6266933" y="1603007"/>
            <a:ext cx="3219818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/>
              <a:t>&gt;Record &amp; Summarize it</a:t>
            </a:r>
            <a:endParaRPr lang="zh-CN" altLang="en-US"/>
          </a:p>
        </p:txBody>
      </p:sp>
      <p:pic>
        <p:nvPicPr>
          <p:cNvPr id="54" name="图片 53" descr="文本&#10;&#10;描述已自动生成">
            <a:extLst>
              <a:ext uri="{FF2B5EF4-FFF2-40B4-BE49-F238E27FC236}">
                <a16:creationId xmlns:a16="http://schemas.microsoft.com/office/drawing/2014/main" id="{C7FBAA71-9CA2-4045-A0DE-51FB44B7F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5752" y="2039979"/>
            <a:ext cx="1838492" cy="1838492"/>
          </a:xfrm>
          <a:prstGeom prst="rect">
            <a:avLst/>
          </a:prstGeom>
        </p:spPr>
      </p:pic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BBD6502-CF4E-494C-9853-FB3EC6AFFC5E}"/>
              </a:ext>
            </a:extLst>
          </p:cNvPr>
          <p:cNvCxnSpPr>
            <a:cxnSpLocks/>
          </p:cNvCxnSpPr>
          <p:nvPr/>
        </p:nvCxnSpPr>
        <p:spPr>
          <a:xfrm>
            <a:off x="5173071" y="3272614"/>
            <a:ext cx="1742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25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0742-11E7-4E84-A6E5-60BC5503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7" y="160258"/>
            <a:ext cx="7717500" cy="572700"/>
          </a:xfrm>
        </p:spPr>
        <p:txBody>
          <a:bodyPr/>
          <a:lstStyle/>
          <a:p>
            <a:r>
              <a:rPr lang="en-US" altLang="zh-CN"/>
              <a:t>View of various Decision_logs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974-57C9-4F81-A5FC-04730E79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116" y="1209723"/>
            <a:ext cx="1531313" cy="564522"/>
          </a:xfrm>
        </p:spPr>
        <p:txBody>
          <a:bodyPr/>
          <a:lstStyle/>
          <a:p>
            <a:r>
              <a:rPr lang="en-US"/>
              <a:t>Detailed</a:t>
            </a:r>
          </a:p>
          <a:p>
            <a:r>
              <a:rPr lang="en-US"/>
              <a:t>Explicit</a:t>
            </a:r>
          </a:p>
          <a:p>
            <a:pPr marL="13970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9D3AA-EA8D-43BC-AB93-F0816C47FB0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84073" y="1144454"/>
            <a:ext cx="3443542" cy="629791"/>
          </a:xfrm>
        </p:spPr>
        <p:txBody>
          <a:bodyPr/>
          <a:lstStyle/>
          <a:p>
            <a:r>
              <a:rPr lang="en-US"/>
              <a:t>Time sequence</a:t>
            </a:r>
          </a:p>
          <a:p>
            <a:r>
              <a:rPr lang="en-US"/>
              <a:t>Easy to discover relationships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8E4BF3-7E71-429F-8BEA-482F6F06F5F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44116" y="786384"/>
            <a:ext cx="2987100" cy="470400"/>
          </a:xfrm>
        </p:spPr>
        <p:txBody>
          <a:bodyPr/>
          <a:lstStyle/>
          <a:p>
            <a:r>
              <a:rPr lang="en-US"/>
              <a:t>Pdf file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F9986D6-6397-495D-B9C2-37B5C0C982F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623676" y="721115"/>
            <a:ext cx="2987100" cy="470400"/>
          </a:xfrm>
        </p:spPr>
        <p:txBody>
          <a:bodyPr/>
          <a:lstStyle/>
          <a:p>
            <a:r>
              <a:rPr lang="en-US"/>
              <a:t>Cladogram</a:t>
            </a:r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3F4313E8-9794-4ECA-82E9-0F784E74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54" y="0"/>
            <a:ext cx="9144000" cy="4786792"/>
          </a:xfrm>
          <a:prstGeom prst="rect">
            <a:avLst/>
          </a:prstGeom>
        </p:spPr>
      </p:pic>
      <p:pic>
        <p:nvPicPr>
          <p:cNvPr id="10" name="图片 9" descr="日程表&#10;&#10;描述已自动生成">
            <a:extLst>
              <a:ext uri="{FF2B5EF4-FFF2-40B4-BE49-F238E27FC236}">
                <a16:creationId xmlns:a16="http://schemas.microsoft.com/office/drawing/2014/main" id="{70315A0B-6C6F-4654-A8C2-0612181E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454" y="36242"/>
            <a:ext cx="9145114" cy="50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/>
              <a:t>Teamwork</a:t>
            </a:r>
            <a:endParaRPr lang="en-US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By Tao Qu</a:t>
            </a: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702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Task Management</a:t>
            </a:r>
            <a:endParaRPr/>
          </a:p>
        </p:txBody>
      </p:sp>
      <p:pic>
        <p:nvPicPr>
          <p:cNvPr id="4" name="图片 3" descr="图形用户界面&#10;&#10;中度可信度描述已自动生成">
            <a:extLst>
              <a:ext uri="{FF2B5EF4-FFF2-40B4-BE49-F238E27FC236}">
                <a16:creationId xmlns:a16="http://schemas.microsoft.com/office/drawing/2014/main" id="{51264235-B005-4249-B8F8-88D3ACA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0" y="1123575"/>
            <a:ext cx="3121334" cy="1917266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43160C39-D2BF-449B-9F75-EBD8B6DFD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181" y="2293475"/>
            <a:ext cx="3563472" cy="19997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56A176-1302-45E9-BE66-D57D2AF36FA5}"/>
              </a:ext>
            </a:extLst>
          </p:cNvPr>
          <p:cNvSpPr txBox="1"/>
          <p:nvPr/>
        </p:nvSpPr>
        <p:spPr>
          <a:xfrm>
            <a:off x="1401046" y="3139469"/>
            <a:ext cx="175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Jira Task Panel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cs typeface="Arial"/>
              <a:sym typeface="Montserra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5AC91C-6C0B-4D8A-AEF2-5B4D60A24C62}"/>
              </a:ext>
            </a:extLst>
          </p:cNvPr>
          <p:cNvSpPr txBox="1"/>
          <p:nvPr/>
        </p:nvSpPr>
        <p:spPr>
          <a:xfrm>
            <a:off x="4907053" y="4452548"/>
            <a:ext cx="1911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Working Time Log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cs typeface="Arial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126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46482-37B9-4489-A955-C70380AB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Team Collaboration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F18E4-E62F-4EA0-BEFF-27B31560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9882" y="1345452"/>
            <a:ext cx="5284941" cy="30155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78DB2-562F-4AE8-B864-FB089386E5E8}"/>
              </a:ext>
            </a:extLst>
          </p:cNvPr>
          <p:cNvSpPr txBox="1"/>
          <p:nvPr/>
        </p:nvSpPr>
        <p:spPr>
          <a:xfrm>
            <a:off x="3522953" y="4760325"/>
            <a:ext cx="5076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Retrieved from https://www.flexjobs.com/employer-blog/hybrid-workplace-for-companies/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15481B-2832-4AE9-90E1-68427917BDA5}"/>
              </a:ext>
            </a:extLst>
          </p:cNvPr>
          <p:cNvSpPr txBox="1"/>
          <p:nvPr/>
        </p:nvSpPr>
        <p:spPr>
          <a:xfrm>
            <a:off x="717800" y="1345452"/>
            <a:ext cx="175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Individual Work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cs typeface="Arial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7119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46482-37B9-4489-A955-C70380AB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Team Collaboration</a:t>
            </a:r>
            <a:endParaRPr lang="zh-CN" altLang="en-US"/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A4EF18E4-E62F-4EA0-BEFF-27B31560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00" y="1499340"/>
            <a:ext cx="5513829" cy="28298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AA7465-4480-4844-B1C4-987ABF6EABE5}"/>
              </a:ext>
            </a:extLst>
          </p:cNvPr>
          <p:cNvSpPr txBox="1"/>
          <p:nvPr/>
        </p:nvSpPr>
        <p:spPr>
          <a:xfrm>
            <a:off x="2578170" y="4761299"/>
            <a:ext cx="5076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Retrieved from https://www.flexjobs.com/employer-blog/stay-connected-team-working-from-home-remotely/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F7AAB9-A6C6-457C-8FB9-B4A1E4D3304B}"/>
              </a:ext>
            </a:extLst>
          </p:cNvPr>
          <p:cNvSpPr txBox="1"/>
          <p:nvPr/>
        </p:nvSpPr>
        <p:spPr>
          <a:xfrm>
            <a:off x="717800" y="1345452"/>
            <a:ext cx="175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Group Work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cs typeface="Arial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81628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Reflection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By </a:t>
            </a:r>
            <a:r>
              <a:rPr lang="en-US" altLang="zh-CN"/>
              <a:t>Jiawei Fan</a:t>
            </a:r>
            <a:endParaRPr lang="en-US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Font typeface="Montserrat"/>
              <a:buNone/>
            </a:pPr>
            <a:endParaRPr lang="en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 altLang="zh-CN"/>
              <a:t>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28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Communication</a:t>
            </a:r>
            <a:endParaRPr lang="en-US"/>
          </a:p>
        </p:txBody>
      </p:sp>
      <p:sp>
        <p:nvSpPr>
          <p:cNvPr id="613" name="Google Shape;613;p60"/>
          <p:cNvSpPr txBox="1"/>
          <p:nvPr/>
        </p:nvSpPr>
        <p:spPr>
          <a:xfrm>
            <a:off x="964013" y="1785319"/>
            <a:ext cx="1853076" cy="466028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Stakeholders</a:t>
            </a:r>
            <a:endParaRPr lang="en" sz="1800" b="1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4" name="Google Shape;614;p60"/>
          <p:cNvSpPr txBox="1"/>
          <p:nvPr/>
        </p:nvSpPr>
        <p:spPr>
          <a:xfrm>
            <a:off x="5399282" y="1818446"/>
            <a:ext cx="1688817" cy="34650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team</a:t>
            </a:r>
            <a:endParaRPr lang="en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" name="Graphic 3" descr="Person eating with solid fill">
            <a:extLst>
              <a:ext uri="{FF2B5EF4-FFF2-40B4-BE49-F238E27FC236}">
                <a16:creationId xmlns:a16="http://schemas.microsoft.com/office/drawing/2014/main" id="{9DF76C1C-FBBB-4440-AB7A-B408A6985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033" y="2250931"/>
            <a:ext cx="1836593" cy="1836593"/>
          </a:xfrm>
          <a:prstGeom prst="rect">
            <a:avLst/>
          </a:prstGeom>
        </p:spPr>
      </p:pic>
      <p:pic>
        <p:nvPicPr>
          <p:cNvPr id="4" name="Graphic 4" descr="Group with solid fill">
            <a:extLst>
              <a:ext uri="{FF2B5EF4-FFF2-40B4-BE49-F238E27FC236}">
                <a16:creationId xmlns:a16="http://schemas.microsoft.com/office/drawing/2014/main" id="{0403016B-7921-4601-A0DA-2C0D4592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8203" y="2244436"/>
            <a:ext cx="1804121" cy="1804121"/>
          </a:xfrm>
          <a:prstGeom prst="rect">
            <a:avLst/>
          </a:prstGeom>
        </p:spPr>
      </p:pic>
      <p:pic>
        <p:nvPicPr>
          <p:cNvPr id="5" name="Graphic 5" descr="Email with solid fill">
            <a:extLst>
              <a:ext uri="{FF2B5EF4-FFF2-40B4-BE49-F238E27FC236}">
                <a16:creationId xmlns:a16="http://schemas.microsoft.com/office/drawing/2014/main" id="{B1D9AC12-A75C-4127-8AD6-A156692CB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9567" y="1724891"/>
            <a:ext cx="544224" cy="537730"/>
          </a:xfrm>
          <a:prstGeom prst="rect">
            <a:avLst/>
          </a:prstGeom>
        </p:spPr>
      </p:pic>
      <p:pic>
        <p:nvPicPr>
          <p:cNvPr id="6" name="Graphic 6" descr="Arrow Right with solid fill">
            <a:extLst>
              <a:ext uri="{FF2B5EF4-FFF2-40B4-BE49-F238E27FC236}">
                <a16:creationId xmlns:a16="http://schemas.microsoft.com/office/drawing/2014/main" id="{CB69DD14-84D2-4738-9137-A74253C13D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01687" y="1646960"/>
            <a:ext cx="485776" cy="472788"/>
          </a:xfrm>
          <a:prstGeom prst="rect">
            <a:avLst/>
          </a:prstGeom>
        </p:spPr>
      </p:pic>
      <p:pic>
        <p:nvPicPr>
          <p:cNvPr id="13" name="Graphic 6" descr="Arrow Right with solid fill">
            <a:extLst>
              <a:ext uri="{FF2B5EF4-FFF2-40B4-BE49-F238E27FC236}">
                <a16:creationId xmlns:a16="http://schemas.microsoft.com/office/drawing/2014/main" id="{BD5B4716-9DC3-4B3D-80F9-13A54462B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9403" y="1627477"/>
            <a:ext cx="485776" cy="472788"/>
          </a:xfrm>
          <a:prstGeom prst="rect">
            <a:avLst/>
          </a:prstGeom>
        </p:spPr>
      </p:pic>
      <p:pic>
        <p:nvPicPr>
          <p:cNvPr id="14" name="Graphic 6" descr="Arrow Right with solid fill">
            <a:extLst>
              <a:ext uri="{FF2B5EF4-FFF2-40B4-BE49-F238E27FC236}">
                <a16:creationId xmlns:a16="http://schemas.microsoft.com/office/drawing/2014/main" id="{35338711-A86E-4F99-9BE3-077691902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3127664" y="1867767"/>
            <a:ext cx="485776" cy="472788"/>
          </a:xfrm>
          <a:prstGeom prst="rect">
            <a:avLst/>
          </a:prstGeom>
        </p:spPr>
      </p:pic>
      <p:pic>
        <p:nvPicPr>
          <p:cNvPr id="15" name="Graphic 6" descr="Arrow Right with solid fill">
            <a:extLst>
              <a:ext uri="{FF2B5EF4-FFF2-40B4-BE49-F238E27FC236}">
                <a16:creationId xmlns:a16="http://schemas.microsoft.com/office/drawing/2014/main" id="{FCB2FAC0-FDDA-4A3D-B56B-1F02F2FD28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595380" y="1880755"/>
            <a:ext cx="485776" cy="4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43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What is good communication?</a:t>
            </a:r>
            <a:endParaRPr lang="en-US"/>
          </a:p>
        </p:txBody>
      </p:sp>
      <p:sp>
        <p:nvSpPr>
          <p:cNvPr id="613" name="Google Shape;613;p60"/>
          <p:cNvSpPr txBox="1"/>
          <p:nvPr/>
        </p:nvSpPr>
        <p:spPr>
          <a:xfrm>
            <a:off x="964013" y="1785319"/>
            <a:ext cx="1853076" cy="466028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Stakeholders</a:t>
            </a:r>
            <a:endParaRPr lang="en" sz="1800" b="1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4" name="Google Shape;614;p60"/>
          <p:cNvSpPr txBox="1"/>
          <p:nvPr/>
        </p:nvSpPr>
        <p:spPr>
          <a:xfrm>
            <a:off x="5399282" y="1818446"/>
            <a:ext cx="1688817" cy="34650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team</a:t>
            </a:r>
            <a:endParaRPr lang="en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" name="Graphic 3" descr="Person eating with solid fill">
            <a:extLst>
              <a:ext uri="{FF2B5EF4-FFF2-40B4-BE49-F238E27FC236}">
                <a16:creationId xmlns:a16="http://schemas.microsoft.com/office/drawing/2014/main" id="{9DF76C1C-FBBB-4440-AB7A-B408A6985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033" y="2250931"/>
            <a:ext cx="1836593" cy="1836593"/>
          </a:xfrm>
          <a:prstGeom prst="rect">
            <a:avLst/>
          </a:prstGeom>
        </p:spPr>
      </p:pic>
      <p:pic>
        <p:nvPicPr>
          <p:cNvPr id="4" name="Graphic 4" descr="Group with solid fill">
            <a:extLst>
              <a:ext uri="{FF2B5EF4-FFF2-40B4-BE49-F238E27FC236}">
                <a16:creationId xmlns:a16="http://schemas.microsoft.com/office/drawing/2014/main" id="{0403016B-7921-4601-A0DA-2C0D4592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8203" y="2244436"/>
            <a:ext cx="1804121" cy="1804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92A07F-6A43-4F19-99CD-C76052250B68}"/>
              </a:ext>
            </a:extLst>
          </p:cNvPr>
          <p:cNvSpPr txBox="1"/>
          <p:nvPr/>
        </p:nvSpPr>
        <p:spPr>
          <a:xfrm>
            <a:off x="3434195" y="181686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1. Clarification </a:t>
            </a:r>
          </a:p>
          <a:p>
            <a:r>
              <a:rPr lang="en-US" b="1"/>
              <a:t>2. Negotiation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Introduction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By Yuliang Ma </a:t>
            </a:r>
            <a:endParaRPr lang="en-US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Font typeface="Montserrat"/>
              <a:buNone/>
            </a:pPr>
            <a:endParaRPr lang="en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028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8AA6-BA8F-48A4-8D48-98BBB62E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5785" y="501788"/>
            <a:ext cx="7708200" cy="936300"/>
          </a:xfrm>
        </p:spPr>
        <p:txBody>
          <a:bodyPr/>
          <a:lstStyle/>
          <a:p>
            <a:r>
              <a:rPr lang="en-US"/>
              <a:t>Clarification</a:t>
            </a:r>
          </a:p>
        </p:txBody>
      </p:sp>
      <p:sp>
        <p:nvSpPr>
          <p:cNvPr id="6" name="Google Shape;613;p60">
            <a:extLst>
              <a:ext uri="{FF2B5EF4-FFF2-40B4-BE49-F238E27FC236}">
                <a16:creationId xmlns:a16="http://schemas.microsoft.com/office/drawing/2014/main" id="{55496E54-B623-44F1-80A8-6ECCA135CC06}"/>
              </a:ext>
            </a:extLst>
          </p:cNvPr>
          <p:cNvSpPr txBox="1"/>
          <p:nvPr/>
        </p:nvSpPr>
        <p:spPr>
          <a:xfrm>
            <a:off x="866598" y="1694399"/>
            <a:ext cx="1950489" cy="550453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Client representative</a:t>
            </a:r>
          </a:p>
        </p:txBody>
      </p:sp>
      <p:sp>
        <p:nvSpPr>
          <p:cNvPr id="8" name="Google Shape;614;p60">
            <a:extLst>
              <a:ext uri="{FF2B5EF4-FFF2-40B4-BE49-F238E27FC236}">
                <a16:creationId xmlns:a16="http://schemas.microsoft.com/office/drawing/2014/main" id="{0648D9F3-A0C1-47E4-BAA1-DF2D49BD7EF3}"/>
              </a:ext>
            </a:extLst>
          </p:cNvPr>
          <p:cNvSpPr txBox="1"/>
          <p:nvPr/>
        </p:nvSpPr>
        <p:spPr>
          <a:xfrm>
            <a:off x="5399282" y="1818446"/>
            <a:ext cx="1688817" cy="34650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team</a:t>
            </a:r>
            <a:endParaRPr lang="en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0" name="Graphic 3" descr="Person eating with solid fill">
            <a:extLst>
              <a:ext uri="{FF2B5EF4-FFF2-40B4-BE49-F238E27FC236}">
                <a16:creationId xmlns:a16="http://schemas.microsoft.com/office/drawing/2014/main" id="{0FA59360-63A2-4C0F-A8EE-6848E5533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033" y="2250931"/>
            <a:ext cx="1836593" cy="1836593"/>
          </a:xfrm>
          <a:prstGeom prst="rect">
            <a:avLst/>
          </a:prstGeom>
        </p:spPr>
      </p:pic>
      <p:pic>
        <p:nvPicPr>
          <p:cNvPr id="12" name="Graphic 4" descr="Group with solid fill">
            <a:extLst>
              <a:ext uri="{FF2B5EF4-FFF2-40B4-BE49-F238E27FC236}">
                <a16:creationId xmlns:a16="http://schemas.microsoft.com/office/drawing/2014/main" id="{3F81428D-237F-47CC-8467-753106211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8203" y="2244436"/>
            <a:ext cx="1804121" cy="1804121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F48A5B7-EC6B-4B63-8FA9-461E85E68A66}"/>
              </a:ext>
            </a:extLst>
          </p:cNvPr>
          <p:cNvSpPr/>
          <p:nvPr/>
        </p:nvSpPr>
        <p:spPr>
          <a:xfrm>
            <a:off x="2765820" y="900150"/>
            <a:ext cx="1669896" cy="770494"/>
          </a:xfrm>
          <a:prstGeom prst="wedgeRoundRect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1. Can you do this task and then do that task?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C357CA24-99D3-421E-9902-CFF1A3898BB1}"/>
              </a:ext>
            </a:extLst>
          </p:cNvPr>
          <p:cNvSpPr/>
          <p:nvPr/>
        </p:nvSpPr>
        <p:spPr>
          <a:xfrm>
            <a:off x="5344064" y="1017047"/>
            <a:ext cx="1552998" cy="653597"/>
          </a:xfrm>
          <a:prstGeom prst="wedgeRoundRect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2. Ok, but we've got a project plan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4DD8A9CE-96AD-4C74-8024-B0933F784615}"/>
              </a:ext>
            </a:extLst>
          </p:cNvPr>
          <p:cNvSpPr/>
          <p:nvPr/>
        </p:nvSpPr>
        <p:spPr>
          <a:xfrm>
            <a:off x="2590474" y="2322405"/>
            <a:ext cx="1377651" cy="789977"/>
          </a:xfrm>
          <a:prstGeom prst="wedgeRoundRect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3. Oh! You are not doing an internship?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55DCEE3B-36F7-4138-B7DF-789BB59F5AC7}"/>
              </a:ext>
            </a:extLst>
          </p:cNvPr>
          <p:cNvSpPr/>
          <p:nvPr/>
        </p:nvSpPr>
        <p:spPr>
          <a:xfrm>
            <a:off x="4389399" y="2289933"/>
            <a:ext cx="1195811" cy="653597"/>
          </a:xfrm>
          <a:prstGeom prst="wedgeRoundRect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4. Yeah, we are doing a project!</a:t>
            </a:r>
            <a:endParaRPr lang="en-US"/>
          </a:p>
        </p:txBody>
      </p:sp>
      <p:pic>
        <p:nvPicPr>
          <p:cNvPr id="24" name="Graphic 17" descr="Handshake outline">
            <a:extLst>
              <a:ext uri="{FF2B5EF4-FFF2-40B4-BE49-F238E27FC236}">
                <a16:creationId xmlns:a16="http://schemas.microsoft.com/office/drawing/2014/main" id="{88030E6A-B369-4BEC-BFB0-65EA09DC8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3590" y="1692419"/>
            <a:ext cx="791008" cy="7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06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66F7-1E97-4D12-BBF5-F13D1EDB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58313" y="361609"/>
            <a:ext cx="7708200" cy="936300"/>
          </a:xfrm>
        </p:spPr>
        <p:txBody>
          <a:bodyPr/>
          <a:lstStyle/>
          <a:p>
            <a:r>
              <a:rPr lang="en-US"/>
              <a:t>Negotiation</a:t>
            </a:r>
          </a:p>
        </p:txBody>
      </p:sp>
      <p:sp>
        <p:nvSpPr>
          <p:cNvPr id="4" name="Google Shape;613;p60">
            <a:extLst>
              <a:ext uri="{FF2B5EF4-FFF2-40B4-BE49-F238E27FC236}">
                <a16:creationId xmlns:a16="http://schemas.microsoft.com/office/drawing/2014/main" id="{F716582B-2035-4908-8B88-5E8D0EE91372}"/>
              </a:ext>
            </a:extLst>
          </p:cNvPr>
          <p:cNvSpPr txBox="1"/>
          <p:nvPr/>
        </p:nvSpPr>
        <p:spPr>
          <a:xfrm>
            <a:off x="964013" y="1785319"/>
            <a:ext cx="1853076" cy="466028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Stakeholders</a:t>
            </a:r>
            <a:endParaRPr lang="en" sz="1800" b="1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" name="Google Shape;614;p60">
            <a:extLst>
              <a:ext uri="{FF2B5EF4-FFF2-40B4-BE49-F238E27FC236}">
                <a16:creationId xmlns:a16="http://schemas.microsoft.com/office/drawing/2014/main" id="{D707D693-3352-4D13-97D2-DFB9D1C53FFC}"/>
              </a:ext>
            </a:extLst>
          </p:cNvPr>
          <p:cNvSpPr txBox="1"/>
          <p:nvPr/>
        </p:nvSpPr>
        <p:spPr>
          <a:xfrm>
            <a:off x="5399282" y="1818446"/>
            <a:ext cx="1688817" cy="346501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team</a:t>
            </a:r>
            <a:endParaRPr lang="en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8" name="Graphic 3" descr="Person eating with solid fill">
            <a:extLst>
              <a:ext uri="{FF2B5EF4-FFF2-40B4-BE49-F238E27FC236}">
                <a16:creationId xmlns:a16="http://schemas.microsoft.com/office/drawing/2014/main" id="{C23863D5-50AD-44BB-8CB4-000E45F63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033" y="2250931"/>
            <a:ext cx="1836593" cy="1836593"/>
          </a:xfrm>
          <a:prstGeom prst="rect">
            <a:avLst/>
          </a:prstGeom>
        </p:spPr>
      </p:pic>
      <p:pic>
        <p:nvPicPr>
          <p:cNvPr id="10" name="Graphic 4" descr="Group with solid fill">
            <a:extLst>
              <a:ext uri="{FF2B5EF4-FFF2-40B4-BE49-F238E27FC236}">
                <a16:creationId xmlns:a16="http://schemas.microsoft.com/office/drawing/2014/main" id="{D524D1BE-2D3B-42B4-9B35-651338F53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8203" y="2244436"/>
            <a:ext cx="1804121" cy="1804121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5272E88-B326-4DEB-AD16-CDD725D63E77}"/>
              </a:ext>
            </a:extLst>
          </p:cNvPr>
          <p:cNvSpPr/>
          <p:nvPr/>
        </p:nvSpPr>
        <p:spPr>
          <a:xfrm>
            <a:off x="2278746" y="1062507"/>
            <a:ext cx="1085408" cy="471757"/>
          </a:xfrm>
          <a:prstGeom prst="wedgeRoundRect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1. Please do this</a:t>
            </a:r>
            <a:endParaRPr lang="en-US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948C753-C46C-4A36-9291-5E58D7D023B1}"/>
              </a:ext>
            </a:extLst>
          </p:cNvPr>
          <p:cNvSpPr/>
          <p:nvPr/>
        </p:nvSpPr>
        <p:spPr>
          <a:xfrm>
            <a:off x="4993370" y="978081"/>
            <a:ext cx="1527021" cy="523710"/>
          </a:xfrm>
          <a:prstGeom prst="wedgeRoundRect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2. It is too much workload</a:t>
            </a:r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C44B425-C93E-4949-B0C7-F9A2D6903C32}"/>
              </a:ext>
            </a:extLst>
          </p:cNvPr>
          <p:cNvSpPr/>
          <p:nvPr/>
        </p:nvSpPr>
        <p:spPr>
          <a:xfrm>
            <a:off x="2480069" y="3309542"/>
            <a:ext cx="1637424" cy="582160"/>
          </a:xfrm>
          <a:prstGeom prst="wedgeRoundRect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3. Maybe we can change the plan</a:t>
            </a:r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154F7AB-69EB-46E4-93AB-98CDF8AE1729}"/>
              </a:ext>
            </a:extLst>
          </p:cNvPr>
          <p:cNvSpPr/>
          <p:nvPr/>
        </p:nvSpPr>
        <p:spPr>
          <a:xfrm>
            <a:off x="4285490" y="2335394"/>
            <a:ext cx="1085408" cy="471757"/>
          </a:xfrm>
          <a:prstGeom prst="wedgeRoundRect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4. Good Idea!</a:t>
            </a:r>
            <a:endParaRPr lang="en-US"/>
          </a:p>
        </p:txBody>
      </p:sp>
      <p:pic>
        <p:nvPicPr>
          <p:cNvPr id="17" name="Graphic 17" descr="Handshake outline">
            <a:extLst>
              <a:ext uri="{FF2B5EF4-FFF2-40B4-BE49-F238E27FC236}">
                <a16:creationId xmlns:a16="http://schemas.microsoft.com/office/drawing/2014/main" id="{7FAD966B-582C-4745-8D96-7C2D7AE7F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6806" y="17313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82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Future Scope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By Jiaye Li </a:t>
            </a:r>
            <a:endParaRPr lang="en-US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Font typeface="Montserrat"/>
              <a:buNone/>
            </a:pPr>
            <a:endParaRPr lang="en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248500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4305015" y="28422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Database System</a:t>
            </a:r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4573495" y="1205340"/>
            <a:ext cx="400587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1100"/>
            </a:pPr>
            <a:r>
              <a:rPr lang="en"/>
              <a:t>We plan to build a database system that store information extracted from user videos.</a:t>
            </a:r>
          </a:p>
        </p:txBody>
      </p:sp>
      <p:pic>
        <p:nvPicPr>
          <p:cNvPr id="7" name="Picture 6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4490FF05-B0F1-BB4E-9D0F-DD4A3906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06" y="2352481"/>
            <a:ext cx="2909712" cy="223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2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727675" y="261360"/>
            <a:ext cx="553368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Machine Learning Recommendation Algorithm</a:t>
            </a:r>
            <a:endParaRPr lang="en-US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4203925" y="138822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1100"/>
              <a:buFont typeface="Arial"/>
            </a:pPr>
            <a:r>
              <a:rPr lang="en"/>
              <a:t>We can build user profiles by establishing machine learning models and </a:t>
            </a:r>
            <a:r>
              <a:rPr lang="en" err="1"/>
              <a:t>analyse</a:t>
            </a:r>
            <a:r>
              <a:rPr lang="en"/>
              <a:t> user preferences to recommend corresponding contents</a:t>
            </a: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8CA6C202-6320-468C-97CB-1D77C66A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504049"/>
            <a:ext cx="6069330" cy="23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727675" y="261360"/>
            <a:ext cx="553368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Improve action recognition algorithm</a:t>
            </a:r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4572000" y="1242114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1100"/>
              <a:buFont typeface="Arial"/>
            </a:pPr>
            <a:r>
              <a:rPr lang="en"/>
              <a:t>We plan to use human segmentation algorithm before running the media pipe to solve this problem.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4AF3C79-5D4C-4313-AA9E-8F7D4A6A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60" y="2155907"/>
            <a:ext cx="5753100" cy="26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7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6503-66C1-4983-83D4-D3F3DB39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658" y="2543660"/>
            <a:ext cx="4232100" cy="359270"/>
          </a:xfrm>
        </p:spPr>
        <p:txBody>
          <a:bodyPr/>
          <a:lstStyle/>
          <a:p>
            <a:pPr marL="152400" indent="0">
              <a:buNone/>
            </a:pPr>
            <a:r>
              <a:rPr lang="en-US">
                <a:sym typeface="Arial"/>
              </a:rPr>
              <a:t>Please feel free to ask questions!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E51693-775E-4206-8FBB-E73EE5EF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284" y="1787960"/>
            <a:ext cx="4232100" cy="755700"/>
          </a:xfrm>
        </p:spPr>
        <p:txBody>
          <a:bodyPr/>
          <a:lstStyle/>
          <a:p>
            <a:r>
              <a:rPr lang="en-US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44009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95758" y="288102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Our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0911C-C3E1-4AD0-BDDA-1E83CF67B269}"/>
              </a:ext>
            </a:extLst>
          </p:cNvPr>
          <p:cNvSpPr txBox="1"/>
          <p:nvPr/>
        </p:nvSpPr>
        <p:spPr>
          <a:xfrm>
            <a:off x="3227070" y="1287780"/>
            <a:ext cx="486156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>
                <a:solidFill>
                  <a:schemeClr val="accent2"/>
                </a:solidFill>
                <a:latin typeface="Montserrat"/>
                <a:sym typeface="Montserrat"/>
              </a:rPr>
              <a:t>Our client </a:t>
            </a:r>
            <a:r>
              <a:rPr lang="en-US" err="1">
                <a:solidFill>
                  <a:schemeClr val="accent2"/>
                </a:solidFill>
                <a:latin typeface="Montserrat"/>
                <a:sym typeface="Montserrat"/>
              </a:rPr>
              <a:t>Cinefly</a:t>
            </a:r>
            <a:r>
              <a:rPr lang="en-US">
                <a:solidFill>
                  <a:schemeClr val="accent2"/>
                </a:solidFill>
                <a:latin typeface="Montserrat"/>
                <a:sym typeface="Montserrat"/>
              </a:rPr>
              <a:t> is a story telling platform.</a:t>
            </a:r>
          </a:p>
          <a:p>
            <a:pPr>
              <a:buClr>
                <a:schemeClr val="dk1"/>
              </a:buClr>
              <a:buSzPts val="1100"/>
            </a:pPr>
            <a:endParaRPr lang="en-US">
              <a:solidFill>
                <a:schemeClr val="accent2"/>
              </a:solidFill>
              <a:latin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>
                <a:solidFill>
                  <a:schemeClr val="accent2"/>
                </a:solidFill>
                <a:latin typeface="Montserrat"/>
                <a:sym typeface="Montserrat"/>
              </a:rPr>
              <a:t>Our client wants to know about the user.</a:t>
            </a:r>
          </a:p>
          <a:p>
            <a:pPr>
              <a:buClr>
                <a:schemeClr val="dk1"/>
              </a:buClr>
              <a:buSzPts val="1100"/>
            </a:pPr>
            <a:endParaRPr lang="en-US">
              <a:solidFill>
                <a:schemeClr val="accent2"/>
              </a:solidFill>
              <a:latin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>
                <a:solidFill>
                  <a:schemeClr val="accent2"/>
                </a:solidFill>
                <a:latin typeface="Montserrat"/>
                <a:sym typeface="Montserrat"/>
              </a:rPr>
              <a:t>Our project team aims to help </a:t>
            </a:r>
            <a:r>
              <a:rPr lang="en-US" err="1">
                <a:solidFill>
                  <a:schemeClr val="accent2"/>
                </a:solidFill>
                <a:latin typeface="Montserrat"/>
                <a:sym typeface="Montserrat"/>
              </a:rPr>
              <a:t>Cinefly</a:t>
            </a:r>
            <a:r>
              <a:rPr lang="en-US">
                <a:solidFill>
                  <a:schemeClr val="accent2"/>
                </a:solidFill>
                <a:latin typeface="Montserrat"/>
                <a:sym typeface="Montserrat"/>
              </a:rPr>
              <a:t> to extract those information.</a:t>
            </a:r>
            <a:endParaRPr lang="en-US">
              <a:solidFill>
                <a:schemeClr val="accent2"/>
              </a:solidFill>
              <a:latin typeface="Montserrat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4CF21AEF-2502-45A4-A9E8-301214C7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90" y="3070860"/>
            <a:ext cx="1714500" cy="17145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38508B1-AC35-423C-BCF3-BE2B8AB58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285" y="2727960"/>
            <a:ext cx="1360170" cy="2167890"/>
          </a:xfrm>
          <a:prstGeom prst="rect">
            <a:avLst/>
          </a:prstGeom>
        </p:spPr>
      </p:pic>
      <p:pic>
        <p:nvPicPr>
          <p:cNvPr id="6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F286746-B69F-428B-88A8-496F29D4D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610" y="2727353"/>
            <a:ext cx="2282190" cy="21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7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1.1 Timeline(Last Semester)</a:t>
            </a:r>
            <a:endParaRPr lang="en-US"/>
          </a:p>
        </p:txBody>
      </p:sp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050769A1-6B98-4551-84FC-A9963EA8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99" y="996537"/>
            <a:ext cx="5783801" cy="35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1.1 Timeline(This Semester)</a:t>
            </a:r>
            <a:endParaRPr lang="en-US"/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80E7847D-36B3-4284-9031-EB8E3C73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618" y="1041997"/>
            <a:ext cx="5550763" cy="36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/>
              <a:t>Technical Overview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By Yuliang Ma </a:t>
            </a:r>
            <a:endParaRPr lang="en-US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Font typeface="Montserrat"/>
              <a:buNone/>
            </a:pPr>
            <a:endParaRPr lang="en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2.1  </a:t>
            </a:r>
            <a:r>
              <a:rPr lang="en-US"/>
              <a:t>Project Goal: Information Extraction</a:t>
            </a:r>
            <a:endParaRPr lang="en-US" b="0"/>
          </a:p>
          <a:p>
            <a:pPr algn="l"/>
            <a:endParaRPr lang="en-US"/>
          </a:p>
        </p:txBody>
      </p:sp>
      <p:cxnSp>
        <p:nvCxnSpPr>
          <p:cNvPr id="14" name="Google Shape;612;p60">
            <a:extLst>
              <a:ext uri="{FF2B5EF4-FFF2-40B4-BE49-F238E27FC236}">
                <a16:creationId xmlns:a16="http://schemas.microsoft.com/office/drawing/2014/main" id="{A7A10E14-AF55-4789-BD1C-81E48BC22993}"/>
              </a:ext>
            </a:extLst>
          </p:cNvPr>
          <p:cNvCxnSpPr/>
          <p:nvPr/>
        </p:nvCxnSpPr>
        <p:spPr>
          <a:xfrm rot="16200000" flipH="1">
            <a:off x="6238236" y="1198086"/>
            <a:ext cx="954000" cy="1575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" name="Google Shape;615;p60">
            <a:extLst>
              <a:ext uri="{FF2B5EF4-FFF2-40B4-BE49-F238E27FC236}">
                <a16:creationId xmlns:a16="http://schemas.microsoft.com/office/drawing/2014/main" id="{3C0D245E-AFA0-49D0-BD2B-B888C8E66AF6}"/>
              </a:ext>
            </a:extLst>
          </p:cNvPr>
          <p:cNvCxnSpPr/>
          <p:nvPr/>
        </p:nvCxnSpPr>
        <p:spPr>
          <a:xfrm rot="16200000">
            <a:off x="4654274" y="1189746"/>
            <a:ext cx="954000" cy="15921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" name="Google Shape;621;p60">
            <a:extLst>
              <a:ext uri="{FF2B5EF4-FFF2-40B4-BE49-F238E27FC236}">
                <a16:creationId xmlns:a16="http://schemas.microsoft.com/office/drawing/2014/main" id="{9133B344-0639-4DD2-8842-57713AF53D6D}"/>
              </a:ext>
            </a:extLst>
          </p:cNvPr>
          <p:cNvCxnSpPr/>
          <p:nvPr/>
        </p:nvCxnSpPr>
        <p:spPr>
          <a:xfrm rot="16200000" flipH="1">
            <a:off x="7643361" y="2721246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" name="Google Shape;623;p60">
            <a:extLst>
              <a:ext uri="{FF2B5EF4-FFF2-40B4-BE49-F238E27FC236}">
                <a16:creationId xmlns:a16="http://schemas.microsoft.com/office/drawing/2014/main" id="{0FB03262-F0E1-4A42-8AFE-4E821DDCAA70}"/>
              </a:ext>
            </a:extLst>
          </p:cNvPr>
          <p:cNvCxnSpPr/>
          <p:nvPr/>
        </p:nvCxnSpPr>
        <p:spPr>
          <a:xfrm rot="16200000">
            <a:off x="6616511" y="2721189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" name="Google Shape;613;p60">
            <a:extLst>
              <a:ext uri="{FF2B5EF4-FFF2-40B4-BE49-F238E27FC236}">
                <a16:creationId xmlns:a16="http://schemas.microsoft.com/office/drawing/2014/main" id="{A7E7BE9F-6EB5-4992-91AD-E43B86A8EA96}"/>
              </a:ext>
            </a:extLst>
          </p:cNvPr>
          <p:cNvSpPr txBox="1"/>
          <p:nvPr/>
        </p:nvSpPr>
        <p:spPr>
          <a:xfrm>
            <a:off x="5000609" y="1114100"/>
            <a:ext cx="1849736" cy="39478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Source Video</a:t>
            </a:r>
            <a:endParaRPr lang="en" sz="1800" b="1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1" name="Google Shape;616;p60">
            <a:extLst>
              <a:ext uri="{FF2B5EF4-FFF2-40B4-BE49-F238E27FC236}">
                <a16:creationId xmlns:a16="http://schemas.microsoft.com/office/drawing/2014/main" id="{EA7D9A66-ABCC-4016-857D-5F402A795248}"/>
              </a:ext>
            </a:extLst>
          </p:cNvPr>
          <p:cNvSpPr txBox="1"/>
          <p:nvPr/>
        </p:nvSpPr>
        <p:spPr>
          <a:xfrm>
            <a:off x="3566174" y="2462796"/>
            <a:ext cx="1538100" cy="39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  <a:latin typeface="Montserrat"/>
              </a:rPr>
              <a:t>Visual Info</a:t>
            </a:r>
          </a:p>
        </p:txBody>
      </p:sp>
      <p:sp>
        <p:nvSpPr>
          <p:cNvPr id="22" name="Google Shape;614;p60">
            <a:extLst>
              <a:ext uri="{FF2B5EF4-FFF2-40B4-BE49-F238E27FC236}">
                <a16:creationId xmlns:a16="http://schemas.microsoft.com/office/drawing/2014/main" id="{AA5808D0-3D7D-422E-9DF7-AAA90AAFD87E}"/>
              </a:ext>
            </a:extLst>
          </p:cNvPr>
          <p:cNvSpPr txBox="1"/>
          <p:nvPr/>
        </p:nvSpPr>
        <p:spPr>
          <a:xfrm>
            <a:off x="6734061" y="2462796"/>
            <a:ext cx="1538100" cy="39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Audio Info</a:t>
            </a:r>
          </a:p>
        </p:txBody>
      </p:sp>
      <p:sp>
        <p:nvSpPr>
          <p:cNvPr id="23" name="Google Shape;622;p60">
            <a:extLst>
              <a:ext uri="{FF2B5EF4-FFF2-40B4-BE49-F238E27FC236}">
                <a16:creationId xmlns:a16="http://schemas.microsoft.com/office/drawing/2014/main" id="{1E585C74-1560-41C1-8637-094E465D8A2D}"/>
              </a:ext>
            </a:extLst>
          </p:cNvPr>
          <p:cNvSpPr txBox="1"/>
          <p:nvPr/>
        </p:nvSpPr>
        <p:spPr>
          <a:xfrm>
            <a:off x="8097336" y="3607839"/>
            <a:ext cx="88868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sym typeface="Montserrat"/>
              </a:rPr>
              <a:t>Interest</a:t>
            </a:r>
            <a:endParaRPr lang="en-US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24" name="Google Shape;624;p60">
            <a:extLst>
              <a:ext uri="{FF2B5EF4-FFF2-40B4-BE49-F238E27FC236}">
                <a16:creationId xmlns:a16="http://schemas.microsoft.com/office/drawing/2014/main" id="{4C32800E-6BC8-489C-AED3-0C6497562288}"/>
              </a:ext>
            </a:extLst>
          </p:cNvPr>
          <p:cNvSpPr txBox="1"/>
          <p:nvPr/>
        </p:nvSpPr>
        <p:spPr>
          <a:xfrm>
            <a:off x="6043661" y="3607839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lang="en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9" name="Google Shape;625;p60">
            <a:extLst>
              <a:ext uri="{FF2B5EF4-FFF2-40B4-BE49-F238E27FC236}">
                <a16:creationId xmlns:a16="http://schemas.microsoft.com/office/drawing/2014/main" id="{1EF261A7-2239-4864-9F27-EC4FBE392B7F}"/>
              </a:ext>
            </a:extLst>
          </p:cNvPr>
          <p:cNvSpPr txBox="1"/>
          <p:nvPr/>
        </p:nvSpPr>
        <p:spPr>
          <a:xfrm>
            <a:off x="7070499" y="3607839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Diet</a:t>
            </a:r>
            <a:endParaRPr lang="en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cxnSp>
        <p:nvCxnSpPr>
          <p:cNvPr id="31" name="Google Shape;626;p60">
            <a:extLst>
              <a:ext uri="{FF2B5EF4-FFF2-40B4-BE49-F238E27FC236}">
                <a16:creationId xmlns:a16="http://schemas.microsoft.com/office/drawing/2014/main" id="{9E91E3C3-BED9-4D07-997B-A1AF604EBE3B}"/>
              </a:ext>
            </a:extLst>
          </p:cNvPr>
          <p:cNvCxnSpPr/>
          <p:nvPr/>
        </p:nvCxnSpPr>
        <p:spPr>
          <a:xfrm>
            <a:off x="7503111" y="2861496"/>
            <a:ext cx="0" cy="7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21;p60">
            <a:extLst>
              <a:ext uri="{FF2B5EF4-FFF2-40B4-BE49-F238E27FC236}">
                <a16:creationId xmlns:a16="http://schemas.microsoft.com/office/drawing/2014/main" id="{1259E26B-E779-4F82-9977-815B2D7CC2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6625" y="2725159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1" name="Google Shape;623;p60">
            <a:extLst>
              <a:ext uri="{FF2B5EF4-FFF2-40B4-BE49-F238E27FC236}">
                <a16:creationId xmlns:a16="http://schemas.microsoft.com/office/drawing/2014/main" id="{DC8F681E-88D5-420E-98EE-0E031C04FBBC}"/>
              </a:ext>
            </a:extLst>
          </p:cNvPr>
          <p:cNvCxnSpPr>
            <a:cxnSpLocks/>
          </p:cNvCxnSpPr>
          <p:nvPr/>
        </p:nvCxnSpPr>
        <p:spPr>
          <a:xfrm rot="16200000">
            <a:off x="3449774" y="2725103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Google Shape;622;p60">
            <a:extLst>
              <a:ext uri="{FF2B5EF4-FFF2-40B4-BE49-F238E27FC236}">
                <a16:creationId xmlns:a16="http://schemas.microsoft.com/office/drawing/2014/main" id="{BC5CE986-1368-446B-BFCF-3A1DD631229A}"/>
              </a:ext>
            </a:extLst>
          </p:cNvPr>
          <p:cNvSpPr txBox="1"/>
          <p:nvPr/>
        </p:nvSpPr>
        <p:spPr>
          <a:xfrm>
            <a:off x="4930599" y="3611752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Activity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24;p60">
            <a:extLst>
              <a:ext uri="{FF2B5EF4-FFF2-40B4-BE49-F238E27FC236}">
                <a16:creationId xmlns:a16="http://schemas.microsoft.com/office/drawing/2014/main" id="{B093E02D-5F5A-4E27-B117-2A31CE922667}"/>
              </a:ext>
            </a:extLst>
          </p:cNvPr>
          <p:cNvSpPr txBox="1"/>
          <p:nvPr/>
        </p:nvSpPr>
        <p:spPr>
          <a:xfrm>
            <a:off x="2876925" y="3611752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Age</a:t>
            </a:r>
          </a:p>
        </p:txBody>
      </p:sp>
      <p:sp>
        <p:nvSpPr>
          <p:cNvPr id="64" name="Google Shape;625;p60">
            <a:extLst>
              <a:ext uri="{FF2B5EF4-FFF2-40B4-BE49-F238E27FC236}">
                <a16:creationId xmlns:a16="http://schemas.microsoft.com/office/drawing/2014/main" id="{92E9C8EC-64E4-4760-B225-A725EB9FFC69}"/>
              </a:ext>
            </a:extLst>
          </p:cNvPr>
          <p:cNvSpPr txBox="1"/>
          <p:nvPr/>
        </p:nvSpPr>
        <p:spPr>
          <a:xfrm>
            <a:off x="3903763" y="3611752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Gender</a:t>
            </a:r>
          </a:p>
        </p:txBody>
      </p:sp>
      <p:cxnSp>
        <p:nvCxnSpPr>
          <p:cNvPr id="65" name="Google Shape;626;p60">
            <a:extLst>
              <a:ext uri="{FF2B5EF4-FFF2-40B4-BE49-F238E27FC236}">
                <a16:creationId xmlns:a16="http://schemas.microsoft.com/office/drawing/2014/main" id="{14C19A33-1746-4B21-9FA5-F9A22174DCC2}"/>
              </a:ext>
            </a:extLst>
          </p:cNvPr>
          <p:cNvCxnSpPr>
            <a:cxnSpLocks/>
          </p:cNvCxnSpPr>
          <p:nvPr/>
        </p:nvCxnSpPr>
        <p:spPr>
          <a:xfrm>
            <a:off x="4336375" y="2865410"/>
            <a:ext cx="0" cy="7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3C7BBF6-4208-4C48-BD94-6C3046988314}"/>
              </a:ext>
            </a:extLst>
          </p:cNvPr>
          <p:cNvSpPr/>
          <p:nvPr/>
        </p:nvSpPr>
        <p:spPr>
          <a:xfrm>
            <a:off x="771230" y="1069002"/>
            <a:ext cx="1859331" cy="48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Input</a:t>
            </a:r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4BB275CE-1578-4AAD-8BD4-8D28A11F8501}"/>
              </a:ext>
            </a:extLst>
          </p:cNvPr>
          <p:cNvSpPr/>
          <p:nvPr/>
        </p:nvSpPr>
        <p:spPr>
          <a:xfrm>
            <a:off x="775143" y="2419464"/>
            <a:ext cx="1855418" cy="48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Technical Routs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8390907-F8AF-4D55-AAAE-C10D3225AE52}"/>
              </a:ext>
            </a:extLst>
          </p:cNvPr>
          <p:cNvSpPr/>
          <p:nvPr/>
        </p:nvSpPr>
        <p:spPr>
          <a:xfrm>
            <a:off x="775142" y="3570292"/>
            <a:ext cx="1855417" cy="48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Target Labels</a:t>
            </a:r>
            <a:endParaRPr lang="en-US"/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B8340A2E-395F-4C0D-9C8E-8116B4BC1899}"/>
              </a:ext>
            </a:extLst>
          </p:cNvPr>
          <p:cNvSpPr/>
          <p:nvPr/>
        </p:nvSpPr>
        <p:spPr>
          <a:xfrm>
            <a:off x="4928991" y="2147995"/>
            <a:ext cx="908136" cy="27009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S1, CV</a:t>
            </a:r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597BF2DF-F750-4C42-B290-57A59F89C8F6}"/>
              </a:ext>
            </a:extLst>
          </p:cNvPr>
          <p:cNvSpPr/>
          <p:nvPr/>
        </p:nvSpPr>
        <p:spPr>
          <a:xfrm>
            <a:off x="8087899" y="2147994"/>
            <a:ext cx="908136" cy="27009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S2, NLP</a:t>
            </a:r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201E0E-2565-4922-8E02-283392EEA0DE}"/>
              </a:ext>
            </a:extLst>
          </p:cNvPr>
          <p:cNvSpPr/>
          <p:nvPr/>
        </p:nvSpPr>
        <p:spPr>
          <a:xfrm rot="5400000">
            <a:off x="5829079" y="1108551"/>
            <a:ext cx="199633" cy="6153410"/>
          </a:xfrm>
          <a:prstGeom prst="rightBrace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Google Shape;616;p60">
            <a:extLst>
              <a:ext uri="{FF2B5EF4-FFF2-40B4-BE49-F238E27FC236}">
                <a16:creationId xmlns:a16="http://schemas.microsoft.com/office/drawing/2014/main" id="{573ACABC-96AA-4A4E-89B2-D6BF5CB9E28C}"/>
              </a:ext>
            </a:extLst>
          </p:cNvPr>
          <p:cNvSpPr txBox="1"/>
          <p:nvPr/>
        </p:nvSpPr>
        <p:spPr>
          <a:xfrm>
            <a:off x="4736575" y="4384759"/>
            <a:ext cx="2375777" cy="27344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  <a:latin typeface="Montserrat"/>
              </a:rPr>
              <a:t>Integrated File Output</a:t>
            </a:r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9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2.1  </a:t>
            </a:r>
            <a:r>
              <a:rPr lang="en-US"/>
              <a:t>Project Goal: Information Extraction</a:t>
            </a:r>
            <a:endParaRPr lang="en-US" b="0"/>
          </a:p>
          <a:p>
            <a:pPr algn="l"/>
            <a:endParaRPr lang="en-US"/>
          </a:p>
        </p:txBody>
      </p:sp>
      <p:cxnSp>
        <p:nvCxnSpPr>
          <p:cNvPr id="18" name="Google Shape;621;p60">
            <a:extLst>
              <a:ext uri="{FF2B5EF4-FFF2-40B4-BE49-F238E27FC236}">
                <a16:creationId xmlns:a16="http://schemas.microsoft.com/office/drawing/2014/main" id="{9133B344-0639-4DD2-8842-57713AF53D6D}"/>
              </a:ext>
            </a:extLst>
          </p:cNvPr>
          <p:cNvCxnSpPr/>
          <p:nvPr/>
        </p:nvCxnSpPr>
        <p:spPr>
          <a:xfrm rot="16200000" flipH="1">
            <a:off x="6584968" y="3306517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" name="Google Shape;623;p60">
            <a:extLst>
              <a:ext uri="{FF2B5EF4-FFF2-40B4-BE49-F238E27FC236}">
                <a16:creationId xmlns:a16="http://schemas.microsoft.com/office/drawing/2014/main" id="{0FB03262-F0E1-4A42-8AFE-4E821DDCAA70}"/>
              </a:ext>
            </a:extLst>
          </p:cNvPr>
          <p:cNvCxnSpPr/>
          <p:nvPr/>
        </p:nvCxnSpPr>
        <p:spPr>
          <a:xfrm rot="16200000">
            <a:off x="5558118" y="3306460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1" name="Google Shape;616;p60">
            <a:extLst>
              <a:ext uri="{FF2B5EF4-FFF2-40B4-BE49-F238E27FC236}">
                <a16:creationId xmlns:a16="http://schemas.microsoft.com/office/drawing/2014/main" id="{EA7D9A66-ABCC-4016-857D-5F402A795248}"/>
              </a:ext>
            </a:extLst>
          </p:cNvPr>
          <p:cNvSpPr txBox="1"/>
          <p:nvPr/>
        </p:nvSpPr>
        <p:spPr>
          <a:xfrm>
            <a:off x="5618914" y="1236226"/>
            <a:ext cx="1538100" cy="39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  <a:latin typeface="Montserrat"/>
              </a:rPr>
              <a:t>Visual Info</a:t>
            </a:r>
          </a:p>
        </p:txBody>
      </p:sp>
      <p:sp>
        <p:nvSpPr>
          <p:cNvPr id="22" name="Google Shape;614;p60">
            <a:extLst>
              <a:ext uri="{FF2B5EF4-FFF2-40B4-BE49-F238E27FC236}">
                <a16:creationId xmlns:a16="http://schemas.microsoft.com/office/drawing/2014/main" id="{AA5808D0-3D7D-422E-9DF7-AAA90AAFD87E}"/>
              </a:ext>
            </a:extLst>
          </p:cNvPr>
          <p:cNvSpPr txBox="1"/>
          <p:nvPr/>
        </p:nvSpPr>
        <p:spPr>
          <a:xfrm>
            <a:off x="5675668" y="3048067"/>
            <a:ext cx="1538100" cy="39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Audio Info</a:t>
            </a:r>
          </a:p>
        </p:txBody>
      </p:sp>
      <p:sp>
        <p:nvSpPr>
          <p:cNvPr id="23" name="Google Shape;622;p60">
            <a:extLst>
              <a:ext uri="{FF2B5EF4-FFF2-40B4-BE49-F238E27FC236}">
                <a16:creationId xmlns:a16="http://schemas.microsoft.com/office/drawing/2014/main" id="{1E585C74-1560-41C1-8637-094E465D8A2D}"/>
              </a:ext>
            </a:extLst>
          </p:cNvPr>
          <p:cNvSpPr txBox="1"/>
          <p:nvPr/>
        </p:nvSpPr>
        <p:spPr>
          <a:xfrm>
            <a:off x="7038943" y="4193110"/>
            <a:ext cx="88868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sym typeface="Montserrat"/>
              </a:rPr>
              <a:t>Interest</a:t>
            </a:r>
            <a:endParaRPr lang="en-US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24" name="Google Shape;624;p60">
            <a:extLst>
              <a:ext uri="{FF2B5EF4-FFF2-40B4-BE49-F238E27FC236}">
                <a16:creationId xmlns:a16="http://schemas.microsoft.com/office/drawing/2014/main" id="{4C32800E-6BC8-489C-AED3-0C6497562288}"/>
              </a:ext>
            </a:extLst>
          </p:cNvPr>
          <p:cNvSpPr txBox="1"/>
          <p:nvPr/>
        </p:nvSpPr>
        <p:spPr>
          <a:xfrm>
            <a:off x="4985268" y="4193110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lang="en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9" name="Google Shape;625;p60">
            <a:extLst>
              <a:ext uri="{FF2B5EF4-FFF2-40B4-BE49-F238E27FC236}">
                <a16:creationId xmlns:a16="http://schemas.microsoft.com/office/drawing/2014/main" id="{1EF261A7-2239-4864-9F27-EC4FBE392B7F}"/>
              </a:ext>
            </a:extLst>
          </p:cNvPr>
          <p:cNvSpPr txBox="1"/>
          <p:nvPr/>
        </p:nvSpPr>
        <p:spPr>
          <a:xfrm>
            <a:off x="6012106" y="4193110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Diet</a:t>
            </a:r>
            <a:endParaRPr lang="en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cxnSp>
        <p:nvCxnSpPr>
          <p:cNvPr id="31" name="Google Shape;626;p60">
            <a:extLst>
              <a:ext uri="{FF2B5EF4-FFF2-40B4-BE49-F238E27FC236}">
                <a16:creationId xmlns:a16="http://schemas.microsoft.com/office/drawing/2014/main" id="{9E91E3C3-BED9-4D07-997B-A1AF604EBE3B}"/>
              </a:ext>
            </a:extLst>
          </p:cNvPr>
          <p:cNvCxnSpPr/>
          <p:nvPr/>
        </p:nvCxnSpPr>
        <p:spPr>
          <a:xfrm>
            <a:off x="6444718" y="3446767"/>
            <a:ext cx="0" cy="7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21;p60">
            <a:extLst>
              <a:ext uri="{FF2B5EF4-FFF2-40B4-BE49-F238E27FC236}">
                <a16:creationId xmlns:a16="http://schemas.microsoft.com/office/drawing/2014/main" id="{1259E26B-E779-4F82-9977-815B2D7CC2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9366" y="1498589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1" name="Google Shape;623;p60">
            <a:extLst>
              <a:ext uri="{FF2B5EF4-FFF2-40B4-BE49-F238E27FC236}">
                <a16:creationId xmlns:a16="http://schemas.microsoft.com/office/drawing/2014/main" id="{DC8F681E-88D5-420E-98EE-0E031C04FBBC}"/>
              </a:ext>
            </a:extLst>
          </p:cNvPr>
          <p:cNvCxnSpPr>
            <a:cxnSpLocks/>
          </p:cNvCxnSpPr>
          <p:nvPr/>
        </p:nvCxnSpPr>
        <p:spPr>
          <a:xfrm rot="16200000">
            <a:off x="5502514" y="1498533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Google Shape;622;p60">
            <a:extLst>
              <a:ext uri="{FF2B5EF4-FFF2-40B4-BE49-F238E27FC236}">
                <a16:creationId xmlns:a16="http://schemas.microsoft.com/office/drawing/2014/main" id="{BC5CE986-1368-446B-BFCF-3A1DD631229A}"/>
              </a:ext>
            </a:extLst>
          </p:cNvPr>
          <p:cNvSpPr txBox="1"/>
          <p:nvPr/>
        </p:nvSpPr>
        <p:spPr>
          <a:xfrm>
            <a:off x="6983339" y="2385182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Activity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24;p60">
            <a:extLst>
              <a:ext uri="{FF2B5EF4-FFF2-40B4-BE49-F238E27FC236}">
                <a16:creationId xmlns:a16="http://schemas.microsoft.com/office/drawing/2014/main" id="{B093E02D-5F5A-4E27-B117-2A31CE922667}"/>
              </a:ext>
            </a:extLst>
          </p:cNvPr>
          <p:cNvSpPr txBox="1"/>
          <p:nvPr/>
        </p:nvSpPr>
        <p:spPr>
          <a:xfrm>
            <a:off x="4929665" y="2385182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Age</a:t>
            </a:r>
          </a:p>
        </p:txBody>
      </p:sp>
      <p:sp>
        <p:nvSpPr>
          <p:cNvPr id="64" name="Google Shape;625;p60">
            <a:extLst>
              <a:ext uri="{FF2B5EF4-FFF2-40B4-BE49-F238E27FC236}">
                <a16:creationId xmlns:a16="http://schemas.microsoft.com/office/drawing/2014/main" id="{92E9C8EC-64E4-4760-B225-A725EB9FFC69}"/>
              </a:ext>
            </a:extLst>
          </p:cNvPr>
          <p:cNvSpPr txBox="1"/>
          <p:nvPr/>
        </p:nvSpPr>
        <p:spPr>
          <a:xfrm>
            <a:off x="5956504" y="2385182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Gender</a:t>
            </a:r>
          </a:p>
        </p:txBody>
      </p:sp>
      <p:cxnSp>
        <p:nvCxnSpPr>
          <p:cNvPr id="65" name="Google Shape;626;p60">
            <a:extLst>
              <a:ext uri="{FF2B5EF4-FFF2-40B4-BE49-F238E27FC236}">
                <a16:creationId xmlns:a16="http://schemas.microsoft.com/office/drawing/2014/main" id="{14C19A33-1746-4B21-9FA5-F9A22174DCC2}"/>
              </a:ext>
            </a:extLst>
          </p:cNvPr>
          <p:cNvCxnSpPr>
            <a:cxnSpLocks/>
          </p:cNvCxnSpPr>
          <p:nvPr/>
        </p:nvCxnSpPr>
        <p:spPr>
          <a:xfrm>
            <a:off x="6389115" y="1638840"/>
            <a:ext cx="0" cy="7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05DEAD1D-69B8-43AF-92A5-442E8C92B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431132"/>
              </p:ext>
            </p:extLst>
          </p:nvPr>
        </p:nvGraphicFramePr>
        <p:xfrm>
          <a:off x="1404652" y="1341990"/>
          <a:ext cx="2031237" cy="134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3" name="Diagram 5">
            <a:extLst>
              <a:ext uri="{FF2B5EF4-FFF2-40B4-BE49-F238E27FC236}">
                <a16:creationId xmlns:a16="http://schemas.microsoft.com/office/drawing/2014/main" id="{C7065797-695B-4FDC-8F88-58A432633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995314"/>
              </p:ext>
            </p:extLst>
          </p:nvPr>
        </p:nvGraphicFramePr>
        <p:xfrm>
          <a:off x="1404651" y="3149444"/>
          <a:ext cx="2031237" cy="134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69" name="Arrow: Chevron 668">
            <a:extLst>
              <a:ext uri="{FF2B5EF4-FFF2-40B4-BE49-F238E27FC236}">
                <a16:creationId xmlns:a16="http://schemas.microsoft.com/office/drawing/2014/main" id="{33D5EB8A-C0D1-4309-897C-AF148B73F2B0}"/>
              </a:ext>
            </a:extLst>
          </p:cNvPr>
          <p:cNvSpPr/>
          <p:nvPr/>
        </p:nvSpPr>
        <p:spPr>
          <a:xfrm>
            <a:off x="4088690" y="1771705"/>
            <a:ext cx="485430" cy="48543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0" name="Arrow: Chevron 669">
            <a:extLst>
              <a:ext uri="{FF2B5EF4-FFF2-40B4-BE49-F238E27FC236}">
                <a16:creationId xmlns:a16="http://schemas.microsoft.com/office/drawing/2014/main" id="{39CC6274-6B50-4943-9E7F-E42E86DC4049}"/>
              </a:ext>
            </a:extLst>
          </p:cNvPr>
          <p:cNvSpPr/>
          <p:nvPr/>
        </p:nvSpPr>
        <p:spPr>
          <a:xfrm>
            <a:off x="4088690" y="3448334"/>
            <a:ext cx="485430" cy="48543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8F4C7C68-C891-4F00-B89E-5571BC3378BA}"/>
              </a:ext>
            </a:extLst>
          </p:cNvPr>
          <p:cNvCxnSpPr/>
          <p:nvPr/>
        </p:nvCxnSpPr>
        <p:spPr>
          <a:xfrm>
            <a:off x="1262463" y="2914993"/>
            <a:ext cx="6768486" cy="1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92492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36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Management Consulting Toolkit by Slidesgo</vt:lpstr>
      <vt:lpstr>COMP 8715  The Cinema Project </vt:lpstr>
      <vt:lpstr>Table of Contents</vt:lpstr>
      <vt:lpstr>Introduction</vt:lpstr>
      <vt:lpstr>Our Project</vt:lpstr>
      <vt:lpstr>1.1 Timeline(Last Semester)</vt:lpstr>
      <vt:lpstr>1.1 Timeline(This Semester)</vt:lpstr>
      <vt:lpstr>Technical Overview</vt:lpstr>
      <vt:lpstr>2.1  Project Goal: Information Extraction </vt:lpstr>
      <vt:lpstr>2.1  Project Goal: Information Extraction </vt:lpstr>
      <vt:lpstr>2.2 Phase 1: Computer Vision 2021.2-2021.6 </vt:lpstr>
      <vt:lpstr>2.3 Phase 2: NLP + Integration 2021.7-2021.11 </vt:lpstr>
      <vt:lpstr>Output</vt:lpstr>
      <vt:lpstr>3.1 Demo</vt:lpstr>
      <vt:lpstr>3.2 Test</vt:lpstr>
      <vt:lpstr>3.3 Output from program</vt:lpstr>
      <vt:lpstr>3.4 What other things in repository</vt:lpstr>
      <vt:lpstr>Checklist</vt:lpstr>
      <vt:lpstr>4.1 Checklist</vt:lpstr>
      <vt:lpstr>4.2 Usage to the client  </vt:lpstr>
      <vt:lpstr>Decision Making</vt:lpstr>
      <vt:lpstr>Standard process of making decisions</vt:lpstr>
      <vt:lpstr>View of various Decision_logs</vt:lpstr>
      <vt:lpstr>Teamwork</vt:lpstr>
      <vt:lpstr>Task Management</vt:lpstr>
      <vt:lpstr>Team Collaboration</vt:lpstr>
      <vt:lpstr>Team Collaboration</vt:lpstr>
      <vt:lpstr>Reflection</vt:lpstr>
      <vt:lpstr>Communication</vt:lpstr>
      <vt:lpstr>What is good communication?</vt:lpstr>
      <vt:lpstr>Clarification</vt:lpstr>
      <vt:lpstr>Negotiation</vt:lpstr>
      <vt:lpstr>Future Scope</vt:lpstr>
      <vt:lpstr>Database System</vt:lpstr>
      <vt:lpstr>Machine Learning Recommendation Algorithm</vt:lpstr>
      <vt:lpstr>Improve action recognition algorithm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cp:revision>2</cp:revision>
  <dcterms:modified xsi:type="dcterms:W3CDTF">2021-10-12T07:49:03Z</dcterms:modified>
</cp:coreProperties>
</file>