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La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ece4ca61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ece4ca61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ece4ca61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ece4ca61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ece4ca61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ece4ca61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ce4ca61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ce4ca61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ece4ca61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ece4ca61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ce4ca61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ce4ca61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h722bruce/Amazing-eCommerce.github.io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Amazing-eCommerce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379400" y="3055925"/>
            <a:ext cx="63852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https://github.com/ch722bruce/Amazing-eCommerce.github.io.git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Mianyun Ni, Yonghua Fu, Wanchun Wu, Chuanzhao Huang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/>
              <a:t>Amazing</a:t>
            </a:r>
            <a:r>
              <a:rPr lang="en" sz="1900"/>
              <a:t> is an innovative eCommerce platform designed to transform the online shopping experience for both customers and administrators. This project aims to create a comprehensive, user-friendly, and efficient online marketplace where users can effortlessly browse, select, and purchase a wide range of products. Amazing stands out with its integration of advanced features and a seamless user interface, catering to the needs of a diverse consumer base and providing robust tools for administrators to manage the platform effectively.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For Customers:</a:t>
            </a:r>
            <a:r>
              <a:rPr lang="en" sz="1900"/>
              <a:t> User Authentication, Shopping Cart Management, Subscription Orders, Comments and Feedback, Advanced Product Search, and AI Customer service.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For Sellers:</a:t>
            </a:r>
            <a:r>
              <a:rPr lang="en" sz="1900"/>
              <a:t> Product Listing Management and Inventory Management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For Admins: </a:t>
            </a:r>
            <a:r>
              <a:rPr lang="en" sz="1900"/>
              <a:t>Product and User Management, Order Management, and Analytics and Reporting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1076275"/>
            <a:ext cx="427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Chuanzhao Huang</a:t>
            </a:r>
            <a:endParaRPr b="1" sz="1800" u="sng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Tech lead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Mianyun Ni</a:t>
            </a:r>
            <a:endParaRPr b="1" sz="1800" u="sng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Tech Lead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Designer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Developer for User Authentication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725600" y="1076275"/>
            <a:ext cx="427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Yonghua Fu</a:t>
            </a:r>
            <a:endParaRPr b="1" sz="1800" u="sng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Tech lead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Designer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Developer for  Shopping Cart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Wanchun Wu</a:t>
            </a:r>
            <a:endParaRPr b="1" sz="1800" u="sng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Tech Lead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Developer for rating and searing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Developer for  profile and admin  page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70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16" u="sng"/>
              <a:t>User Experience Testing:</a:t>
            </a:r>
            <a:endParaRPr b="1" sz="2016" u="sng"/>
          </a:p>
          <a:p>
            <a:pPr indent="-316706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500"/>
              <a:t>Buyer </a:t>
            </a:r>
            <a:r>
              <a:rPr b="1" lang="en" sz="1500"/>
              <a:t>Perspective</a:t>
            </a:r>
            <a:r>
              <a:rPr b="1" lang="en" sz="1500"/>
              <a:t>:</a:t>
            </a:r>
            <a:r>
              <a:rPr lang="en" sz="1500"/>
              <a:t> </a:t>
            </a:r>
            <a:r>
              <a:rPr lang="en" sz="1500"/>
              <a:t>Evaluate</a:t>
            </a:r>
            <a:r>
              <a:rPr lang="en" sz="1500"/>
              <a:t> </a:t>
            </a:r>
            <a:r>
              <a:rPr lang="en" sz="1500"/>
              <a:t>register</a:t>
            </a:r>
            <a:r>
              <a:rPr lang="en" sz="1500"/>
              <a:t>/sign-in/sign-out and profile creation/edit function, product search, place order, rating, comments.</a:t>
            </a:r>
            <a:endParaRPr sz="1500"/>
          </a:p>
          <a:p>
            <a:pPr indent="-316706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500"/>
              <a:t>Admins Perspective:</a:t>
            </a:r>
            <a:r>
              <a:rPr lang="en" sz="1500"/>
              <a:t> verify new product info posted and update inventory.</a:t>
            </a:r>
            <a:endParaRPr sz="1500"/>
          </a:p>
          <a:p>
            <a:pPr indent="-3470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16" u="sng"/>
              <a:t>Front-end/Website </a:t>
            </a:r>
            <a:r>
              <a:rPr b="1" lang="en" sz="2016" u="sng"/>
              <a:t>Responsiveness</a:t>
            </a:r>
            <a:r>
              <a:rPr b="1" lang="en" sz="2016" u="sng"/>
              <a:t> Testing:</a:t>
            </a:r>
            <a:endParaRPr b="1" sz="2016" u="sng"/>
          </a:p>
          <a:p>
            <a:pPr indent="-316706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500"/>
              <a:t>Crow-Browser and Mobile Testing: </a:t>
            </a:r>
            <a:r>
              <a:rPr lang="en" sz="1500"/>
              <a:t>Ensure compatibility with different browsers and mobile devices of all screen sizes. And verify readability and functionality on smaller screens.</a:t>
            </a:r>
            <a:endParaRPr sz="1500"/>
          </a:p>
          <a:p>
            <a:pPr indent="-316706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1500"/>
              <a:t>Resolution Testing: </a:t>
            </a:r>
            <a:r>
              <a:rPr lang="en" sz="1500"/>
              <a:t>Ensure adaptability to different screen resolutions. And verify content accessibility and visual appeal.</a:t>
            </a:r>
            <a:endParaRPr sz="1500"/>
          </a:p>
          <a:p>
            <a:pPr indent="-3470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16" u="sng"/>
              <a:t>Database</a:t>
            </a:r>
            <a:r>
              <a:rPr b="1" lang="en" sz="2016" u="sng"/>
              <a:t> Testing :</a:t>
            </a:r>
            <a:endParaRPr b="1" sz="2016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Tested different requests for the database using Postman, including but not limited to actions such as signup (POST), updating user information (PUT), retrieving a user by ID (GET), and more.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DEMO</a:t>
            </a:r>
            <a:endParaRPr sz="6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857100" y="4204425"/>
            <a:ext cx="74298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Group 4: Mianyun Ni, Yonghua Fu, Wanchun Wu, Chuanzhao Huang</a:t>
            </a:r>
            <a:endParaRPr sz="19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