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7640" y="329040"/>
            <a:ext cx="1007928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750320" y="14040"/>
            <a:ext cx="66142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222640" y="14040"/>
            <a:ext cx="56692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63000" y="14040"/>
            <a:ext cx="81889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8000" y="14040"/>
            <a:ext cx="97189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5840" y="14040"/>
            <a:ext cx="81028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58600" y="13680"/>
            <a:ext cx="66153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590560" y="14040"/>
            <a:ext cx="47242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14160" y="14040"/>
            <a:ext cx="708660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14160" y="14040"/>
            <a:ext cx="708660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2022-12-16T10:33:28Z</dcterms:created>
  <dc:creator/>
  <dc:description/>
  <dc:language>en-US</dc:language>
  <cp:lastModifiedBy/>
  <dcterms:modified xsi:type="dcterms:W3CDTF">2022-12-16T14:16:00Z</dcterms:modified>
  <cp:revision>2</cp:revision>
  <dc:subject/>
  <dc:title/>
</cp:coreProperties>
</file>