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AE723CB-EC60-4402-A565-0515399FBD2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640" y="329040"/>
            <a:ext cx="10079640" cy="50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222640" y="14040"/>
            <a:ext cx="5669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63000" y="14040"/>
            <a:ext cx="81892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8000" y="14040"/>
            <a:ext cx="97192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005840" y="14040"/>
            <a:ext cx="81032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90560" y="14040"/>
            <a:ext cx="4724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514160" y="14040"/>
            <a:ext cx="7086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14160" y="14040"/>
            <a:ext cx="7086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750320" y="14040"/>
            <a:ext cx="6614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2022-12-16T10:33:28Z</dcterms:created>
  <dc:creator/>
  <dc:description/>
  <dc:language>en-US</dc:language>
  <cp:lastModifiedBy/>
  <dcterms:modified xsi:type="dcterms:W3CDTF">2022-12-16T10:39:20Z</dcterms:modified>
  <cp:revision>1</cp:revision>
  <dc:subject/>
  <dc:title/>
</cp:coreProperties>
</file>