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6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0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6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9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8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97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06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9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B073-1F95-4448-9F4C-D40D5A35936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CC21-26E1-41CD-9EB2-89AB703B10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92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156789" y="675860"/>
            <a:ext cx="7623313" cy="1854366"/>
            <a:chOff x="1212574" y="974034"/>
            <a:chExt cx="7623313" cy="18543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262271" y="975329"/>
                  <a:ext cx="1103243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2271" y="975329"/>
                  <a:ext cx="1103243" cy="380810"/>
                </a:xfrm>
                <a:prstGeom prst="rect">
                  <a:avLst/>
                </a:prstGeom>
                <a:blipFill>
                  <a:blip r:embed="rId2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2474843" y="974035"/>
              <a:ext cx="1490870" cy="9797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2932043" y="1279266"/>
                  <a:ext cx="576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043" y="1279266"/>
                  <a:ext cx="57647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9149" b="-114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46714" y="974034"/>
                  <a:ext cx="1103243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714" y="974034"/>
                  <a:ext cx="1103243" cy="380810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5655365" y="974034"/>
              <a:ext cx="1490870" cy="979795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6311349" y="2151461"/>
                  <a:ext cx="1103243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349" y="2151461"/>
                  <a:ext cx="1103243" cy="380810"/>
                </a:xfrm>
                <a:prstGeom prst="rect">
                  <a:avLst/>
                </a:prstGeom>
                <a:blipFill>
                  <a:blip r:embed="rId5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351643" y="974034"/>
                  <a:ext cx="1103243" cy="380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/>
                </a:p>
              </p:txBody>
            </p:sp>
          </mc:Choice>
          <mc:Fallback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643" y="974034"/>
                  <a:ext cx="1103243" cy="380810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endCxn id="5" idx="1"/>
            </p:cNvCxnSpPr>
            <p:nvPr/>
          </p:nvCxnSpPr>
          <p:spPr>
            <a:xfrm flipV="1">
              <a:off x="1212574" y="1463933"/>
              <a:ext cx="1262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965713" y="1450247"/>
              <a:ext cx="1689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46235" y="1450247"/>
              <a:ext cx="1689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6380922" y="1953829"/>
              <a:ext cx="0" cy="733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7270477" y="1812737"/>
              <a:ext cx="1023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smtClean="0">
                  <a:solidFill>
                    <a:srgbClr val="C00000"/>
                  </a:solidFill>
                </a:rPr>
                <a:t>LMS</a:t>
              </a:r>
            </a:p>
            <a:p>
              <a:pPr algn="ctr"/>
              <a:r>
                <a:rPr lang="en-US" altLang="zh-TW" sz="2000" smtClean="0">
                  <a:solidFill>
                    <a:srgbClr val="C00000"/>
                  </a:solidFill>
                </a:rPr>
                <a:t>NLMS</a:t>
              </a:r>
            </a:p>
            <a:p>
              <a:pPr algn="ctr"/>
              <a:r>
                <a:rPr lang="en-US" altLang="zh-TW" sz="2000" smtClean="0">
                  <a:solidFill>
                    <a:srgbClr val="C00000"/>
                  </a:solidFill>
                </a:rPr>
                <a:t>RLS</a:t>
              </a:r>
              <a:endParaRPr lang="zh-TW" altLang="en-US" sz="200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79171" y="2764808"/>
                <a:ext cx="10326757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200" smtClean="0"/>
                  <a:t>Assume that the random process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200" smtClean="0"/>
                  <a:t> is a zero-mean, circularly-symmetric complex Gaussian, white, wide-sense stationary random process with unit variance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200" smtClean="0"/>
                  <a:t>) </a:t>
                </a:r>
                <a:endParaRPr lang="zh-TW" altLang="en-US" sz="220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1" y="2764808"/>
                <a:ext cx="10326757" cy="904863"/>
              </a:xfrm>
              <a:prstGeom prst="rect">
                <a:avLst/>
              </a:prstGeom>
              <a:blipFill>
                <a:blip r:embed="rId7"/>
                <a:stretch>
                  <a:fillRect l="-649" b="-10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679171" y="3937655"/>
                <a:ext cx="799769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)(1+</m:t>
                        </m:r>
                        <m:f>
                          <m:f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sz="2200" i="1" smtClean="0"/>
                  <a:t>    </a:t>
                </a:r>
                <a:r>
                  <a:rPr lang="en-US" altLang="zh-TW" sz="2200" smtClean="0"/>
                  <a:t>with the region of convergence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200" i="1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1" y="3937655"/>
                <a:ext cx="7997690" cy="8435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79171" y="4929808"/>
                <a:ext cx="2782956" cy="45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sz="220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1" y="4929808"/>
                <a:ext cx="2782956" cy="453842"/>
              </a:xfrm>
              <a:prstGeom prst="rect">
                <a:avLst/>
              </a:prstGeom>
              <a:blipFill>
                <a:blip r:embed="rId9"/>
                <a:stretch>
                  <a:fillRect l="-2407" t="-1351" b="-22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679170" y="5585791"/>
                <a:ext cx="10084907" cy="59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200" smtClean="0"/>
                  <a:t>Learning curve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p>
                          <m:s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sz="2200" smtClean="0"/>
                  <a:t>,    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0" y="5585791"/>
                <a:ext cx="10084907" cy="599908"/>
              </a:xfrm>
              <a:prstGeom prst="rect">
                <a:avLst/>
              </a:prstGeom>
              <a:blipFill>
                <a:blip r:embed="rId10"/>
                <a:stretch>
                  <a:fillRect l="-665" b="-8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7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39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陳崇瀚</dc:creator>
  <cp:lastModifiedBy>陳崇瀚</cp:lastModifiedBy>
  <cp:revision>4</cp:revision>
  <dcterms:created xsi:type="dcterms:W3CDTF">2022-09-20T07:50:55Z</dcterms:created>
  <dcterms:modified xsi:type="dcterms:W3CDTF">2022-09-21T07:21:57Z</dcterms:modified>
</cp:coreProperties>
</file>