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66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6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58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0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58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64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75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1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12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318C-5FAD-4677-A96F-C059DD35DB77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F97A-C603-4202-A567-FA9FDD4CA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7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1708173" y="1385240"/>
            <a:ext cx="8942209" cy="995119"/>
            <a:chOff x="1747930" y="858470"/>
            <a:chExt cx="8942209" cy="9951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1747930" y="858869"/>
                  <a:ext cx="166298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smtClean="0"/>
                    <a:t>Input </a:t>
                  </a:r>
                  <a:r>
                    <a:rPr lang="en-US" altLang="zh-TW" sz="1400" smtClean="0"/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TW" sz="1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930" y="858869"/>
                  <a:ext cx="1662984" cy="553998"/>
                </a:xfrm>
                <a:prstGeom prst="rect">
                  <a:avLst/>
                </a:prstGeom>
                <a:blipFill>
                  <a:blip r:embed="rId2"/>
                  <a:stretch>
                    <a:fillRect t="-3297" b="-32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群組 4"/>
            <p:cNvGrpSpPr/>
            <p:nvPr/>
          </p:nvGrpSpPr>
          <p:grpSpPr>
            <a:xfrm>
              <a:off x="3269588" y="1015014"/>
              <a:ext cx="1382233" cy="838575"/>
              <a:chOff x="2378148" y="1717842"/>
              <a:chExt cx="1382233" cy="8385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378148" y="1717842"/>
                <a:ext cx="1382233" cy="8385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2459665" y="1760710"/>
                <a:ext cx="123337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smtClean="0"/>
                  <a:t>Correlation </a:t>
                </a:r>
              </a:p>
              <a:p>
                <a:pPr algn="ctr"/>
                <a:r>
                  <a:rPr lang="en-US" altLang="zh-TW" sz="1400" smtClean="0"/>
                  <a:t>Matrix</a:t>
                </a:r>
              </a:p>
              <a:p>
                <a:pPr algn="ctr"/>
                <a:r>
                  <a:rPr lang="en-US" altLang="zh-TW" sz="1400" smtClean="0"/>
                  <a:t>Estimation</a:t>
                </a:r>
                <a:endParaRPr lang="zh-TW" altLang="en-US" sz="140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5718622" y="1106279"/>
              <a:ext cx="1208570" cy="691891"/>
              <a:chOff x="4646424" y="1786243"/>
              <a:chExt cx="1208570" cy="69189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646424" y="1786243"/>
                <a:ext cx="1208570" cy="6918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4731487" y="1861344"/>
                <a:ext cx="11093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smtClean="0"/>
                  <a:t>DOA</a:t>
                </a:r>
              </a:p>
              <a:p>
                <a:pPr algn="ctr"/>
                <a:r>
                  <a:rPr lang="en-US" altLang="zh-TW" sz="1400" smtClean="0"/>
                  <a:t>Estimation</a:t>
                </a:r>
                <a:endParaRPr lang="zh-TW" altLang="en-US" sz="1400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8007192" y="1087480"/>
              <a:ext cx="1311348" cy="736170"/>
              <a:chOff x="6259034" y="2204243"/>
              <a:chExt cx="1311348" cy="73617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259034" y="2204243"/>
                <a:ext cx="1311348" cy="7361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6298020" y="2310718"/>
                <a:ext cx="12333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smtClean="0"/>
                  <a:t>Adaptive</a:t>
                </a:r>
              </a:p>
              <a:p>
                <a:pPr algn="ctr"/>
                <a:r>
                  <a:rPr lang="en-US" altLang="zh-TW" sz="1400" smtClean="0"/>
                  <a:t>Beamforming</a:t>
                </a:r>
                <a:endParaRPr lang="zh-TW" altLang="en-US" sz="1400"/>
              </a:p>
            </p:txBody>
          </p:sp>
        </p:grpSp>
        <p:cxnSp>
          <p:nvCxnSpPr>
            <p:cNvPr id="14" name="直線單箭頭接點 13"/>
            <p:cNvCxnSpPr/>
            <p:nvPr/>
          </p:nvCxnSpPr>
          <p:spPr>
            <a:xfrm>
              <a:off x="1897989" y="1434301"/>
              <a:ext cx="13715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4973854" y="1052046"/>
                  <a:ext cx="404037" cy="345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</m:acc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854" y="1052046"/>
                  <a:ext cx="404037" cy="345223"/>
                </a:xfrm>
                <a:prstGeom prst="rect">
                  <a:avLst/>
                </a:prstGeom>
                <a:blipFill>
                  <a:blip r:embed="rId3"/>
                  <a:stretch>
                    <a:fillRect r="-59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7012255" y="934049"/>
                  <a:ext cx="956930" cy="451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60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255" y="934049"/>
                  <a:ext cx="956930" cy="4511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445124" y="858470"/>
                  <a:ext cx="108659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smtClean="0"/>
                    <a:t>Output </a:t>
                  </a:r>
                  <a:r>
                    <a:rPr lang="en-US" altLang="zh-TW" sz="1400" smtClean="0"/>
                    <a:t> </a:t>
                  </a:r>
                  <a:endParaRPr lang="en-US" altLang="zh-TW" sz="14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124" y="858470"/>
                  <a:ext cx="1086590" cy="553998"/>
                </a:xfrm>
                <a:prstGeom prst="rect">
                  <a:avLst/>
                </a:prstGeom>
                <a:blipFill>
                  <a:blip r:embed="rId5"/>
                  <a:stretch>
                    <a:fillRect t="-3297" b="-32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單箭頭接點 17"/>
            <p:cNvCxnSpPr/>
            <p:nvPr/>
          </p:nvCxnSpPr>
          <p:spPr>
            <a:xfrm>
              <a:off x="4651821" y="1434301"/>
              <a:ext cx="10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6920104" y="1441389"/>
              <a:ext cx="10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9318540" y="1438048"/>
              <a:ext cx="137159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566530" y="3011552"/>
            <a:ext cx="34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smtClean="0"/>
              <a:t>Adaptive Beamforming</a:t>
            </a:r>
            <a:endParaRPr lang="zh-TW" altLang="en-US" sz="2400"/>
          </a:p>
        </p:txBody>
      </p:sp>
      <p:grpSp>
        <p:nvGrpSpPr>
          <p:cNvPr id="93" name="群組 92"/>
          <p:cNvGrpSpPr/>
          <p:nvPr/>
        </p:nvGrpSpPr>
        <p:grpSpPr>
          <a:xfrm>
            <a:off x="2025467" y="3473217"/>
            <a:ext cx="9235712" cy="2886104"/>
            <a:chOff x="802954" y="1376449"/>
            <a:chExt cx="9235712" cy="2886104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8109600" y="2456619"/>
              <a:ext cx="0" cy="360000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6474344" y="2210601"/>
              <a:ext cx="0" cy="648000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5351415" y="2050584"/>
              <a:ext cx="0" cy="810000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4219314" y="1870222"/>
              <a:ext cx="7089" cy="988471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/>
          </p:nvGrpSpPr>
          <p:grpSpPr>
            <a:xfrm>
              <a:off x="3971569" y="2838815"/>
              <a:ext cx="467139" cy="389210"/>
              <a:chOff x="3170583" y="2236304"/>
              <a:chExt cx="467139" cy="389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3170583" y="2236304"/>
                    <a:ext cx="4671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0583" y="2236304"/>
                    <a:ext cx="46713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/>
            </p:nvSpPr>
            <p:spPr>
              <a:xfrm>
                <a:off x="3170583" y="2256182"/>
                <a:ext cx="467139" cy="369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5111025" y="2834578"/>
              <a:ext cx="467139" cy="389210"/>
              <a:chOff x="3170583" y="2236304"/>
              <a:chExt cx="467139" cy="389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3170583" y="2236304"/>
                    <a:ext cx="467139" cy="3754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 xmlns="">
              <p:sp>
                <p:nvSpPr>
                  <p:cNvPr id="9" name="文字方塊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0583" y="2236304"/>
                    <a:ext cx="467139" cy="37542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矩形 31"/>
              <p:cNvSpPr/>
              <p:nvPr/>
            </p:nvSpPr>
            <p:spPr>
              <a:xfrm>
                <a:off x="3170583" y="2256182"/>
                <a:ext cx="467139" cy="369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6250481" y="2838815"/>
              <a:ext cx="467139" cy="389210"/>
              <a:chOff x="3170583" y="2236304"/>
              <a:chExt cx="467139" cy="389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3170583" y="2236304"/>
                    <a:ext cx="467139" cy="3754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0583" y="2236304"/>
                    <a:ext cx="467139" cy="37542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/>
              <p:cNvSpPr/>
              <p:nvPr/>
            </p:nvSpPr>
            <p:spPr>
              <a:xfrm>
                <a:off x="3170583" y="2256182"/>
                <a:ext cx="467139" cy="369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/>
            <p:cNvGrpSpPr/>
            <p:nvPr/>
          </p:nvGrpSpPr>
          <p:grpSpPr>
            <a:xfrm>
              <a:off x="7743279" y="2816165"/>
              <a:ext cx="649355" cy="389210"/>
              <a:chOff x="3170583" y="2236304"/>
              <a:chExt cx="467139" cy="389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3170583" y="2236304"/>
                    <a:ext cx="467139" cy="3754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0583" y="2236304"/>
                    <a:ext cx="467139" cy="37542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67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矩形 37"/>
              <p:cNvSpPr/>
              <p:nvPr/>
            </p:nvSpPr>
            <p:spPr>
              <a:xfrm>
                <a:off x="3170583" y="2256182"/>
                <a:ext cx="467139" cy="369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5160450" y="3375148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⊕</a:t>
              </a: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293539" y="3373173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⊕</a:t>
              </a: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894290" y="3358997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⊕</a:t>
              </a:r>
            </a:p>
          </p:txBody>
        </p:sp>
        <p:cxnSp>
          <p:nvCxnSpPr>
            <p:cNvPr id="42" name="直線單箭頭接點 41"/>
            <p:cNvCxnSpPr/>
            <p:nvPr/>
          </p:nvCxnSpPr>
          <p:spPr>
            <a:xfrm>
              <a:off x="4198050" y="3579899"/>
              <a:ext cx="10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2" idx="2"/>
            </p:cNvCxnSpPr>
            <p:nvPr/>
          </p:nvCxnSpPr>
          <p:spPr>
            <a:xfrm flipH="1">
              <a:off x="5344594" y="3223788"/>
              <a:ext cx="1" cy="2778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 flipH="1">
              <a:off x="6481496" y="3221449"/>
              <a:ext cx="1" cy="2778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 flipH="1">
              <a:off x="8079118" y="3203910"/>
              <a:ext cx="1" cy="2778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419524" y="3576627"/>
              <a:ext cx="97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29" idx="2"/>
            </p:cNvCxnSpPr>
            <p:nvPr/>
          </p:nvCxnSpPr>
          <p:spPr>
            <a:xfrm flipH="1">
              <a:off x="4205138" y="3228025"/>
              <a:ext cx="1" cy="3486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6557208" y="357008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7614362" y="3562451"/>
              <a:ext cx="396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7003091" y="1849696"/>
              <a:ext cx="44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smtClean="0"/>
                <a:t>. . .  </a:t>
              </a:r>
              <a:endParaRPr lang="zh-TW" altLang="en-US" b="1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7003091" y="2753830"/>
              <a:ext cx="44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smtClean="0"/>
                <a:t>. . .  </a:t>
              </a:r>
              <a:endParaRPr lang="zh-TW" altLang="en-US" b="1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7003794" y="3335914"/>
              <a:ext cx="44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smtClean="0"/>
                <a:t>. . .  </a:t>
              </a:r>
              <a:endParaRPr lang="zh-TW" alt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8584757" y="3160762"/>
                  <a:ext cx="14539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600" smtClean="0"/>
                    <a:t>Output </a:t>
                  </a:r>
                  <a:r>
                    <a:rPr lang="en-US" altLang="zh-TW" sz="1600" i="1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TW" altLang="en-US" sz="1600"/>
                </a:p>
              </p:txBody>
            </p:sp>
          </mc:Choice>
          <mc:Fallback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757" y="3160762"/>
                  <a:ext cx="1453909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2521"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8151249" y="3556906"/>
              <a:ext cx="709216" cy="9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3841888" y="3891516"/>
              <a:ext cx="3790603" cy="0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V="1">
              <a:off x="3877906" y="2916556"/>
              <a:ext cx="715935" cy="265414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3843784" y="3185326"/>
              <a:ext cx="0" cy="71327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V="1">
              <a:off x="4974378" y="3163941"/>
              <a:ext cx="0" cy="71327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4989905" y="2912359"/>
              <a:ext cx="715935" cy="265414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 flipV="1">
              <a:off x="6141492" y="2915648"/>
              <a:ext cx="715935" cy="265414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6150465" y="3163941"/>
              <a:ext cx="0" cy="71327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7616000" y="2893565"/>
              <a:ext cx="909991" cy="28800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V="1">
              <a:off x="7614362" y="3163941"/>
              <a:ext cx="0" cy="71327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 flipH="1" flipV="1">
              <a:off x="6098964" y="3891517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字方塊 64"/>
            <p:cNvSpPr txBox="1"/>
            <p:nvPr/>
          </p:nvSpPr>
          <p:spPr>
            <a:xfrm>
              <a:off x="802954" y="2717328"/>
              <a:ext cx="1202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smtClean="0"/>
                <a:t>Desired</a:t>
              </a:r>
            </a:p>
            <a:p>
              <a:pPr algn="ctr"/>
              <a:r>
                <a:rPr lang="en-US" altLang="zh-TW" sz="1600" smtClean="0"/>
                <a:t>information</a:t>
              </a:r>
              <a:endParaRPr lang="zh-TW" altLang="en-US" sz="1600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2096001" y="2722622"/>
              <a:ext cx="1436820" cy="925407"/>
              <a:chOff x="2096001" y="2827043"/>
              <a:chExt cx="1436820" cy="92540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096001" y="2827043"/>
                <a:ext cx="1436820" cy="925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2188738" y="2874249"/>
                <a:ext cx="12024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smtClean="0"/>
                  <a:t>Adaptive</a:t>
                </a:r>
              </a:p>
              <a:p>
                <a:pPr algn="ctr"/>
                <a:r>
                  <a:rPr lang="en-US" altLang="zh-TW" sz="1600" smtClean="0"/>
                  <a:t>Control</a:t>
                </a:r>
              </a:p>
              <a:p>
                <a:pPr algn="ctr"/>
                <a:r>
                  <a:rPr lang="en-US" altLang="zh-TW" sz="1600" smtClean="0"/>
                  <a:t>algorithm</a:t>
                </a:r>
                <a:endParaRPr lang="zh-TW" altLang="en-US" sz="1600"/>
              </a:p>
            </p:txBody>
          </p:sp>
        </p:grpSp>
        <p:sp>
          <p:nvSpPr>
            <p:cNvPr id="69" name="文字方塊 68"/>
            <p:cNvSpPr txBox="1"/>
            <p:nvPr/>
          </p:nvSpPr>
          <p:spPr>
            <a:xfrm>
              <a:off x="4065339" y="1686294"/>
              <a:ext cx="284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>
                  <a:solidFill>
                    <a:schemeClr val="accent2">
                      <a:lumMod val="75000"/>
                    </a:schemeClr>
                  </a:solidFill>
                </a:rPr>
                <a:t>•</a:t>
              </a:r>
              <a:endParaRPr lang="zh-TW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206750" y="1842608"/>
              <a:ext cx="284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>
                  <a:solidFill>
                    <a:schemeClr val="accent2">
                      <a:lumMod val="75000"/>
                    </a:schemeClr>
                  </a:solidFill>
                </a:rPr>
                <a:t>•</a:t>
              </a:r>
              <a:endParaRPr lang="zh-TW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325022" y="2041783"/>
              <a:ext cx="284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>
                  <a:solidFill>
                    <a:schemeClr val="accent2">
                      <a:lumMod val="75000"/>
                    </a:schemeClr>
                  </a:solidFill>
                </a:rPr>
                <a:t>•</a:t>
              </a:r>
              <a:endParaRPr lang="zh-TW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7961382" y="2264697"/>
              <a:ext cx="284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>
                  <a:solidFill>
                    <a:schemeClr val="accent2">
                      <a:lumMod val="75000"/>
                    </a:schemeClr>
                  </a:solidFill>
                </a:rPr>
                <a:t>•</a:t>
              </a:r>
              <a:endParaRPr lang="zh-TW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3" name="直線單箭頭接點 72"/>
            <p:cNvCxnSpPr/>
            <p:nvPr/>
          </p:nvCxnSpPr>
          <p:spPr>
            <a:xfrm>
              <a:off x="2224178" y="1863872"/>
              <a:ext cx="0" cy="86400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3296093" y="2439134"/>
              <a:ext cx="0" cy="28800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3305732" y="2449531"/>
              <a:ext cx="4786039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2734402" y="2219028"/>
              <a:ext cx="378000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>
              <a:off x="2464594" y="2024095"/>
              <a:ext cx="288000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>
              <a:off x="2218050" y="1870221"/>
              <a:ext cx="198000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2464594" y="2029565"/>
              <a:ext cx="0" cy="693057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2734402" y="2211940"/>
              <a:ext cx="0" cy="510682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1736001" y="33021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2789949" y="3643353"/>
              <a:ext cx="0" cy="619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H="1" flipV="1">
              <a:off x="2790809" y="4255465"/>
              <a:ext cx="3312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字方塊 83"/>
            <p:cNvSpPr txBox="1"/>
            <p:nvPr/>
          </p:nvSpPr>
          <p:spPr>
            <a:xfrm>
              <a:off x="2788120" y="2376981"/>
              <a:ext cx="448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smtClean="0"/>
                <a:t>. . .  </a:t>
              </a:r>
              <a:endParaRPr lang="zh-TW" altLang="en-US" sz="1600"/>
            </a:p>
          </p:txBody>
        </p:sp>
        <p:cxnSp>
          <p:nvCxnSpPr>
            <p:cNvPr id="85" name="直線單箭頭接點 84"/>
            <p:cNvCxnSpPr/>
            <p:nvPr/>
          </p:nvCxnSpPr>
          <p:spPr>
            <a:xfrm flipH="1">
              <a:off x="8091771" y="1482608"/>
              <a:ext cx="0" cy="954434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6467204" y="1482608"/>
              <a:ext cx="0" cy="727993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5351415" y="1482608"/>
              <a:ext cx="0" cy="527686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4219314" y="1482608"/>
              <a:ext cx="0" cy="360000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等腰三角形 88"/>
            <p:cNvSpPr/>
            <p:nvPr/>
          </p:nvSpPr>
          <p:spPr>
            <a:xfrm rot="10800000">
              <a:off x="4141342" y="1376449"/>
              <a:ext cx="141768" cy="10632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5279904" y="1381670"/>
              <a:ext cx="141768" cy="10632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6396372" y="1382482"/>
              <a:ext cx="141768" cy="10632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等腰三角形 91"/>
            <p:cNvSpPr/>
            <p:nvPr/>
          </p:nvSpPr>
          <p:spPr>
            <a:xfrm rot="10800000">
              <a:off x="8025423" y="1386508"/>
              <a:ext cx="141768" cy="10632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566530" y="554879"/>
            <a:ext cx="278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/>
              <a:t>System Diagram</a:t>
            </a:r>
          </a:p>
        </p:txBody>
      </p:sp>
    </p:spTree>
    <p:extLst>
      <p:ext uri="{BB962C8B-B14F-4D97-AF65-F5344CB8AC3E}">
        <p14:creationId xmlns:p14="http://schemas.microsoft.com/office/powerpoint/2010/main" val="36409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</Words>
  <Application>Microsoft Office PowerPoint</Application>
  <PresentationFormat>寬螢幕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陳崇瀚</dc:creator>
  <cp:lastModifiedBy>陳崇瀚</cp:lastModifiedBy>
  <cp:revision>2</cp:revision>
  <dcterms:created xsi:type="dcterms:W3CDTF">2022-09-21T07:29:09Z</dcterms:created>
  <dcterms:modified xsi:type="dcterms:W3CDTF">2022-09-21T07:41:30Z</dcterms:modified>
</cp:coreProperties>
</file>