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"/>
  </p:notesMasterIdLst>
  <p:sldIdLst>
    <p:sldId id="342" r:id="rId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7B2D59FF-617B-460A-98B4-1980A4C00522}">
          <p14:sldIdLst/>
        </p14:section>
        <p14:section name="1.임시" id="{61D4F55B-DC9A-4EF4-B302-B5241F010643}">
          <p14:sldIdLst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9"/>
    <a:srgbClr val="00B9ED"/>
    <a:srgbClr val="005596"/>
    <a:srgbClr val="7F7F7F"/>
    <a:srgbClr val="009FD7"/>
    <a:srgbClr val="FF9933"/>
    <a:srgbClr val="00A9DF"/>
    <a:srgbClr val="00AEE3"/>
    <a:srgbClr val="008CC5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1" autoAdjust="0"/>
    <p:restoredTop sz="96192" autoAdjust="0"/>
  </p:normalViewPr>
  <p:slideViewPr>
    <p:cSldViewPr snapToGrid="0" showGuides="1">
      <p:cViewPr varScale="1">
        <p:scale>
          <a:sx n="101" d="100"/>
          <a:sy n="101" d="100"/>
        </p:scale>
        <p:origin x="1578" y="114"/>
      </p:cViewPr>
      <p:guideLst>
        <p:guide orient="horz" pos="3061"/>
        <p:guide pos="33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159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C6A7B-BFF9-4697-916F-85116C26F345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B5C76-3749-4706-92F7-ACA759C03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73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C1C15DE-F569-44F0-AEDA-75AA16E07339}"/>
              </a:ext>
            </a:extLst>
          </p:cNvPr>
          <p:cNvGrpSpPr/>
          <p:nvPr userDrawn="1"/>
        </p:nvGrpSpPr>
        <p:grpSpPr>
          <a:xfrm>
            <a:off x="0" y="0"/>
            <a:ext cx="10692144" cy="97580"/>
            <a:chOff x="0" y="55308"/>
            <a:chExt cx="10692144" cy="97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9ABB824-DC0A-4BAF-8171-E09CE453A048}"/>
                </a:ext>
              </a:extLst>
            </p:cNvPr>
            <p:cNvSpPr/>
            <p:nvPr/>
          </p:nvSpPr>
          <p:spPr>
            <a:xfrm>
              <a:off x="0" y="58056"/>
              <a:ext cx="10692144" cy="94832"/>
            </a:xfrm>
            <a:prstGeom prst="rect">
              <a:avLst/>
            </a:prstGeom>
            <a:solidFill>
              <a:srgbClr val="00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96F8C5C-56D7-4732-95E8-83B825B0986E}"/>
                </a:ext>
              </a:extLst>
            </p:cNvPr>
            <p:cNvSpPr/>
            <p:nvPr/>
          </p:nvSpPr>
          <p:spPr>
            <a:xfrm>
              <a:off x="525058" y="58056"/>
              <a:ext cx="2856317" cy="94832"/>
            </a:xfrm>
            <a:prstGeom prst="rect">
              <a:avLst/>
            </a:prstGeom>
            <a:solidFill>
              <a:srgbClr val="00B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5ECDC16-62FE-45A9-AAF6-67C08E1D603D}"/>
                </a:ext>
              </a:extLst>
            </p:cNvPr>
            <p:cNvSpPr/>
            <p:nvPr/>
          </p:nvSpPr>
          <p:spPr>
            <a:xfrm>
              <a:off x="378629" y="55308"/>
              <a:ext cx="492184" cy="97580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72F49F-A78A-4FA4-A5CF-9538B348835A}"/>
              </a:ext>
            </a:extLst>
          </p:cNvPr>
          <p:cNvSpPr/>
          <p:nvPr userDrawn="1"/>
        </p:nvSpPr>
        <p:spPr>
          <a:xfrm>
            <a:off x="-331" y="7299299"/>
            <a:ext cx="7502674" cy="9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418AD472-59A9-4987-93BE-E58AE740C5DC}"/>
              </a:ext>
            </a:extLst>
          </p:cNvPr>
          <p:cNvSpPr txBox="1">
            <a:spLocks/>
          </p:cNvSpPr>
          <p:nvPr userDrawn="1"/>
        </p:nvSpPr>
        <p:spPr>
          <a:xfrm>
            <a:off x="7324999" y="7261999"/>
            <a:ext cx="264897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600" kern="1200" dirty="0">
                <a:gradFill>
                  <a:gsLst>
                    <a:gs pos="0">
                      <a:srgbClr val="414042"/>
                    </a:gs>
                    <a:gs pos="100000">
                      <a:srgbClr val="393939"/>
                    </a:gs>
                  </a:gsLst>
                  <a:lin ang="5400000" scaled="0"/>
                </a:gradFill>
                <a:latin typeface="Rix모던고딕 EB" pitchFamily="18" charset="-127"/>
                <a:ea typeface="Rix모던고딕 EB" pitchFamily="18" charset="-127"/>
                <a:cs typeface="+mj-cs"/>
              </a:defRPr>
            </a:lvl1pPr>
          </a:lstStyle>
          <a:p>
            <a:pPr algn="r"/>
            <a:r>
              <a:rPr lang="en-US" altLang="ko-KR" sz="10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AI</a:t>
            </a:r>
            <a:r>
              <a:rPr lang="ko-KR" altLang="en-US" sz="10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활용한 동물</a:t>
            </a:r>
            <a:r>
              <a:rPr lang="en-US" altLang="ko-KR" sz="1000" spc="-60" baseline="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000" spc="-60" baseline="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질병 진단 서비스 제공 웹 사이트</a:t>
            </a:r>
            <a:endParaRPr lang="ko-KR" altLang="en-US" sz="1000" spc="-60" dirty="0">
              <a:ln>
                <a:solidFill>
                  <a:srgbClr val="6D88AF">
                    <a:alpha val="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A4BF75-E763-4EFD-B2F8-9A264D5F39A3}"/>
              </a:ext>
            </a:extLst>
          </p:cNvPr>
          <p:cNvSpPr/>
          <p:nvPr userDrawn="1"/>
        </p:nvSpPr>
        <p:spPr>
          <a:xfrm>
            <a:off x="10371107" y="7299299"/>
            <a:ext cx="320706" cy="9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F7D4915D-BCD2-4B71-9FF2-6EB8613BC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1713" y="7261998"/>
            <a:ext cx="512762" cy="1538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1" hangingPunct="1">
              <a:spcBef>
                <a:spcPct val="0"/>
              </a:spcBef>
              <a:buNone/>
              <a:defRPr lang="ko-KR" altLang="en-US" sz="1000" kern="1200" spc="-60" smtClean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j-cs"/>
              </a:defRPr>
            </a:lvl1pPr>
          </a:lstStyle>
          <a:p>
            <a:fld id="{BFEC7941-9C8B-490F-A5B6-E0FD109C18BA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8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38">
          <p15:clr>
            <a:srgbClr val="FBAE40"/>
          </p15:clr>
        </p15:guide>
        <p15:guide id="2" pos="6497">
          <p15:clr>
            <a:srgbClr val="FBAE40"/>
          </p15:clr>
        </p15:guide>
        <p15:guide id="3" orient="horz" pos="680">
          <p15:clr>
            <a:srgbClr val="FBAE40"/>
          </p15:clr>
        </p15:guide>
        <p15:guide id="4" orient="horz" pos="4309">
          <p15:clr>
            <a:srgbClr val="FBAE40"/>
          </p15:clr>
        </p15:guide>
        <p15:guide id="5" pos="328">
          <p15:clr>
            <a:srgbClr val="FBAE40"/>
          </p15:clr>
        </p15:guide>
        <p15:guide id="6" pos="6407">
          <p15:clr>
            <a:srgbClr val="FBAE40"/>
          </p15:clr>
        </p15:guide>
        <p15:guide id="7" pos="3367">
          <p15:clr>
            <a:srgbClr val="FBAE40"/>
          </p15:clr>
        </p15:guide>
        <p15:guide id="8" orient="horz" pos="446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730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5">
            <a:extLst>
              <a:ext uri="{FF2B5EF4-FFF2-40B4-BE49-F238E27FC236}">
                <a16:creationId xmlns:a16="http://schemas.microsoft.com/office/drawing/2014/main" id="{9D70F999-503A-4B42-B455-F335E7DC9DFF}"/>
              </a:ext>
            </a:extLst>
          </p:cNvPr>
          <p:cNvSpPr txBox="1">
            <a:spLocks/>
          </p:cNvSpPr>
          <p:nvPr/>
        </p:nvSpPr>
        <p:spPr>
          <a:xfrm>
            <a:off x="539750" y="782917"/>
            <a:ext cx="1025602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600" kern="1200" dirty="0">
                <a:gradFill>
                  <a:gsLst>
                    <a:gs pos="0">
                      <a:srgbClr val="414042"/>
                    </a:gs>
                    <a:gs pos="100000">
                      <a:srgbClr val="393939"/>
                    </a:gs>
                  </a:gsLst>
                  <a:lin ang="5400000" scaled="0"/>
                </a:gradFill>
                <a:latin typeface="Rix모던고딕 EB" pitchFamily="18" charset="-127"/>
                <a:ea typeface="Rix모던고딕 EB" pitchFamily="18" charset="-127"/>
                <a:cs typeface="+mj-cs"/>
              </a:defRPr>
            </a:lvl1pPr>
          </a:lstStyle>
          <a:p>
            <a:r>
              <a:rPr lang="en-US" altLang="ko-KR" sz="14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 Gantt Chart</a:t>
            </a:r>
            <a:endParaRPr lang="ko-KR" altLang="en-US" sz="1400" spc="-60" dirty="0">
              <a:ln>
                <a:solidFill>
                  <a:srgbClr val="6D88A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662EC4-BD73-493E-8EF5-8D46AA2E0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C7941-9C8B-490F-A5B6-E0FD109C18BA}" type="slidenum">
              <a:rPr lang="en-US" altLang="ko-KR" smtClean="0"/>
              <a:pPr/>
              <a:t>1</a:t>
            </a:fld>
            <a:endParaRPr lang="en-US" dirty="0"/>
          </a:p>
        </p:txBody>
      </p:sp>
      <p:sp>
        <p:nvSpPr>
          <p:cNvPr id="51" name="모서리가 둥근 직사각형 5">
            <a:extLst>
              <a:ext uri="{FF2B5EF4-FFF2-40B4-BE49-F238E27FC236}">
                <a16:creationId xmlns:a16="http://schemas.microsoft.com/office/drawing/2014/main" id="{54EE6023-EAEE-4A90-8F67-90C2B94F0D03}"/>
              </a:ext>
            </a:extLst>
          </p:cNvPr>
          <p:cNvSpPr/>
          <p:nvPr/>
        </p:nvSpPr>
        <p:spPr>
          <a:xfrm>
            <a:off x="8452542" y="1452303"/>
            <a:ext cx="1806710" cy="269086"/>
          </a:xfrm>
          <a:prstGeom prst="roundRect">
            <a:avLst>
              <a:gd name="adj" fmla="val 12113"/>
            </a:avLst>
          </a:prstGeom>
          <a:solidFill>
            <a:schemeClr val="bg1">
              <a:lumMod val="95000"/>
            </a:schemeClr>
          </a:solidFill>
          <a:ln w="3175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ctr">
              <a:buClr>
                <a:srgbClr val="175097"/>
              </a:buClr>
              <a:buSzPct val="80000"/>
              <a:tabLst>
                <a:tab pos="355600" algn="l"/>
              </a:tabLst>
            </a:pPr>
            <a:endParaRPr lang="en-US" altLang="ko-KR" sz="105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2" name="모서리가 둥근 직사각형 5">
            <a:extLst>
              <a:ext uri="{FF2B5EF4-FFF2-40B4-BE49-F238E27FC236}">
                <a16:creationId xmlns:a16="http://schemas.microsoft.com/office/drawing/2014/main" id="{7A6A11FD-5007-4103-A926-8605DB0DFD04}"/>
              </a:ext>
            </a:extLst>
          </p:cNvPr>
          <p:cNvSpPr/>
          <p:nvPr/>
        </p:nvSpPr>
        <p:spPr>
          <a:xfrm>
            <a:off x="4772616" y="1452303"/>
            <a:ext cx="1786094" cy="269086"/>
          </a:xfrm>
          <a:prstGeom prst="roundRect">
            <a:avLst>
              <a:gd name="adj" fmla="val 12113"/>
            </a:avLst>
          </a:prstGeom>
          <a:solidFill>
            <a:schemeClr val="bg1">
              <a:lumMod val="95000"/>
            </a:schemeClr>
          </a:solidFill>
          <a:ln w="3175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ctr">
              <a:buClr>
                <a:srgbClr val="175097"/>
              </a:buClr>
              <a:buSzPct val="80000"/>
              <a:tabLst>
                <a:tab pos="355600" algn="l"/>
              </a:tabLst>
            </a:pPr>
            <a:endParaRPr lang="en-US" altLang="ko-KR" sz="105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3" name="모서리가 둥근 직사각형 5">
            <a:extLst>
              <a:ext uri="{FF2B5EF4-FFF2-40B4-BE49-F238E27FC236}">
                <a16:creationId xmlns:a16="http://schemas.microsoft.com/office/drawing/2014/main" id="{83D275C3-2E77-4C79-9090-AEB260277FEF}"/>
              </a:ext>
            </a:extLst>
          </p:cNvPr>
          <p:cNvSpPr/>
          <p:nvPr/>
        </p:nvSpPr>
        <p:spPr>
          <a:xfrm>
            <a:off x="2907340" y="1452303"/>
            <a:ext cx="1804453" cy="269086"/>
          </a:xfrm>
          <a:prstGeom prst="roundRect">
            <a:avLst>
              <a:gd name="adj" fmla="val 12113"/>
            </a:avLst>
          </a:prstGeom>
          <a:solidFill>
            <a:schemeClr val="bg1">
              <a:lumMod val="95000"/>
            </a:schemeClr>
          </a:solidFill>
          <a:ln w="3175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ctr">
              <a:buClr>
                <a:srgbClr val="175097"/>
              </a:buClr>
              <a:buSzPct val="80000"/>
              <a:tabLst>
                <a:tab pos="355600" algn="l"/>
              </a:tabLst>
            </a:pPr>
            <a:endParaRPr lang="en-US" altLang="ko-KR" sz="105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83BD7E9F-9C14-4987-9F28-66779950C8FF}"/>
              </a:ext>
            </a:extLst>
          </p:cNvPr>
          <p:cNvGraphicFramePr>
            <a:graphicFrameLocks noGrp="1"/>
          </p:cNvGraphicFramePr>
          <p:nvPr/>
        </p:nvGraphicFramePr>
        <p:xfrm>
          <a:off x="377825" y="1996512"/>
          <a:ext cx="9936164" cy="5243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8430">
                  <a:extLst>
                    <a:ext uri="{9D8B030D-6E8A-4147-A177-3AD203B41FA5}">
                      <a16:colId xmlns:a16="http://schemas.microsoft.com/office/drawing/2014/main" val="1787749170"/>
                    </a:ext>
                  </a:extLst>
                </a:gridCol>
                <a:gridCol w="1572266">
                  <a:extLst>
                    <a:ext uri="{9D8B030D-6E8A-4147-A177-3AD203B41FA5}">
                      <a16:colId xmlns:a16="http://schemas.microsoft.com/office/drawing/2014/main" val="3173323405"/>
                    </a:ext>
                  </a:extLst>
                </a:gridCol>
                <a:gridCol w="1134404">
                  <a:extLst>
                    <a:ext uri="{9D8B030D-6E8A-4147-A177-3AD203B41FA5}">
                      <a16:colId xmlns:a16="http://schemas.microsoft.com/office/drawing/2014/main" val="301537261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623611658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229005431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62338411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4199530645"/>
                    </a:ext>
                  </a:extLst>
                </a:gridCol>
                <a:gridCol w="1027114">
                  <a:extLst>
                    <a:ext uri="{9D8B030D-6E8A-4147-A177-3AD203B41FA5}">
                      <a16:colId xmlns:a16="http://schemas.microsoft.com/office/drawing/2014/main" val="3551440207"/>
                    </a:ext>
                  </a:extLst>
                </a:gridCol>
              </a:tblGrid>
              <a:tr h="26215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8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일정계획</a:t>
                      </a:r>
                    </a:p>
                  </a:txBody>
                  <a:tcPr marL="63305" marR="63305" marT="31652" marB="31652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A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50" kern="1200" spc="-15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50" kern="1200" spc="-15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50" kern="1200" spc="-15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50" kern="1200" spc="-15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50" kern="1200" spc="-15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50" kern="1200" spc="-15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99302"/>
                  </a:ext>
                </a:extLst>
              </a:tr>
              <a:tr h="26215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8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조 구성</a:t>
                      </a:r>
                      <a:r>
                        <a:rPr lang="en-US" altLang="ko-KR" sz="1000" kern="1200" spc="-8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,</a:t>
                      </a:r>
                      <a:r>
                        <a:rPr lang="en-US" altLang="ko-KR" sz="1000" kern="1200" spc="-80" baseline="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spc="-80" baseline="0" dirty="0" err="1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주제선정</a:t>
                      </a:r>
                      <a:endParaRPr lang="ko-KR" altLang="en-US" sz="1000" kern="1200" spc="-8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63305" marR="63305" marT="31652" marB="31652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570578"/>
                  </a:ext>
                </a:extLst>
              </a:tr>
              <a:tr h="26215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kern="1200" spc="-8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Use</a:t>
                      </a:r>
                      <a:r>
                        <a:rPr lang="en-US" altLang="ko-KR" sz="1000" kern="1200" spc="-80" baseline="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Case</a:t>
                      </a:r>
                      <a:endParaRPr lang="ko-KR" altLang="en-US" sz="1000" kern="1200" spc="-8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63305" marR="63305" marT="31652" marB="31652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909470"/>
                  </a:ext>
                </a:extLst>
              </a:tr>
              <a:tr h="26215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kern="1200" spc="-8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DB</a:t>
                      </a:r>
                      <a:r>
                        <a:rPr lang="ko-KR" altLang="en-US" sz="1000" kern="1200" spc="-8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설계</a:t>
                      </a:r>
                      <a:endParaRPr lang="en-US" altLang="ko-KR" sz="1000" kern="1200" spc="-8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63305" marR="63305" marT="31652" marB="31652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000" kern="1200" spc="-8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823831"/>
                  </a:ext>
                </a:extLst>
              </a:tr>
              <a:tr h="262153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80" dirty="0" err="1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최영휘</a:t>
                      </a:r>
                      <a:endParaRPr lang="en-US" altLang="ko-KR" sz="1000" kern="1200" spc="-8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63305" marR="63305" marT="31652" marB="31652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80" dirty="0" err="1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메인페이지</a:t>
                      </a:r>
                      <a:endParaRPr lang="ko-KR" altLang="en-US" sz="1000" kern="1200" spc="-8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24923" marR="24923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458922"/>
                  </a:ext>
                </a:extLst>
              </a:tr>
              <a:tr h="26215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kern="1200" spc="-8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8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회원가입</a:t>
                      </a:r>
                    </a:p>
                  </a:txBody>
                  <a:tcPr marL="24923" marR="24923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679218"/>
                  </a:ext>
                </a:extLst>
              </a:tr>
              <a:tr h="26215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kern="1200" spc="-8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8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공지사항</a:t>
                      </a:r>
                      <a:endParaRPr lang="en-US" altLang="ko-KR" sz="1000" kern="1200" spc="-8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24923" marR="24923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068984"/>
                  </a:ext>
                </a:extLst>
              </a:tr>
              <a:tr h="2621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8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병원</a:t>
                      </a:r>
                      <a:r>
                        <a:rPr lang="en-US" altLang="ko-KR" sz="1000" kern="1200" spc="-8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spc="-8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마켓 찾기</a:t>
                      </a:r>
                      <a:endParaRPr lang="en-US" altLang="ko-KR" sz="1000" kern="1200" spc="-8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24923" marR="24923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052414"/>
                  </a:ext>
                </a:extLst>
              </a:tr>
              <a:tr h="2621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8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동물진단 페이지</a:t>
                      </a:r>
                      <a:endParaRPr lang="en-US" altLang="ko-KR" sz="1000" kern="1200" spc="-8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24923" marR="24923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718751"/>
                  </a:ext>
                </a:extLst>
              </a:tr>
              <a:tr h="26215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80" dirty="0" err="1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백진명</a:t>
                      </a:r>
                      <a:endParaRPr lang="en-US" altLang="ko-KR" sz="1000" kern="1200" spc="-8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63305" marR="63305" marT="31652" marB="31652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8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회원가입</a:t>
                      </a:r>
                    </a:p>
                  </a:txBody>
                  <a:tcPr marL="24923" marR="24923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922019"/>
                  </a:ext>
                </a:extLst>
              </a:tr>
              <a:tr h="26215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kern="1200" spc="-8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8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관리자 기능</a:t>
                      </a:r>
                      <a:endParaRPr lang="en-US" altLang="ko-KR" sz="1000" kern="1200" spc="-8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24923" marR="24923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986682"/>
                  </a:ext>
                </a:extLst>
              </a:tr>
              <a:tr h="2621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8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게시판</a:t>
                      </a:r>
                      <a:endParaRPr lang="en-US" altLang="ko-KR" sz="1000" kern="1200" spc="-8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24923" marR="24923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161296"/>
                  </a:ext>
                </a:extLst>
              </a:tr>
              <a:tr h="26215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kern="1200" spc="-8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8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동물진단 페이지</a:t>
                      </a:r>
                    </a:p>
                  </a:txBody>
                  <a:tcPr marL="24923" marR="24923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952736"/>
                  </a:ext>
                </a:extLst>
              </a:tr>
              <a:tr h="26215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8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이승훈</a:t>
                      </a:r>
                      <a:endParaRPr lang="en-US" altLang="ko-KR" sz="1000" kern="1200" spc="-8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63305" marR="63305" marT="31652" marB="31652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8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데이터 취득 및 </a:t>
                      </a:r>
                      <a:r>
                        <a:rPr lang="ko-KR" altLang="en-US" sz="1000" kern="1200" spc="-80" dirty="0" err="1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전처리</a:t>
                      </a:r>
                      <a:endParaRPr lang="ko-KR" altLang="en-US" sz="1000" kern="1200" spc="-8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24923" marR="24923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92933"/>
                  </a:ext>
                </a:extLst>
              </a:tr>
              <a:tr h="26215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kern="1200" spc="-8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8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학습 모델 생성 및 학습</a:t>
                      </a:r>
                      <a:endParaRPr lang="en-US" altLang="ko-KR" sz="1000" kern="1200" spc="-8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24923" marR="24923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752923"/>
                  </a:ext>
                </a:extLst>
              </a:tr>
              <a:tr h="26215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kern="1200" spc="-8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8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모델 웹 연계</a:t>
                      </a:r>
                      <a:r>
                        <a:rPr lang="en-US" altLang="ko-KR" sz="1000" kern="1200" spc="-8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spc="-8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배포</a:t>
                      </a:r>
                      <a:r>
                        <a:rPr lang="en-US" altLang="ko-KR" sz="1000" kern="1200" spc="-8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)</a:t>
                      </a:r>
                      <a:endParaRPr lang="ko-KR" altLang="en-US" sz="1000" kern="1200" spc="-8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24923" marR="24923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623600"/>
                  </a:ext>
                </a:extLst>
              </a:tr>
              <a:tr h="26215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8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박현수</a:t>
                      </a:r>
                      <a:endParaRPr lang="en-US" altLang="ko-KR" sz="1000" kern="1200" spc="-8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63305" marR="63305" marT="31652" marB="31652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8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데이터 취득 및 </a:t>
                      </a:r>
                      <a:r>
                        <a:rPr lang="ko-KR" altLang="en-US" sz="1000" kern="1200" spc="-80" dirty="0" err="1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전처리</a:t>
                      </a:r>
                      <a:endParaRPr lang="ko-KR" altLang="en-US" sz="1000" kern="1200" spc="-8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070825"/>
                  </a:ext>
                </a:extLst>
              </a:tr>
              <a:tr h="26215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kern="1200" spc="-8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8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학습 모델 생성 및 학습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983215"/>
                  </a:ext>
                </a:extLst>
              </a:tr>
              <a:tr h="2621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8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모델 웹 연계</a:t>
                      </a:r>
                      <a:r>
                        <a:rPr lang="en-US" altLang="ko-KR" sz="1000" kern="1200" spc="-8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spc="-8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배포</a:t>
                      </a:r>
                      <a:r>
                        <a:rPr lang="en-US" altLang="ko-KR" sz="1000" kern="1200" spc="-8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)</a:t>
                      </a:r>
                      <a:endParaRPr lang="ko-KR" altLang="en-US" sz="1000" kern="1200" spc="-8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675191"/>
                  </a:ext>
                </a:extLst>
              </a:tr>
              <a:tr h="26215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8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마무리 및 검수</a:t>
                      </a:r>
                      <a:endParaRPr lang="en-US" altLang="ko-KR" sz="1000" kern="1200" spc="-8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63305" marR="63305" marT="31652" marB="31652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485815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C406BF46-B9C5-4A86-9DEE-CAECB88559B7}"/>
              </a:ext>
            </a:extLst>
          </p:cNvPr>
          <p:cNvSpPr txBox="1"/>
          <p:nvPr/>
        </p:nvSpPr>
        <p:spPr>
          <a:xfrm>
            <a:off x="2956347" y="2216325"/>
            <a:ext cx="51652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start</a:t>
            </a:r>
            <a:endParaRPr lang="ko-KR" altLang="en-US" sz="1100" spc="-60" dirty="0">
              <a:ln>
                <a:solidFill>
                  <a:srgbClr val="6D88A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9CC3D4-6131-4525-BF03-6491E3972366}"/>
              </a:ext>
            </a:extLst>
          </p:cNvPr>
          <p:cNvSpPr txBox="1"/>
          <p:nvPr/>
        </p:nvSpPr>
        <p:spPr>
          <a:xfrm>
            <a:off x="3721651" y="2469741"/>
            <a:ext cx="100318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시나리오 작성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43D914-56EF-4EF3-BA77-A056D2D0452D}"/>
              </a:ext>
            </a:extLst>
          </p:cNvPr>
          <p:cNvSpPr txBox="1"/>
          <p:nvPr/>
        </p:nvSpPr>
        <p:spPr>
          <a:xfrm>
            <a:off x="4120327" y="2749171"/>
            <a:ext cx="110602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DB</a:t>
            </a:r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설계 및 구축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D8B437-D476-4C38-93E2-720D8320F28E}"/>
              </a:ext>
            </a:extLst>
          </p:cNvPr>
          <p:cNvSpPr txBox="1"/>
          <p:nvPr/>
        </p:nvSpPr>
        <p:spPr>
          <a:xfrm>
            <a:off x="2775118" y="1775502"/>
            <a:ext cx="91972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277"/>
              </a:spcBef>
            </a:pP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71A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64E1B9A-6DDD-4CD2-8C00-EDD077E3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180" y="2011851"/>
            <a:ext cx="203356" cy="249277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158C84E-3597-47EA-938D-20DDDAFA4E6B}"/>
              </a:ext>
            </a:extLst>
          </p:cNvPr>
          <p:cNvSpPr txBox="1"/>
          <p:nvPr/>
        </p:nvSpPr>
        <p:spPr>
          <a:xfrm>
            <a:off x="5226350" y="1808021"/>
            <a:ext cx="85309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277"/>
              </a:spcBef>
            </a:pP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71A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기본기능 구현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6EA43B3-BD1E-4A7B-9257-B7AF572CBDB5}"/>
              </a:ext>
            </a:extLst>
          </p:cNvPr>
          <p:cNvSpPr txBox="1"/>
          <p:nvPr/>
        </p:nvSpPr>
        <p:spPr>
          <a:xfrm>
            <a:off x="6174630" y="1804067"/>
            <a:ext cx="85309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277"/>
              </a:spcBef>
            </a:pP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71A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중간 점검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87271E-6A97-49E4-93C9-62B6AB75CC55}"/>
              </a:ext>
            </a:extLst>
          </p:cNvPr>
          <p:cNvSpPr txBox="1"/>
          <p:nvPr/>
        </p:nvSpPr>
        <p:spPr>
          <a:xfrm>
            <a:off x="7349114" y="1801037"/>
            <a:ext cx="121255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277"/>
              </a:spcBef>
            </a:pPr>
            <a:r>
              <a:rPr lang="ko-KR" altLang="en-US" sz="10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71A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동물 진단 페이지 구성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871A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8A3F6-CB63-4768-B22C-59F7F5D855CC}"/>
              </a:ext>
            </a:extLst>
          </p:cNvPr>
          <p:cNvSpPr txBox="1"/>
          <p:nvPr/>
        </p:nvSpPr>
        <p:spPr>
          <a:xfrm>
            <a:off x="8939168" y="1781485"/>
            <a:ext cx="853091" cy="156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277"/>
              </a:spcBef>
            </a:pPr>
            <a:endParaRPr lang="ko-KR" altLang="en-US" sz="105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871A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817590-0DBF-47E8-89AE-4947640CF798}"/>
              </a:ext>
            </a:extLst>
          </p:cNvPr>
          <p:cNvSpPr txBox="1"/>
          <p:nvPr/>
        </p:nvSpPr>
        <p:spPr>
          <a:xfrm>
            <a:off x="8818489" y="1809814"/>
            <a:ext cx="100193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277"/>
              </a:spcBef>
            </a:pPr>
            <a: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871A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test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871A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9C886A6-281B-436F-B736-11221542A23C}"/>
              </a:ext>
            </a:extLst>
          </p:cNvPr>
          <p:cNvGrpSpPr/>
          <p:nvPr/>
        </p:nvGrpSpPr>
        <p:grpSpPr>
          <a:xfrm>
            <a:off x="548964" y="1146468"/>
            <a:ext cx="2109588" cy="247993"/>
            <a:chOff x="708194" y="3298366"/>
            <a:chExt cx="831360" cy="175135"/>
          </a:xfrm>
        </p:grpSpPr>
        <p:sp>
          <p:nvSpPr>
            <p:cNvPr id="70" name="사각형: 둥근 모서리 119">
              <a:extLst>
                <a:ext uri="{FF2B5EF4-FFF2-40B4-BE49-F238E27FC236}">
                  <a16:creationId xmlns:a16="http://schemas.microsoft.com/office/drawing/2014/main" id="{35868AF4-4025-4A7C-B4D7-032E73C39364}"/>
                </a:ext>
              </a:extLst>
            </p:cNvPr>
            <p:cNvSpPr/>
            <p:nvPr/>
          </p:nvSpPr>
          <p:spPr>
            <a:xfrm>
              <a:off x="708194" y="3298366"/>
              <a:ext cx="831360" cy="175135"/>
            </a:xfrm>
            <a:prstGeom prst="round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1" name="Rectangle 398">
              <a:extLst>
                <a:ext uri="{FF2B5EF4-FFF2-40B4-BE49-F238E27FC236}">
                  <a16:creationId xmlns:a16="http://schemas.microsoft.com/office/drawing/2014/main" id="{CDB53C6D-1BC8-47B3-A813-7F26FF150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373" y="3326161"/>
              <a:ext cx="717002" cy="119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76D1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lvl="1" indent="-91483" algn="ctr">
                <a:spcBef>
                  <a:spcPts val="300"/>
                </a:spcBef>
                <a:buSzPct val="100000"/>
                <a:defRPr/>
              </a:pPr>
              <a:r>
                <a:rPr lang="ko-KR" altLang="en-US" sz="1100" spc="-50" dirty="0">
                  <a:ln w="13500">
                    <a:solidFill>
                      <a:srgbClr val="4F81BD">
                        <a:shade val="2500"/>
                        <a:alpha val="0"/>
                      </a:srgbClr>
                    </a:solidFill>
                    <a:prstDash val="solid"/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프로젝트 수행 목표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77FCA97B-421C-4104-A489-F6274129ADF9}"/>
              </a:ext>
            </a:extLst>
          </p:cNvPr>
          <p:cNvSpPr txBox="1"/>
          <p:nvPr/>
        </p:nvSpPr>
        <p:spPr>
          <a:xfrm>
            <a:off x="517581" y="1489592"/>
            <a:ext cx="2146180" cy="40780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2023-12-28</a:t>
            </a:r>
          </a:p>
          <a:p>
            <a:pPr algn="ctr">
              <a:spcBef>
                <a:spcPts val="300"/>
              </a:spcBef>
            </a:pP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동물 진단 서비스 웹 구축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3" name="모서리가 둥근 직사각형 5">
            <a:extLst>
              <a:ext uri="{FF2B5EF4-FFF2-40B4-BE49-F238E27FC236}">
                <a16:creationId xmlns:a16="http://schemas.microsoft.com/office/drawing/2014/main" id="{23438804-C93E-4798-A648-4DDF74642493}"/>
              </a:ext>
            </a:extLst>
          </p:cNvPr>
          <p:cNvSpPr/>
          <p:nvPr/>
        </p:nvSpPr>
        <p:spPr>
          <a:xfrm>
            <a:off x="2911796" y="1457246"/>
            <a:ext cx="431565" cy="259200"/>
          </a:xfrm>
          <a:prstGeom prst="roundRect">
            <a:avLst>
              <a:gd name="adj" fmla="val 12113"/>
            </a:avLst>
          </a:prstGeom>
          <a:gradFill>
            <a:gsLst>
              <a:gs pos="50000">
                <a:srgbClr val="EAE7E6"/>
              </a:gs>
              <a:gs pos="50000">
                <a:srgbClr val="E2DEDC"/>
              </a:gs>
            </a:gsLst>
            <a:lin ang="3600000" scaled="0"/>
          </a:gra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ctr">
              <a:buClr>
                <a:srgbClr val="175097"/>
              </a:buClr>
              <a:buSzPct val="80000"/>
              <a:tabLst>
                <a:tab pos="355600" algn="l"/>
              </a:tabLst>
            </a:pPr>
            <a:r>
              <a:rPr lang="en-US" altLang="ko-KR" sz="105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</a:t>
            </a:r>
            <a:r>
              <a:rPr lang="ko-KR" altLang="en-US" sz="105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일</a:t>
            </a:r>
            <a:endParaRPr lang="en-US" altLang="ko-KR" sz="105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4" name="모서리가 둥근 직사각형 5">
            <a:extLst>
              <a:ext uri="{FF2B5EF4-FFF2-40B4-BE49-F238E27FC236}">
                <a16:creationId xmlns:a16="http://schemas.microsoft.com/office/drawing/2014/main" id="{61C2173D-A203-4B80-88C3-1CF993E90408}"/>
              </a:ext>
            </a:extLst>
          </p:cNvPr>
          <p:cNvSpPr/>
          <p:nvPr/>
        </p:nvSpPr>
        <p:spPr>
          <a:xfrm>
            <a:off x="3841891" y="1457246"/>
            <a:ext cx="403972" cy="259200"/>
          </a:xfrm>
          <a:prstGeom prst="roundRect">
            <a:avLst>
              <a:gd name="adj" fmla="val 12113"/>
            </a:avLst>
          </a:prstGeom>
          <a:gradFill>
            <a:gsLst>
              <a:gs pos="50000">
                <a:srgbClr val="EAE7E6"/>
              </a:gs>
              <a:gs pos="50000">
                <a:srgbClr val="E2DEDC"/>
              </a:gs>
            </a:gsLst>
            <a:lin ang="3600000" scaled="0"/>
          </a:gra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ctr">
              <a:buClr>
                <a:srgbClr val="175097"/>
              </a:buClr>
              <a:buSzPct val="80000"/>
              <a:tabLst>
                <a:tab pos="355600" algn="l"/>
              </a:tabLst>
            </a:pPr>
            <a:r>
              <a:rPr lang="en-US" altLang="ko-KR" sz="105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</a:t>
            </a:r>
            <a:r>
              <a:rPr lang="ko-KR" altLang="en-US" sz="105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일</a:t>
            </a:r>
            <a:endParaRPr lang="en-US" altLang="ko-KR" sz="105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5" name="모서리가 둥근 직사각형 5">
            <a:extLst>
              <a:ext uri="{FF2B5EF4-FFF2-40B4-BE49-F238E27FC236}">
                <a16:creationId xmlns:a16="http://schemas.microsoft.com/office/drawing/2014/main" id="{D46D727F-60AB-4392-BAF6-C067E1ED4334}"/>
              </a:ext>
            </a:extLst>
          </p:cNvPr>
          <p:cNvSpPr/>
          <p:nvPr/>
        </p:nvSpPr>
        <p:spPr>
          <a:xfrm>
            <a:off x="5465370" y="1457246"/>
            <a:ext cx="403972" cy="259200"/>
          </a:xfrm>
          <a:prstGeom prst="roundRect">
            <a:avLst>
              <a:gd name="adj" fmla="val 12113"/>
            </a:avLst>
          </a:prstGeom>
          <a:gradFill>
            <a:gsLst>
              <a:gs pos="50000">
                <a:srgbClr val="EAE7E6"/>
              </a:gs>
              <a:gs pos="50000">
                <a:srgbClr val="E2DEDC"/>
              </a:gs>
            </a:gsLst>
            <a:lin ang="3600000" scaled="0"/>
          </a:gra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ctr">
              <a:buClr>
                <a:srgbClr val="175097"/>
              </a:buClr>
              <a:buSzPct val="80000"/>
              <a:tabLst>
                <a:tab pos="355600" algn="l"/>
              </a:tabLst>
            </a:pPr>
            <a:r>
              <a:rPr lang="en-US" altLang="ko-KR" sz="105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11</a:t>
            </a:r>
            <a:r>
              <a:rPr lang="ko-KR" altLang="en-US" sz="105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일</a:t>
            </a:r>
            <a:endParaRPr lang="en-US" altLang="ko-KR" sz="105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7" name="모서리가 둥근 직사각형 5">
            <a:extLst>
              <a:ext uri="{FF2B5EF4-FFF2-40B4-BE49-F238E27FC236}">
                <a16:creationId xmlns:a16="http://schemas.microsoft.com/office/drawing/2014/main" id="{F7503D67-622E-4A0E-B70B-5EE1540305A5}"/>
              </a:ext>
            </a:extLst>
          </p:cNvPr>
          <p:cNvSpPr/>
          <p:nvPr/>
        </p:nvSpPr>
        <p:spPr>
          <a:xfrm>
            <a:off x="9085714" y="1457246"/>
            <a:ext cx="403972" cy="259200"/>
          </a:xfrm>
          <a:prstGeom prst="roundRect">
            <a:avLst>
              <a:gd name="adj" fmla="val 12113"/>
            </a:avLst>
          </a:prstGeom>
          <a:gradFill>
            <a:gsLst>
              <a:gs pos="50000">
                <a:srgbClr val="EAE7E6"/>
              </a:gs>
              <a:gs pos="50000">
                <a:srgbClr val="E2DEDC"/>
              </a:gs>
            </a:gsLst>
            <a:lin ang="3600000" scaled="0"/>
          </a:gra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ctr">
              <a:buClr>
                <a:srgbClr val="175097"/>
              </a:buClr>
              <a:buSzPct val="80000"/>
              <a:tabLst>
                <a:tab pos="355600" algn="l"/>
              </a:tabLst>
            </a:pPr>
            <a:r>
              <a:rPr lang="en-US" altLang="ko-KR" sz="105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25</a:t>
            </a:r>
            <a:r>
              <a:rPr lang="ko-KR" altLang="en-US" sz="105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일</a:t>
            </a:r>
            <a:endParaRPr lang="en-US" altLang="ko-KR" sz="105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F871BF0-6562-4043-86A9-40C76563D4EA}"/>
              </a:ext>
            </a:extLst>
          </p:cNvPr>
          <p:cNvCxnSpPr>
            <a:cxnSpLocks/>
          </p:cNvCxnSpPr>
          <p:nvPr/>
        </p:nvCxnSpPr>
        <p:spPr>
          <a:xfrm>
            <a:off x="3221410" y="2426829"/>
            <a:ext cx="839506" cy="0"/>
          </a:xfrm>
          <a:prstGeom prst="straightConnector1">
            <a:avLst/>
          </a:prstGeom>
          <a:ln w="19050">
            <a:solidFill>
              <a:srgbClr val="1F4E7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그림 78">
            <a:extLst>
              <a:ext uri="{FF2B5EF4-FFF2-40B4-BE49-F238E27FC236}">
                <a16:creationId xmlns:a16="http://schemas.microsoft.com/office/drawing/2014/main" id="{AA7EC1C4-AA87-4CC3-ADFF-E28667A7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571" y="2011851"/>
            <a:ext cx="203356" cy="249276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380A650-DCFD-4E3F-B75B-B189BF113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65" y="2011851"/>
            <a:ext cx="203356" cy="24927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66E77799-A02D-4AB8-8053-0AB7CC2F6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972" y="2011851"/>
            <a:ext cx="203356" cy="249276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CB80ED3D-6445-489E-A5AD-39D693CBD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605" y="2011851"/>
            <a:ext cx="203356" cy="249276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7112AB32-7BC1-4537-8840-D19D98D6A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526" y="2011851"/>
            <a:ext cx="203356" cy="249276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6BCF59FA-0294-4D46-BC2B-FFD17E025DBB}"/>
              </a:ext>
            </a:extLst>
          </p:cNvPr>
          <p:cNvSpPr txBox="1"/>
          <p:nvPr/>
        </p:nvSpPr>
        <p:spPr>
          <a:xfrm>
            <a:off x="3369241" y="2216325"/>
            <a:ext cx="68320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주제선정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22FDFF0-ADB6-4BFF-AE20-044FB13B871C}"/>
              </a:ext>
            </a:extLst>
          </p:cNvPr>
          <p:cNvCxnSpPr>
            <a:cxnSpLocks/>
          </p:cNvCxnSpPr>
          <p:nvPr/>
        </p:nvCxnSpPr>
        <p:spPr>
          <a:xfrm>
            <a:off x="4067767" y="2669715"/>
            <a:ext cx="271656" cy="0"/>
          </a:xfrm>
          <a:prstGeom prst="straightConnector1">
            <a:avLst/>
          </a:prstGeom>
          <a:ln w="19050">
            <a:solidFill>
              <a:srgbClr val="1F4E7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CEB7AE1-D0C5-415B-BAA1-437870B1944E}"/>
              </a:ext>
            </a:extLst>
          </p:cNvPr>
          <p:cNvCxnSpPr>
            <a:cxnSpLocks/>
          </p:cNvCxnSpPr>
          <p:nvPr/>
        </p:nvCxnSpPr>
        <p:spPr>
          <a:xfrm>
            <a:off x="4391918" y="2939589"/>
            <a:ext cx="271656" cy="0"/>
          </a:xfrm>
          <a:prstGeom prst="straightConnector1">
            <a:avLst/>
          </a:prstGeom>
          <a:ln w="19050">
            <a:solidFill>
              <a:srgbClr val="1F4E7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2457941-0ECC-4E87-ACA9-CA2DCA8E036E}"/>
              </a:ext>
            </a:extLst>
          </p:cNvPr>
          <p:cNvCxnSpPr>
            <a:cxnSpLocks/>
          </p:cNvCxnSpPr>
          <p:nvPr/>
        </p:nvCxnSpPr>
        <p:spPr>
          <a:xfrm>
            <a:off x="4388087" y="3234864"/>
            <a:ext cx="603860" cy="0"/>
          </a:xfrm>
          <a:prstGeom prst="straightConnector1">
            <a:avLst/>
          </a:prstGeom>
          <a:ln w="19050">
            <a:solidFill>
              <a:srgbClr val="1F4E7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B2DE265-E79C-4220-978B-E710129EE97C}"/>
              </a:ext>
            </a:extLst>
          </p:cNvPr>
          <p:cNvCxnSpPr>
            <a:cxnSpLocks/>
          </p:cNvCxnSpPr>
          <p:nvPr/>
        </p:nvCxnSpPr>
        <p:spPr>
          <a:xfrm>
            <a:off x="4695735" y="3483149"/>
            <a:ext cx="1000196" cy="0"/>
          </a:xfrm>
          <a:prstGeom prst="straightConnector1">
            <a:avLst/>
          </a:prstGeom>
          <a:ln w="19050">
            <a:solidFill>
              <a:srgbClr val="1F4E7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13237F7-A028-4B1E-9036-EB8FFC78BBA9}"/>
              </a:ext>
            </a:extLst>
          </p:cNvPr>
          <p:cNvCxnSpPr>
            <a:cxnSpLocks/>
          </p:cNvCxnSpPr>
          <p:nvPr/>
        </p:nvCxnSpPr>
        <p:spPr>
          <a:xfrm>
            <a:off x="5616812" y="3750484"/>
            <a:ext cx="1003063" cy="0"/>
          </a:xfrm>
          <a:prstGeom prst="straightConnector1">
            <a:avLst/>
          </a:prstGeom>
          <a:ln w="19050">
            <a:solidFill>
              <a:srgbClr val="1F4E7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2EB19FB-4299-40EB-98BC-B2D5FBF8DD33}"/>
              </a:ext>
            </a:extLst>
          </p:cNvPr>
          <p:cNvSpPr txBox="1"/>
          <p:nvPr/>
        </p:nvSpPr>
        <p:spPr>
          <a:xfrm>
            <a:off x="7439766" y="3988986"/>
            <a:ext cx="6417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spc="-6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Flask </a:t>
            </a:r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연계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BE60910-35D6-453A-BF83-D9FE710667CA}"/>
              </a:ext>
            </a:extLst>
          </p:cNvPr>
          <p:cNvSpPr txBox="1"/>
          <p:nvPr/>
        </p:nvSpPr>
        <p:spPr>
          <a:xfrm>
            <a:off x="8268221" y="3988986"/>
            <a:ext cx="89959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동물진단 페이지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0DC5F53-4956-4F1A-8EEC-0555AA2F9DDB}"/>
              </a:ext>
            </a:extLst>
          </p:cNvPr>
          <p:cNvSpPr txBox="1"/>
          <p:nvPr/>
        </p:nvSpPr>
        <p:spPr>
          <a:xfrm>
            <a:off x="9107895" y="3988986"/>
            <a:ext cx="9314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test</a:t>
            </a:r>
            <a:endParaRPr lang="ko-KR" altLang="en-US" sz="1100" spc="-60" dirty="0">
              <a:ln>
                <a:solidFill>
                  <a:srgbClr val="6D88A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29F11A9-036C-48B9-BBE9-E001A46AA006}"/>
              </a:ext>
            </a:extLst>
          </p:cNvPr>
          <p:cNvCxnSpPr>
            <a:cxnSpLocks/>
          </p:cNvCxnSpPr>
          <p:nvPr/>
        </p:nvCxnSpPr>
        <p:spPr>
          <a:xfrm>
            <a:off x="7509007" y="4279439"/>
            <a:ext cx="427046" cy="0"/>
          </a:xfrm>
          <a:prstGeom prst="straightConnector1">
            <a:avLst/>
          </a:prstGeom>
          <a:ln w="19050">
            <a:solidFill>
              <a:srgbClr val="1F4E7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3D7273E-8452-4D7F-80ED-DC84D3146281}"/>
              </a:ext>
            </a:extLst>
          </p:cNvPr>
          <p:cNvCxnSpPr>
            <a:cxnSpLocks/>
          </p:cNvCxnSpPr>
          <p:nvPr/>
        </p:nvCxnSpPr>
        <p:spPr>
          <a:xfrm>
            <a:off x="8013892" y="4278488"/>
            <a:ext cx="1125346" cy="0"/>
          </a:xfrm>
          <a:prstGeom prst="straightConnector1">
            <a:avLst/>
          </a:prstGeom>
          <a:ln w="19050">
            <a:solidFill>
              <a:srgbClr val="FF993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27938CB8-EFDD-4701-923D-459F764B4B92}"/>
              </a:ext>
            </a:extLst>
          </p:cNvPr>
          <p:cNvCxnSpPr>
            <a:cxnSpLocks/>
          </p:cNvCxnSpPr>
          <p:nvPr/>
        </p:nvCxnSpPr>
        <p:spPr>
          <a:xfrm>
            <a:off x="9220200" y="4277076"/>
            <a:ext cx="572059" cy="0"/>
          </a:xfrm>
          <a:prstGeom prst="straightConnector1">
            <a:avLst/>
          </a:prstGeom>
          <a:ln w="1905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26237E0-84A3-405D-A097-A89706A696C3}"/>
              </a:ext>
            </a:extLst>
          </p:cNvPr>
          <p:cNvSpPr txBox="1"/>
          <p:nvPr/>
        </p:nvSpPr>
        <p:spPr>
          <a:xfrm>
            <a:off x="4461210" y="4269090"/>
            <a:ext cx="172668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회원정보 수정 및 </a:t>
            </a:r>
            <a:r>
              <a:rPr lang="ko-KR" altLang="en-US" sz="1100" spc="-60" dirty="0" err="1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탍퇴</a:t>
            </a:r>
            <a:r>
              <a:rPr lang="en-US" altLang="ko-KR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(DB</a:t>
            </a:r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연계</a:t>
            </a:r>
            <a:r>
              <a:rPr lang="en-US" altLang="ko-KR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)</a:t>
            </a:r>
            <a:endParaRPr lang="ko-KR" altLang="en-US" sz="1100" spc="-60" dirty="0">
              <a:ln>
                <a:solidFill>
                  <a:srgbClr val="6D88A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7E7AC45-9AC6-4FCF-B6F2-1C871B6B940B}"/>
              </a:ext>
            </a:extLst>
          </p:cNvPr>
          <p:cNvCxnSpPr>
            <a:cxnSpLocks/>
          </p:cNvCxnSpPr>
          <p:nvPr/>
        </p:nvCxnSpPr>
        <p:spPr>
          <a:xfrm>
            <a:off x="4667322" y="4473827"/>
            <a:ext cx="1139807" cy="0"/>
          </a:xfrm>
          <a:prstGeom prst="straightConnector1">
            <a:avLst/>
          </a:prstGeom>
          <a:ln w="19050">
            <a:solidFill>
              <a:srgbClr val="1F4E7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662E83D-3E50-44FF-9182-308526B1E1FC}"/>
              </a:ext>
            </a:extLst>
          </p:cNvPr>
          <p:cNvSpPr txBox="1"/>
          <p:nvPr/>
        </p:nvSpPr>
        <p:spPr>
          <a:xfrm>
            <a:off x="5639558" y="4819401"/>
            <a:ext cx="210122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게시글</a:t>
            </a:r>
            <a:r>
              <a:rPr lang="en-US" altLang="ko-KR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(</a:t>
            </a:r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이미지</a:t>
            </a:r>
            <a:r>
              <a:rPr lang="en-US" altLang="ko-KR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)</a:t>
            </a:r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 등록</a:t>
            </a:r>
            <a:r>
              <a:rPr lang="en-US" altLang="ko-KR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, </a:t>
            </a:r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수정</a:t>
            </a:r>
            <a:r>
              <a:rPr lang="en-US" altLang="ko-KR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, </a:t>
            </a:r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삭제</a:t>
            </a:r>
            <a:r>
              <a:rPr lang="en-US" altLang="ko-KR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(DB</a:t>
            </a:r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연계</a:t>
            </a:r>
            <a:r>
              <a:rPr lang="en-US" altLang="ko-KR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)</a:t>
            </a:r>
            <a:endParaRPr lang="ko-KR" altLang="en-US" sz="1100" spc="-60" dirty="0">
              <a:ln>
                <a:solidFill>
                  <a:srgbClr val="6D88A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76F09576-C047-4F4B-9BB2-2E5C85C11F42}"/>
              </a:ext>
            </a:extLst>
          </p:cNvPr>
          <p:cNvCxnSpPr>
            <a:cxnSpLocks/>
          </p:cNvCxnSpPr>
          <p:nvPr/>
        </p:nvCxnSpPr>
        <p:spPr>
          <a:xfrm>
            <a:off x="5633790" y="5000449"/>
            <a:ext cx="2081460" cy="0"/>
          </a:xfrm>
          <a:prstGeom prst="straightConnector1">
            <a:avLst/>
          </a:prstGeom>
          <a:ln w="19050">
            <a:solidFill>
              <a:srgbClr val="1F4E7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FC48304-99F9-42E8-84F9-A4F96CFBC762}"/>
              </a:ext>
            </a:extLst>
          </p:cNvPr>
          <p:cNvCxnSpPr>
            <a:cxnSpLocks/>
          </p:cNvCxnSpPr>
          <p:nvPr/>
        </p:nvCxnSpPr>
        <p:spPr>
          <a:xfrm>
            <a:off x="4143375" y="6319662"/>
            <a:ext cx="2473455" cy="0"/>
          </a:xfrm>
          <a:prstGeom prst="straightConnector1">
            <a:avLst/>
          </a:prstGeom>
          <a:ln w="1905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EB91791-6288-4EEA-B4B1-9EA23E27BD3A}"/>
              </a:ext>
            </a:extLst>
          </p:cNvPr>
          <p:cNvCxnSpPr>
            <a:cxnSpLocks/>
          </p:cNvCxnSpPr>
          <p:nvPr/>
        </p:nvCxnSpPr>
        <p:spPr>
          <a:xfrm flipV="1">
            <a:off x="7509076" y="6825502"/>
            <a:ext cx="1711124" cy="3747"/>
          </a:xfrm>
          <a:prstGeom prst="straightConnector1">
            <a:avLst/>
          </a:prstGeom>
          <a:ln w="1905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8CB532DE-9FB3-43CE-9961-F1C51F31AF7F}"/>
              </a:ext>
            </a:extLst>
          </p:cNvPr>
          <p:cNvGrpSpPr/>
          <p:nvPr/>
        </p:nvGrpSpPr>
        <p:grpSpPr>
          <a:xfrm>
            <a:off x="2911794" y="1138567"/>
            <a:ext cx="1800000" cy="247993"/>
            <a:chOff x="715066" y="3298366"/>
            <a:chExt cx="668745" cy="175135"/>
          </a:xfrm>
        </p:grpSpPr>
        <p:sp>
          <p:nvSpPr>
            <p:cNvPr id="116" name="사각형: 둥근 모서리 205">
              <a:extLst>
                <a:ext uri="{FF2B5EF4-FFF2-40B4-BE49-F238E27FC236}">
                  <a16:creationId xmlns:a16="http://schemas.microsoft.com/office/drawing/2014/main" id="{796802AE-9767-4BAB-974E-1E50591403EB}"/>
                </a:ext>
              </a:extLst>
            </p:cNvPr>
            <p:cNvSpPr/>
            <p:nvPr/>
          </p:nvSpPr>
          <p:spPr>
            <a:xfrm>
              <a:off x="715066" y="3298366"/>
              <a:ext cx="668745" cy="175135"/>
            </a:xfrm>
            <a:prstGeom prst="roundRect">
              <a:avLst/>
            </a:prstGeom>
            <a:solidFill>
              <a:srgbClr val="00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17" name="Rectangle 398">
              <a:extLst>
                <a:ext uri="{FF2B5EF4-FFF2-40B4-BE49-F238E27FC236}">
                  <a16:creationId xmlns:a16="http://schemas.microsoft.com/office/drawing/2014/main" id="{57A91D7E-30D4-4278-817C-2942C9546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287" y="3326161"/>
              <a:ext cx="475431" cy="119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76D1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lvl="1" indent="-91483" algn="ctr">
                <a:spcBef>
                  <a:spcPts val="300"/>
                </a:spcBef>
                <a:buSzPct val="100000"/>
                <a:defRPr/>
              </a:pPr>
              <a:r>
                <a:rPr lang="en-US" altLang="ko-KR" sz="1100" spc="-50" dirty="0">
                  <a:ln w="13500">
                    <a:solidFill>
                      <a:srgbClr val="4F81BD">
                        <a:shade val="2500"/>
                        <a:alpha val="0"/>
                      </a:srgbClr>
                    </a:solidFill>
                    <a:prstDash val="solid"/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r>
                <a:rPr lang="ko-KR" altLang="en-US" sz="1100" spc="-50" dirty="0">
                  <a:ln w="13500">
                    <a:solidFill>
                      <a:srgbClr val="4F81BD">
                        <a:shade val="2500"/>
                        <a:alpha val="0"/>
                      </a:srgbClr>
                    </a:solidFill>
                    <a:prstDash val="solid"/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주차</a:t>
              </a: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197280D-F9DF-474F-ACF9-5B698D7FB012}"/>
              </a:ext>
            </a:extLst>
          </p:cNvPr>
          <p:cNvGrpSpPr/>
          <p:nvPr/>
        </p:nvGrpSpPr>
        <p:grpSpPr>
          <a:xfrm>
            <a:off x="4758710" y="1138567"/>
            <a:ext cx="1800000" cy="247993"/>
            <a:chOff x="708194" y="3298366"/>
            <a:chExt cx="675617" cy="175135"/>
          </a:xfrm>
        </p:grpSpPr>
        <p:sp>
          <p:nvSpPr>
            <p:cNvPr id="119" name="사각형: 둥근 모서리 208">
              <a:extLst>
                <a:ext uri="{FF2B5EF4-FFF2-40B4-BE49-F238E27FC236}">
                  <a16:creationId xmlns:a16="http://schemas.microsoft.com/office/drawing/2014/main" id="{0EA1967A-2725-4C1C-AC54-67D434606149}"/>
                </a:ext>
              </a:extLst>
            </p:cNvPr>
            <p:cNvSpPr/>
            <p:nvPr/>
          </p:nvSpPr>
          <p:spPr>
            <a:xfrm>
              <a:off x="708194" y="3298366"/>
              <a:ext cx="675617" cy="175135"/>
            </a:xfrm>
            <a:prstGeom prst="roundRect">
              <a:avLst/>
            </a:prstGeom>
            <a:solidFill>
              <a:srgbClr val="007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20" name="Rectangle 398">
              <a:extLst>
                <a:ext uri="{FF2B5EF4-FFF2-40B4-BE49-F238E27FC236}">
                  <a16:creationId xmlns:a16="http://schemas.microsoft.com/office/drawing/2014/main" id="{46A41BD9-D7F2-422A-9D56-358663EDB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287" y="3326161"/>
              <a:ext cx="475431" cy="119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76D1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lvl="1" indent="-91483" algn="ctr">
                <a:spcBef>
                  <a:spcPts val="300"/>
                </a:spcBef>
                <a:buSzPct val="100000"/>
                <a:defRPr/>
              </a:pPr>
              <a:r>
                <a:rPr lang="en-US" altLang="ko-KR" sz="1100" spc="-50" dirty="0">
                  <a:ln w="13500">
                    <a:solidFill>
                      <a:srgbClr val="4F81BD">
                        <a:shade val="2500"/>
                        <a:alpha val="0"/>
                      </a:srgbClr>
                    </a:solidFill>
                    <a:prstDash val="solid"/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r>
                <a:rPr lang="ko-KR" altLang="en-US" sz="1100" spc="-50" dirty="0">
                  <a:ln w="13500">
                    <a:solidFill>
                      <a:srgbClr val="4F81BD">
                        <a:shade val="2500"/>
                        <a:alpha val="0"/>
                      </a:srgbClr>
                    </a:solidFill>
                    <a:prstDash val="solid"/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주차</a:t>
              </a: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646F176-836F-4166-BC04-56E13AB3A214}"/>
              </a:ext>
            </a:extLst>
          </p:cNvPr>
          <p:cNvGrpSpPr/>
          <p:nvPr/>
        </p:nvGrpSpPr>
        <p:grpSpPr>
          <a:xfrm>
            <a:off x="6605626" y="1138567"/>
            <a:ext cx="1800000" cy="247993"/>
            <a:chOff x="708194" y="3298366"/>
            <a:chExt cx="267663" cy="175135"/>
          </a:xfrm>
        </p:grpSpPr>
        <p:sp>
          <p:nvSpPr>
            <p:cNvPr id="122" name="사각형: 둥근 모서리 211">
              <a:extLst>
                <a:ext uri="{FF2B5EF4-FFF2-40B4-BE49-F238E27FC236}">
                  <a16:creationId xmlns:a16="http://schemas.microsoft.com/office/drawing/2014/main" id="{F3EC37E9-C874-4598-B09F-96C6D0A267C3}"/>
                </a:ext>
              </a:extLst>
            </p:cNvPr>
            <p:cNvSpPr/>
            <p:nvPr/>
          </p:nvSpPr>
          <p:spPr>
            <a:xfrm>
              <a:off x="708194" y="3298366"/>
              <a:ext cx="267663" cy="175135"/>
            </a:xfrm>
            <a:prstGeom prst="roundRect">
              <a:avLst/>
            </a:prstGeom>
            <a:solidFill>
              <a:srgbClr val="009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23" name="Rectangle 398">
              <a:extLst>
                <a:ext uri="{FF2B5EF4-FFF2-40B4-BE49-F238E27FC236}">
                  <a16:creationId xmlns:a16="http://schemas.microsoft.com/office/drawing/2014/main" id="{F26131B5-AE8C-4D76-8E28-F35DDB304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92" y="3326161"/>
              <a:ext cx="171267" cy="119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76D1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lvl="1" indent="-91483" algn="ctr">
                <a:spcBef>
                  <a:spcPts val="300"/>
                </a:spcBef>
                <a:buSzPct val="100000"/>
                <a:defRPr/>
              </a:pPr>
              <a:r>
                <a:rPr lang="en-US" altLang="ko-KR" sz="1100" spc="-50" dirty="0">
                  <a:ln w="13500">
                    <a:solidFill>
                      <a:srgbClr val="4F81BD">
                        <a:shade val="2500"/>
                        <a:alpha val="0"/>
                      </a:srgbClr>
                    </a:solidFill>
                    <a:prstDash val="solid"/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r>
                <a:rPr lang="ko-KR" altLang="en-US" sz="1100" spc="-50" dirty="0">
                  <a:ln w="13500">
                    <a:solidFill>
                      <a:srgbClr val="4F81BD">
                        <a:shade val="2500"/>
                        <a:alpha val="0"/>
                      </a:srgbClr>
                    </a:solidFill>
                    <a:prstDash val="solid"/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주차</a:t>
              </a: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2C1D510F-5004-434C-9583-3755D6542C68}"/>
              </a:ext>
            </a:extLst>
          </p:cNvPr>
          <p:cNvGrpSpPr/>
          <p:nvPr/>
        </p:nvGrpSpPr>
        <p:grpSpPr>
          <a:xfrm>
            <a:off x="8452541" y="1138567"/>
            <a:ext cx="1800000" cy="247993"/>
            <a:chOff x="688960" y="3298366"/>
            <a:chExt cx="286897" cy="175135"/>
          </a:xfrm>
        </p:grpSpPr>
        <p:sp>
          <p:nvSpPr>
            <p:cNvPr id="125" name="사각형: 둥근 모서리 214">
              <a:extLst>
                <a:ext uri="{FF2B5EF4-FFF2-40B4-BE49-F238E27FC236}">
                  <a16:creationId xmlns:a16="http://schemas.microsoft.com/office/drawing/2014/main" id="{BBB069D3-39F6-453C-BB13-6495BFF1DC8F}"/>
                </a:ext>
              </a:extLst>
            </p:cNvPr>
            <p:cNvSpPr/>
            <p:nvPr/>
          </p:nvSpPr>
          <p:spPr>
            <a:xfrm>
              <a:off x="688960" y="3298366"/>
              <a:ext cx="286897" cy="175135"/>
            </a:xfrm>
            <a:prstGeom prst="roundRect">
              <a:avLst/>
            </a:prstGeom>
            <a:solidFill>
              <a:srgbClr val="00B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26" name="Rectangle 398">
              <a:extLst>
                <a:ext uri="{FF2B5EF4-FFF2-40B4-BE49-F238E27FC236}">
                  <a16:creationId xmlns:a16="http://schemas.microsoft.com/office/drawing/2014/main" id="{77DA67F7-C6DB-4FDE-8DFD-76CCC4B85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75" y="3326161"/>
              <a:ext cx="171267" cy="119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76D1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lvl="1" indent="-91483" algn="ctr">
                <a:spcBef>
                  <a:spcPts val="300"/>
                </a:spcBef>
                <a:buSzPct val="100000"/>
                <a:defRPr/>
              </a:pPr>
              <a:r>
                <a:rPr lang="en-US" altLang="ko-KR" sz="1100" spc="-50" dirty="0">
                  <a:ln w="13500">
                    <a:solidFill>
                      <a:srgbClr val="4F81BD">
                        <a:shade val="2500"/>
                        <a:alpha val="0"/>
                      </a:srgbClr>
                    </a:solidFill>
                    <a:prstDash val="solid"/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</a:t>
              </a:r>
              <a:r>
                <a:rPr lang="ko-KR" altLang="en-US" sz="1100" spc="-50" dirty="0">
                  <a:ln w="13500">
                    <a:solidFill>
                      <a:srgbClr val="4F81BD">
                        <a:shade val="2500"/>
                        <a:alpha val="0"/>
                      </a:srgbClr>
                    </a:solidFill>
                    <a:prstDash val="solid"/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주차</a:t>
              </a:r>
            </a:p>
          </p:txBody>
        </p:sp>
      </p:grpSp>
      <p:sp>
        <p:nvSpPr>
          <p:cNvPr id="127" name="모서리가 둥근 직사각형 5">
            <a:extLst>
              <a:ext uri="{FF2B5EF4-FFF2-40B4-BE49-F238E27FC236}">
                <a16:creationId xmlns:a16="http://schemas.microsoft.com/office/drawing/2014/main" id="{23387FFF-4CFB-45B1-B382-1F07522E2005}"/>
              </a:ext>
            </a:extLst>
          </p:cNvPr>
          <p:cNvSpPr/>
          <p:nvPr/>
        </p:nvSpPr>
        <p:spPr>
          <a:xfrm>
            <a:off x="6605626" y="1452303"/>
            <a:ext cx="1800000" cy="269086"/>
          </a:xfrm>
          <a:prstGeom prst="roundRect">
            <a:avLst>
              <a:gd name="adj" fmla="val 12113"/>
            </a:avLst>
          </a:prstGeom>
          <a:solidFill>
            <a:schemeClr val="bg1">
              <a:lumMod val="95000"/>
            </a:schemeClr>
          </a:solidFill>
          <a:ln w="3175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ctr">
              <a:buClr>
                <a:srgbClr val="175097"/>
              </a:buClr>
              <a:buSzPct val="80000"/>
              <a:tabLst>
                <a:tab pos="355600" algn="l"/>
              </a:tabLst>
            </a:pPr>
            <a:endParaRPr lang="en-US" altLang="ko-KR" sz="105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6" name="모서리가 둥근 직사각형 5">
            <a:extLst>
              <a:ext uri="{FF2B5EF4-FFF2-40B4-BE49-F238E27FC236}">
                <a16:creationId xmlns:a16="http://schemas.microsoft.com/office/drawing/2014/main" id="{803DCF50-1D38-4C08-B675-9F403FAD5E9E}"/>
              </a:ext>
            </a:extLst>
          </p:cNvPr>
          <p:cNvSpPr/>
          <p:nvPr/>
        </p:nvSpPr>
        <p:spPr>
          <a:xfrm>
            <a:off x="6616830" y="1457246"/>
            <a:ext cx="403972" cy="259200"/>
          </a:xfrm>
          <a:prstGeom prst="roundRect">
            <a:avLst>
              <a:gd name="adj" fmla="val 12113"/>
            </a:avLst>
          </a:prstGeom>
          <a:gradFill>
            <a:gsLst>
              <a:gs pos="50000">
                <a:srgbClr val="EAE7E6"/>
              </a:gs>
              <a:gs pos="50000">
                <a:srgbClr val="E2DEDC"/>
              </a:gs>
            </a:gsLst>
            <a:lin ang="3600000" scaled="0"/>
          </a:gra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ctr">
              <a:buClr>
                <a:srgbClr val="175097"/>
              </a:buClr>
              <a:buSzPct val="80000"/>
              <a:tabLst>
                <a:tab pos="355600" algn="l"/>
              </a:tabLst>
            </a:pPr>
            <a:r>
              <a:rPr lang="en-US" altLang="ko-KR" sz="105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15</a:t>
            </a:r>
            <a:r>
              <a:rPr lang="ko-KR" altLang="en-US" sz="105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일</a:t>
            </a:r>
            <a:endParaRPr lang="en-US" altLang="ko-KR" sz="105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DE814911-5B8B-1AC2-50D9-157CE9FC7AD1}"/>
              </a:ext>
            </a:extLst>
          </p:cNvPr>
          <p:cNvSpPr/>
          <p:nvPr/>
        </p:nvSpPr>
        <p:spPr>
          <a:xfrm>
            <a:off x="4431872" y="1455276"/>
            <a:ext cx="403972" cy="259200"/>
          </a:xfrm>
          <a:prstGeom prst="roundRect">
            <a:avLst>
              <a:gd name="adj" fmla="val 12113"/>
            </a:avLst>
          </a:prstGeom>
          <a:gradFill>
            <a:gsLst>
              <a:gs pos="50000">
                <a:srgbClr val="EAE7E6"/>
              </a:gs>
              <a:gs pos="50000">
                <a:srgbClr val="E2DEDC"/>
              </a:gs>
            </a:gsLst>
            <a:lin ang="3600000" scaled="0"/>
          </a:gra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ctr">
              <a:buClr>
                <a:srgbClr val="175097"/>
              </a:buClr>
              <a:buSzPct val="80000"/>
              <a:tabLst>
                <a:tab pos="355600" algn="l"/>
              </a:tabLst>
            </a:pPr>
            <a:r>
              <a:rPr lang="en-US" altLang="ko-KR" sz="105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7</a:t>
            </a:r>
            <a:r>
              <a:rPr lang="ko-KR" altLang="en-US" sz="105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일</a:t>
            </a:r>
            <a:endParaRPr lang="en-US" altLang="ko-KR" sz="105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576393-52E7-7CA2-EF87-A0359D00606C}"/>
              </a:ext>
            </a:extLst>
          </p:cNvPr>
          <p:cNvCxnSpPr>
            <a:cxnSpLocks/>
          </p:cNvCxnSpPr>
          <p:nvPr/>
        </p:nvCxnSpPr>
        <p:spPr>
          <a:xfrm>
            <a:off x="6616830" y="6576837"/>
            <a:ext cx="2003877" cy="0"/>
          </a:xfrm>
          <a:prstGeom prst="straightConnector1">
            <a:avLst/>
          </a:prstGeom>
          <a:ln w="1905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B3A7BB-15BF-A3A3-CBCD-4ED61AE5E2D2}"/>
              </a:ext>
            </a:extLst>
          </p:cNvPr>
          <p:cNvSpPr txBox="1"/>
          <p:nvPr/>
        </p:nvSpPr>
        <p:spPr>
          <a:xfrm>
            <a:off x="5938271" y="6389525"/>
            <a:ext cx="78030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spc="-6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Test</a:t>
            </a:r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학습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D9EBC-A989-9985-1F29-2558528B0ED6}"/>
              </a:ext>
            </a:extLst>
          </p:cNvPr>
          <p:cNvSpPr txBox="1"/>
          <p:nvPr/>
        </p:nvSpPr>
        <p:spPr>
          <a:xfrm>
            <a:off x="7170205" y="6389525"/>
            <a:ext cx="78030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학습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86D2BF-B129-7827-48BC-5411879140C1}"/>
              </a:ext>
            </a:extLst>
          </p:cNvPr>
          <p:cNvSpPr txBox="1"/>
          <p:nvPr/>
        </p:nvSpPr>
        <p:spPr>
          <a:xfrm>
            <a:off x="7913155" y="6656225"/>
            <a:ext cx="11214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Flask </a:t>
            </a:r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작업 및 연계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CA4A1DF-4EEA-163C-960C-9BA0D4FBA8F5}"/>
              </a:ext>
            </a:extLst>
          </p:cNvPr>
          <p:cNvCxnSpPr>
            <a:cxnSpLocks/>
          </p:cNvCxnSpPr>
          <p:nvPr/>
        </p:nvCxnSpPr>
        <p:spPr>
          <a:xfrm>
            <a:off x="6079441" y="6576837"/>
            <a:ext cx="511275" cy="0"/>
          </a:xfrm>
          <a:prstGeom prst="straightConnector1">
            <a:avLst/>
          </a:prstGeom>
          <a:ln w="19050">
            <a:solidFill>
              <a:srgbClr val="FF993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96385C5-6C43-57A5-A05F-FBBDAAD1721C}"/>
              </a:ext>
            </a:extLst>
          </p:cNvPr>
          <p:cNvCxnSpPr>
            <a:cxnSpLocks/>
          </p:cNvCxnSpPr>
          <p:nvPr/>
        </p:nvCxnSpPr>
        <p:spPr>
          <a:xfrm>
            <a:off x="7509076" y="6067249"/>
            <a:ext cx="1711124" cy="0"/>
          </a:xfrm>
          <a:prstGeom prst="straightConnector1">
            <a:avLst/>
          </a:prstGeom>
          <a:ln w="1905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6A00FE4-C468-031F-6B91-07C6EFE98EBA}"/>
              </a:ext>
            </a:extLst>
          </p:cNvPr>
          <p:cNvCxnSpPr>
            <a:cxnSpLocks/>
          </p:cNvCxnSpPr>
          <p:nvPr/>
        </p:nvCxnSpPr>
        <p:spPr>
          <a:xfrm>
            <a:off x="6616830" y="5814837"/>
            <a:ext cx="2003877" cy="0"/>
          </a:xfrm>
          <a:prstGeom prst="straightConnector1">
            <a:avLst/>
          </a:prstGeom>
          <a:ln w="1905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B2AFC33-4A79-0615-C8C4-86A5799D3DF9}"/>
              </a:ext>
            </a:extLst>
          </p:cNvPr>
          <p:cNvSpPr txBox="1"/>
          <p:nvPr/>
        </p:nvSpPr>
        <p:spPr>
          <a:xfrm>
            <a:off x="5938271" y="5627525"/>
            <a:ext cx="78030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Test</a:t>
            </a:r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학습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D1ECCF3-8FEB-F883-C930-09FDFC6FE250}"/>
              </a:ext>
            </a:extLst>
          </p:cNvPr>
          <p:cNvSpPr txBox="1"/>
          <p:nvPr/>
        </p:nvSpPr>
        <p:spPr>
          <a:xfrm>
            <a:off x="7170205" y="5627525"/>
            <a:ext cx="78030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학습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67AE5EA-076A-C64B-4B0B-9FAECD1A8FE4}"/>
              </a:ext>
            </a:extLst>
          </p:cNvPr>
          <p:cNvSpPr txBox="1"/>
          <p:nvPr/>
        </p:nvSpPr>
        <p:spPr>
          <a:xfrm>
            <a:off x="7913155" y="5894225"/>
            <a:ext cx="11214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Flask </a:t>
            </a:r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작업 및 연계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02E9FDAF-E231-2F9D-F43B-21ABD39C2DB6}"/>
              </a:ext>
            </a:extLst>
          </p:cNvPr>
          <p:cNvCxnSpPr>
            <a:cxnSpLocks/>
          </p:cNvCxnSpPr>
          <p:nvPr/>
        </p:nvCxnSpPr>
        <p:spPr>
          <a:xfrm>
            <a:off x="6079441" y="5814837"/>
            <a:ext cx="511275" cy="0"/>
          </a:xfrm>
          <a:prstGeom prst="straightConnector1">
            <a:avLst/>
          </a:prstGeom>
          <a:ln w="19050">
            <a:solidFill>
              <a:srgbClr val="FF993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D217D5D6-0F6D-2B39-496F-0BD46096D580}"/>
              </a:ext>
            </a:extLst>
          </p:cNvPr>
          <p:cNvSpPr txBox="1"/>
          <p:nvPr/>
        </p:nvSpPr>
        <p:spPr>
          <a:xfrm>
            <a:off x="9227605" y="6894350"/>
            <a:ext cx="11214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서비스 </a:t>
            </a:r>
            <a:r>
              <a:rPr lang="en-US" altLang="ko-KR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test</a:t>
            </a:r>
            <a:endParaRPr lang="ko-KR" altLang="en-US" sz="1100" spc="-60" dirty="0">
              <a:ln>
                <a:solidFill>
                  <a:srgbClr val="6D88A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2709174-F445-02A6-AA72-AC817EF35DF5}"/>
              </a:ext>
            </a:extLst>
          </p:cNvPr>
          <p:cNvSpPr txBox="1"/>
          <p:nvPr/>
        </p:nvSpPr>
        <p:spPr>
          <a:xfrm>
            <a:off x="4139377" y="3063496"/>
            <a:ext cx="110602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spc="-60" dirty="0" err="1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메인페이지</a:t>
            </a:r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 작업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5026B22-DF06-68D0-8C74-7C492D5BF762}"/>
              </a:ext>
            </a:extLst>
          </p:cNvPr>
          <p:cNvSpPr txBox="1"/>
          <p:nvPr/>
        </p:nvSpPr>
        <p:spPr>
          <a:xfrm>
            <a:off x="4691827" y="3292096"/>
            <a:ext cx="17018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회원 가입 페이지 및 </a:t>
            </a:r>
            <a:r>
              <a:rPr lang="en-US" altLang="ko-KR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DB</a:t>
            </a:r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연계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BE7BFF-7A8F-4C16-FBE7-D06F5962864F}"/>
              </a:ext>
            </a:extLst>
          </p:cNvPr>
          <p:cNvSpPr txBox="1"/>
          <p:nvPr/>
        </p:nvSpPr>
        <p:spPr>
          <a:xfrm>
            <a:off x="5273729" y="3530507"/>
            <a:ext cx="17018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공지사항 페이지 및 </a:t>
            </a:r>
            <a:r>
              <a:rPr lang="en-US" altLang="ko-KR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DB</a:t>
            </a:r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연계</a:t>
            </a: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BD3E2E21-CB4A-A3B7-4C7E-CBD64CB97BFE}"/>
              </a:ext>
            </a:extLst>
          </p:cNvPr>
          <p:cNvCxnSpPr>
            <a:cxnSpLocks/>
          </p:cNvCxnSpPr>
          <p:nvPr/>
        </p:nvCxnSpPr>
        <p:spPr>
          <a:xfrm>
            <a:off x="5616812" y="3969559"/>
            <a:ext cx="2098438" cy="0"/>
          </a:xfrm>
          <a:prstGeom prst="straightConnector1">
            <a:avLst/>
          </a:prstGeom>
          <a:ln w="19050">
            <a:solidFill>
              <a:srgbClr val="1F4E7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BF853713-1F6D-4901-41F0-C595D875A9CD}"/>
              </a:ext>
            </a:extLst>
          </p:cNvPr>
          <p:cNvSpPr txBox="1"/>
          <p:nvPr/>
        </p:nvSpPr>
        <p:spPr>
          <a:xfrm>
            <a:off x="5807129" y="3797207"/>
            <a:ext cx="17018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위치기반</a:t>
            </a:r>
            <a:r>
              <a:rPr lang="en-US" altLang="ko-KR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, </a:t>
            </a:r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검색 기능 포함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93DEB935-5ACD-8424-7D10-B23558F04CBB}"/>
              </a:ext>
            </a:extLst>
          </p:cNvPr>
          <p:cNvCxnSpPr>
            <a:cxnSpLocks/>
          </p:cNvCxnSpPr>
          <p:nvPr/>
        </p:nvCxnSpPr>
        <p:spPr>
          <a:xfrm>
            <a:off x="4672244" y="4751086"/>
            <a:ext cx="2046328" cy="0"/>
          </a:xfrm>
          <a:prstGeom prst="straightConnector1">
            <a:avLst/>
          </a:prstGeom>
          <a:ln w="19050">
            <a:solidFill>
              <a:srgbClr val="1F4E7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8052A19-F402-7E35-E4B1-658C0A7B2175}"/>
              </a:ext>
            </a:extLst>
          </p:cNvPr>
          <p:cNvSpPr txBox="1"/>
          <p:nvPr/>
        </p:nvSpPr>
        <p:spPr>
          <a:xfrm>
            <a:off x="4663574" y="4539435"/>
            <a:ext cx="33503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권한 정보 설정</a:t>
            </a:r>
            <a:r>
              <a:rPr lang="en-US" altLang="ko-KR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, </a:t>
            </a:r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관리자 페이지 추가</a:t>
            </a:r>
            <a:r>
              <a:rPr lang="en-US" altLang="ko-KR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(</a:t>
            </a:r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회원 목록</a:t>
            </a:r>
            <a:r>
              <a:rPr lang="en-US" altLang="ko-KR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, </a:t>
            </a:r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삭제 등</a:t>
            </a:r>
            <a:r>
              <a:rPr lang="en-US" altLang="ko-KR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), DB</a:t>
            </a:r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연계</a:t>
            </a:r>
            <a:r>
              <a:rPr lang="en-US" altLang="ko-KR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 </a:t>
            </a:r>
            <a:endParaRPr lang="ko-KR" altLang="en-US" sz="1100" spc="-60" dirty="0">
              <a:ln>
                <a:solidFill>
                  <a:srgbClr val="6D88A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9D938669-29CA-5BD0-2C30-79C446DF6BE0}"/>
              </a:ext>
            </a:extLst>
          </p:cNvPr>
          <p:cNvCxnSpPr>
            <a:cxnSpLocks/>
          </p:cNvCxnSpPr>
          <p:nvPr/>
        </p:nvCxnSpPr>
        <p:spPr>
          <a:xfrm>
            <a:off x="9287700" y="7117114"/>
            <a:ext cx="1006060" cy="0"/>
          </a:xfrm>
          <a:prstGeom prst="straightConnector1">
            <a:avLst/>
          </a:prstGeom>
          <a:ln w="1905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726A98A0-13A5-9178-52A6-B3046BF6719C}"/>
              </a:ext>
            </a:extLst>
          </p:cNvPr>
          <p:cNvSpPr txBox="1"/>
          <p:nvPr/>
        </p:nvSpPr>
        <p:spPr>
          <a:xfrm>
            <a:off x="7411191" y="5046261"/>
            <a:ext cx="6417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spc="-6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Flask </a:t>
            </a:r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연계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B02843B-75C5-BA7C-2FCC-2267316897AE}"/>
              </a:ext>
            </a:extLst>
          </p:cNvPr>
          <p:cNvSpPr txBox="1"/>
          <p:nvPr/>
        </p:nvSpPr>
        <p:spPr>
          <a:xfrm>
            <a:off x="8239646" y="5046261"/>
            <a:ext cx="89959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동물진단 페이지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8C47E61-C79D-E43A-9D28-65C38277BD6F}"/>
              </a:ext>
            </a:extLst>
          </p:cNvPr>
          <p:cNvSpPr txBox="1"/>
          <p:nvPr/>
        </p:nvSpPr>
        <p:spPr>
          <a:xfrm>
            <a:off x="9126945" y="5046261"/>
            <a:ext cx="9314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test</a:t>
            </a:r>
            <a:endParaRPr lang="ko-KR" altLang="en-US" sz="1100" spc="-60" dirty="0">
              <a:ln>
                <a:solidFill>
                  <a:srgbClr val="6D88A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B12BDF1-B941-E97A-1E4F-E52D5D68276B}"/>
              </a:ext>
            </a:extLst>
          </p:cNvPr>
          <p:cNvCxnSpPr>
            <a:cxnSpLocks/>
          </p:cNvCxnSpPr>
          <p:nvPr/>
        </p:nvCxnSpPr>
        <p:spPr>
          <a:xfrm>
            <a:off x="7509007" y="5270039"/>
            <a:ext cx="398471" cy="0"/>
          </a:xfrm>
          <a:prstGeom prst="straightConnector1">
            <a:avLst/>
          </a:prstGeom>
          <a:ln w="19050">
            <a:solidFill>
              <a:srgbClr val="1F4E7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2688C1AA-35D5-EDE7-A0D8-6B1D193C399F}"/>
              </a:ext>
            </a:extLst>
          </p:cNvPr>
          <p:cNvCxnSpPr>
            <a:cxnSpLocks/>
          </p:cNvCxnSpPr>
          <p:nvPr/>
        </p:nvCxnSpPr>
        <p:spPr>
          <a:xfrm>
            <a:off x="7985317" y="5269088"/>
            <a:ext cx="1125346" cy="0"/>
          </a:xfrm>
          <a:prstGeom prst="straightConnector1">
            <a:avLst/>
          </a:prstGeom>
          <a:ln w="19050">
            <a:solidFill>
              <a:srgbClr val="FF993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B1CBB647-C3ED-2131-199F-09BC7979E484}"/>
              </a:ext>
            </a:extLst>
          </p:cNvPr>
          <p:cNvCxnSpPr>
            <a:cxnSpLocks/>
          </p:cNvCxnSpPr>
          <p:nvPr/>
        </p:nvCxnSpPr>
        <p:spPr>
          <a:xfrm>
            <a:off x="9191625" y="5267676"/>
            <a:ext cx="600634" cy="0"/>
          </a:xfrm>
          <a:prstGeom prst="straightConnector1">
            <a:avLst/>
          </a:prstGeom>
          <a:ln w="1905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020129C4-9EF5-E2E3-1545-B177B08B85E4}"/>
              </a:ext>
            </a:extLst>
          </p:cNvPr>
          <p:cNvSpPr txBox="1"/>
          <p:nvPr/>
        </p:nvSpPr>
        <p:spPr>
          <a:xfrm>
            <a:off x="4185671" y="6122825"/>
            <a:ext cx="237303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데이터 수집</a:t>
            </a:r>
            <a:r>
              <a:rPr lang="en-US" altLang="ko-KR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, </a:t>
            </a:r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분석 및 학습을 위한 </a:t>
            </a:r>
            <a:r>
              <a:rPr lang="ko-KR" altLang="en-US" sz="1100" spc="-60" dirty="0" err="1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전처리</a:t>
            </a:r>
            <a:endParaRPr lang="ko-KR" altLang="en-US" sz="1100" spc="-60" dirty="0">
              <a:ln>
                <a:solidFill>
                  <a:srgbClr val="6D88A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A94064EC-D7E0-5084-49C9-359EDC9645E8}"/>
              </a:ext>
            </a:extLst>
          </p:cNvPr>
          <p:cNvCxnSpPr>
            <a:cxnSpLocks/>
          </p:cNvCxnSpPr>
          <p:nvPr/>
        </p:nvCxnSpPr>
        <p:spPr>
          <a:xfrm>
            <a:off x="4105275" y="5538612"/>
            <a:ext cx="2473455" cy="0"/>
          </a:xfrm>
          <a:prstGeom prst="straightConnector1">
            <a:avLst/>
          </a:prstGeom>
          <a:ln w="1905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5D675F12-7689-BD9F-C6B9-C48B6029FED8}"/>
              </a:ext>
            </a:extLst>
          </p:cNvPr>
          <p:cNvSpPr txBox="1"/>
          <p:nvPr/>
        </p:nvSpPr>
        <p:spPr>
          <a:xfrm>
            <a:off x="4147571" y="5341775"/>
            <a:ext cx="237303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데이터 수집</a:t>
            </a:r>
            <a:r>
              <a:rPr lang="en-US" altLang="ko-KR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,</a:t>
            </a:r>
            <a:r>
              <a:rPr lang="ko-KR" altLang="en-US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 분석 및 학습을 위한 </a:t>
            </a:r>
            <a:r>
              <a:rPr lang="ko-KR" altLang="en-US" sz="1100" spc="-60" dirty="0" err="1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전처리</a:t>
            </a:r>
            <a:endParaRPr lang="ko-KR" altLang="en-US" sz="1100" spc="-60" dirty="0">
              <a:ln>
                <a:solidFill>
                  <a:srgbClr val="6D88A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sp>
        <p:nvSpPr>
          <p:cNvPr id="158" name="모서리가 둥근 직사각형 5">
            <a:extLst>
              <a:ext uri="{FF2B5EF4-FFF2-40B4-BE49-F238E27FC236}">
                <a16:creationId xmlns:a16="http://schemas.microsoft.com/office/drawing/2014/main" id="{EE9D1256-8901-599F-7092-73CC2024F34E}"/>
              </a:ext>
            </a:extLst>
          </p:cNvPr>
          <p:cNvSpPr/>
          <p:nvPr/>
        </p:nvSpPr>
        <p:spPr>
          <a:xfrm>
            <a:off x="7740780" y="1457246"/>
            <a:ext cx="403972" cy="259200"/>
          </a:xfrm>
          <a:prstGeom prst="roundRect">
            <a:avLst>
              <a:gd name="adj" fmla="val 12113"/>
            </a:avLst>
          </a:prstGeom>
          <a:gradFill>
            <a:gsLst>
              <a:gs pos="50000">
                <a:srgbClr val="EAE7E6"/>
              </a:gs>
              <a:gs pos="50000">
                <a:srgbClr val="E2DEDC"/>
              </a:gs>
            </a:gsLst>
            <a:lin ang="3600000" scaled="0"/>
          </a:gra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ctr">
              <a:buClr>
                <a:srgbClr val="175097"/>
              </a:buClr>
              <a:buSzPct val="80000"/>
              <a:tabLst>
                <a:tab pos="355600" algn="l"/>
              </a:tabLst>
            </a:pPr>
            <a:r>
              <a:rPr lang="en-US" altLang="ko-KR" sz="105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19</a:t>
            </a:r>
            <a:r>
              <a:rPr lang="ko-KR" altLang="en-US" sz="105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일</a:t>
            </a:r>
            <a:endParaRPr lang="en-US" altLang="ko-KR" sz="105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1DC016-FE12-2875-752E-6B5BE6C471B5}"/>
              </a:ext>
            </a:extLst>
          </p:cNvPr>
          <p:cNvSpPr txBox="1"/>
          <p:nvPr/>
        </p:nvSpPr>
        <p:spPr>
          <a:xfrm>
            <a:off x="9107895" y="5847246"/>
            <a:ext cx="9314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test</a:t>
            </a:r>
            <a:endParaRPr lang="ko-KR" altLang="en-US" sz="1100" spc="-60" dirty="0">
              <a:ln>
                <a:solidFill>
                  <a:srgbClr val="6D88A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58A5E218-8CAA-160B-AEAC-03AAC7A3324E}"/>
              </a:ext>
            </a:extLst>
          </p:cNvPr>
          <p:cNvCxnSpPr>
            <a:cxnSpLocks/>
          </p:cNvCxnSpPr>
          <p:nvPr/>
        </p:nvCxnSpPr>
        <p:spPr>
          <a:xfrm>
            <a:off x="9220200" y="6068661"/>
            <a:ext cx="572059" cy="0"/>
          </a:xfrm>
          <a:prstGeom prst="straightConnector1">
            <a:avLst/>
          </a:prstGeom>
          <a:ln w="1905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B81D04F3-00A4-2D1B-0236-6139252F0451}"/>
              </a:ext>
            </a:extLst>
          </p:cNvPr>
          <p:cNvSpPr txBox="1"/>
          <p:nvPr/>
        </p:nvSpPr>
        <p:spPr>
          <a:xfrm>
            <a:off x="9136056" y="6609262"/>
            <a:ext cx="9314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spc="-6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rPr>
              <a:t>test</a:t>
            </a:r>
            <a:endParaRPr lang="ko-KR" altLang="en-US" sz="1100" spc="-60" dirty="0">
              <a:ln>
                <a:solidFill>
                  <a:srgbClr val="6D88A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+mj-cs"/>
            </a:endParaRP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12F5D293-1F21-7662-17E2-EA535A781DDE}"/>
              </a:ext>
            </a:extLst>
          </p:cNvPr>
          <p:cNvCxnSpPr>
            <a:cxnSpLocks/>
          </p:cNvCxnSpPr>
          <p:nvPr/>
        </p:nvCxnSpPr>
        <p:spPr>
          <a:xfrm>
            <a:off x="9248361" y="6830677"/>
            <a:ext cx="572059" cy="0"/>
          </a:xfrm>
          <a:prstGeom prst="straightConnector1">
            <a:avLst/>
          </a:prstGeom>
          <a:ln w="1905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20E4150D-8562-A297-8415-FE978B95DEF0}"/>
              </a:ext>
            </a:extLst>
          </p:cNvPr>
          <p:cNvGrpSpPr/>
          <p:nvPr/>
        </p:nvGrpSpPr>
        <p:grpSpPr>
          <a:xfrm>
            <a:off x="2290808" y="271632"/>
            <a:ext cx="7080431" cy="142608"/>
            <a:chOff x="2290808" y="108000"/>
            <a:chExt cx="7080431" cy="516689"/>
          </a:xfrm>
        </p:grpSpPr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6A86AEC4-0AD3-E88D-D060-FA4D15F61ACF}"/>
                </a:ext>
              </a:extLst>
            </p:cNvPr>
            <p:cNvCxnSpPr/>
            <p:nvPr/>
          </p:nvCxnSpPr>
          <p:spPr>
            <a:xfrm>
              <a:off x="2290808" y="108000"/>
              <a:ext cx="0" cy="5166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0585BA5A-EA4D-C98F-3992-A5A227C6D933}"/>
                </a:ext>
              </a:extLst>
            </p:cNvPr>
            <p:cNvCxnSpPr/>
            <p:nvPr/>
          </p:nvCxnSpPr>
          <p:spPr>
            <a:xfrm>
              <a:off x="4060916" y="108000"/>
              <a:ext cx="0" cy="5166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D25456D3-239A-C893-55DE-0A6010E6CE40}"/>
                </a:ext>
              </a:extLst>
            </p:cNvPr>
            <p:cNvCxnSpPr/>
            <p:nvPr/>
          </p:nvCxnSpPr>
          <p:spPr>
            <a:xfrm>
              <a:off x="5831024" y="108000"/>
              <a:ext cx="0" cy="5166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16403921-943A-EFE6-40CF-D37AFD0B80BA}"/>
                </a:ext>
              </a:extLst>
            </p:cNvPr>
            <p:cNvCxnSpPr/>
            <p:nvPr/>
          </p:nvCxnSpPr>
          <p:spPr>
            <a:xfrm>
              <a:off x="7601132" y="108000"/>
              <a:ext cx="0" cy="5166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F3DCA1AD-4092-DC62-F765-D5A2CFB089A3}"/>
                </a:ext>
              </a:extLst>
            </p:cNvPr>
            <p:cNvCxnSpPr/>
            <p:nvPr/>
          </p:nvCxnSpPr>
          <p:spPr>
            <a:xfrm>
              <a:off x="9371239" y="108000"/>
              <a:ext cx="0" cy="5166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85E77B8E-9369-938D-069D-4D893835EF57}"/>
              </a:ext>
            </a:extLst>
          </p:cNvPr>
          <p:cNvGrpSpPr/>
          <p:nvPr/>
        </p:nvGrpSpPr>
        <p:grpSpPr>
          <a:xfrm>
            <a:off x="848921" y="96715"/>
            <a:ext cx="1113666" cy="492443"/>
            <a:chOff x="486535" y="143434"/>
            <a:chExt cx="1113666" cy="492443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BAAEC22-B13C-151A-B52B-77394083BEE4}"/>
                </a:ext>
              </a:extLst>
            </p:cNvPr>
            <p:cNvSpPr txBox="1"/>
            <p:nvPr/>
          </p:nvSpPr>
          <p:spPr>
            <a:xfrm>
              <a:off x="781091" y="373140"/>
              <a:ext cx="81911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600"/>
                </a:spcAft>
                <a:buClr>
                  <a:prstClr val="white">
                    <a:lumMod val="50000"/>
                  </a:prstClr>
                </a:buClr>
                <a:defRPr/>
              </a:pPr>
              <a:r>
                <a:rPr lang="ko-KR" altLang="en-US" sz="1200" spc="-50" dirty="0">
                  <a:ln>
                    <a:solidFill>
                      <a:srgbClr val="3F4057">
                        <a:alpha val="0"/>
                      </a:srgbClr>
                    </a:solidFill>
                  </a:ln>
                  <a:solidFill>
                    <a:srgbClr val="1F4E79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주제 선정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FE51074-73E6-243B-FD41-9EE06BA7AF31}"/>
                </a:ext>
              </a:extLst>
            </p:cNvPr>
            <p:cNvSpPr txBox="1"/>
            <p:nvPr/>
          </p:nvSpPr>
          <p:spPr>
            <a:xfrm>
              <a:off x="486535" y="143434"/>
              <a:ext cx="33482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  <a:buClr>
                  <a:prstClr val="white">
                    <a:lumMod val="50000"/>
                  </a:prstClr>
                </a:buClr>
                <a:defRPr/>
              </a:pPr>
              <a:r>
                <a:rPr lang="en-US" altLang="ko-KR" sz="3200" dirty="0">
                  <a:ln>
                    <a:solidFill>
                      <a:srgbClr val="3F4057">
                        <a:alpha val="0"/>
                      </a:srgbClr>
                    </a:solidFill>
                  </a:ln>
                  <a:solidFill>
                    <a:srgbClr val="1F4E79"/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rPr>
                <a:t>Ⅰ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9FAC785-F7E8-81CF-A49C-9911D435D765}"/>
                </a:ext>
              </a:extLst>
            </p:cNvPr>
            <p:cNvSpPr txBox="1"/>
            <p:nvPr/>
          </p:nvSpPr>
          <p:spPr>
            <a:xfrm>
              <a:off x="788023" y="263050"/>
              <a:ext cx="70153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spcAft>
                  <a:spcPts val="600"/>
                </a:spcAft>
                <a:buClr>
                  <a:prstClr val="white">
                    <a:lumMod val="50000"/>
                  </a:prstClr>
                </a:buClr>
                <a:defRPr/>
              </a:pPr>
              <a:r>
                <a:rPr lang="en-US" altLang="ko-KR" sz="700" dirty="0">
                  <a:ln>
                    <a:solidFill>
                      <a:srgbClr val="3F4057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Chapter</a:t>
              </a: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7DFCC1E-684F-AF9B-34E4-EFA5B6964E65}"/>
              </a:ext>
            </a:extLst>
          </p:cNvPr>
          <p:cNvGrpSpPr/>
          <p:nvPr/>
        </p:nvGrpSpPr>
        <p:grpSpPr>
          <a:xfrm>
            <a:off x="2592359" y="96715"/>
            <a:ext cx="1167006" cy="492443"/>
            <a:chOff x="2688715" y="143434"/>
            <a:chExt cx="1167006" cy="492443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644966D-FA0F-EAC2-CE81-5028F462BEDE}"/>
                </a:ext>
              </a:extLst>
            </p:cNvPr>
            <p:cNvSpPr txBox="1"/>
            <p:nvPr/>
          </p:nvSpPr>
          <p:spPr>
            <a:xfrm>
              <a:off x="3036611" y="373140"/>
              <a:ext cx="81911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600"/>
                </a:spcAft>
                <a:buClr>
                  <a:prstClr val="white">
                    <a:lumMod val="50000"/>
                  </a:prstClr>
                </a:buClr>
                <a:defRPr/>
              </a:pPr>
              <a:r>
                <a:rPr lang="ko-KR" altLang="en-US" sz="1200" spc="-50" dirty="0">
                  <a:ln>
                    <a:solidFill>
                      <a:srgbClr val="3F4057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조원 소개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7176005-D98A-CADD-BB0C-4E41820874A3}"/>
                </a:ext>
              </a:extLst>
            </p:cNvPr>
            <p:cNvSpPr txBox="1"/>
            <p:nvPr/>
          </p:nvSpPr>
          <p:spPr>
            <a:xfrm>
              <a:off x="2688715" y="143434"/>
              <a:ext cx="33482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  <a:buClr>
                  <a:prstClr val="white">
                    <a:lumMod val="50000"/>
                  </a:prstClr>
                </a:buClr>
                <a:defRPr/>
              </a:pPr>
              <a:r>
                <a:rPr lang="en-US" altLang="ko-KR" sz="3200" dirty="0">
                  <a:ln>
                    <a:solidFill>
                      <a:srgbClr val="3F4057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rPr>
                <a:t>Ⅱ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BACE930-562A-0FD6-6013-D05B8FBD8916}"/>
                </a:ext>
              </a:extLst>
            </p:cNvPr>
            <p:cNvSpPr txBox="1"/>
            <p:nvPr/>
          </p:nvSpPr>
          <p:spPr>
            <a:xfrm>
              <a:off x="3043543" y="263050"/>
              <a:ext cx="70153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spcAft>
                  <a:spcPts val="600"/>
                </a:spcAft>
                <a:buClr>
                  <a:prstClr val="white">
                    <a:lumMod val="50000"/>
                  </a:prstClr>
                </a:buClr>
                <a:defRPr/>
              </a:pPr>
              <a:r>
                <a:rPr lang="en-US" altLang="ko-KR" sz="700" dirty="0">
                  <a:ln>
                    <a:solidFill>
                      <a:srgbClr val="3F4057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Chapter</a:t>
              </a: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7E0296B4-7CF4-49B7-2C93-734904D7DC01}"/>
              </a:ext>
            </a:extLst>
          </p:cNvPr>
          <p:cNvGrpSpPr/>
          <p:nvPr/>
        </p:nvGrpSpPr>
        <p:grpSpPr>
          <a:xfrm>
            <a:off x="4417788" y="96715"/>
            <a:ext cx="1056365" cy="492443"/>
            <a:chOff x="2688715" y="143434"/>
            <a:chExt cx="1056365" cy="492443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AEB68A0D-3369-5247-0D52-EE1209F39456}"/>
                </a:ext>
              </a:extLst>
            </p:cNvPr>
            <p:cNvSpPr txBox="1"/>
            <p:nvPr/>
          </p:nvSpPr>
          <p:spPr>
            <a:xfrm>
              <a:off x="3036611" y="373140"/>
              <a:ext cx="62961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600"/>
                </a:spcAft>
                <a:buClr>
                  <a:prstClr val="white">
                    <a:lumMod val="50000"/>
                  </a:prstClr>
                </a:buClr>
                <a:defRPr/>
              </a:pPr>
              <a:r>
                <a:rPr lang="ko-KR" altLang="en-US" sz="1200" spc="-50" dirty="0">
                  <a:ln>
                    <a:solidFill>
                      <a:srgbClr val="3F4057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웹 구성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9FA5A54-AB9C-4486-17C6-F3F7CA764AA7}"/>
                </a:ext>
              </a:extLst>
            </p:cNvPr>
            <p:cNvSpPr txBox="1"/>
            <p:nvPr/>
          </p:nvSpPr>
          <p:spPr>
            <a:xfrm>
              <a:off x="2688715" y="143434"/>
              <a:ext cx="33482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  <a:buClr>
                  <a:prstClr val="white">
                    <a:lumMod val="50000"/>
                  </a:prstClr>
                </a:buClr>
                <a:defRPr/>
              </a:pPr>
              <a:r>
                <a:rPr lang="en-US" altLang="ko-KR" sz="3200" dirty="0">
                  <a:ln>
                    <a:solidFill>
                      <a:srgbClr val="3F4057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rPr>
                <a:t>Ⅲ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5717634D-FE94-9FA7-1D18-1FB68B3BF515}"/>
                </a:ext>
              </a:extLst>
            </p:cNvPr>
            <p:cNvSpPr txBox="1"/>
            <p:nvPr/>
          </p:nvSpPr>
          <p:spPr>
            <a:xfrm>
              <a:off x="3043543" y="263050"/>
              <a:ext cx="70153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spcAft>
                  <a:spcPts val="600"/>
                </a:spcAft>
                <a:buClr>
                  <a:prstClr val="white">
                    <a:lumMod val="50000"/>
                  </a:prstClr>
                </a:buClr>
                <a:defRPr/>
              </a:pPr>
              <a:r>
                <a:rPr lang="en-US" altLang="ko-KR" sz="700" dirty="0">
                  <a:ln>
                    <a:solidFill>
                      <a:srgbClr val="3F4057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Chapter</a:t>
              </a: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CA6E9C75-F860-400B-4B73-2279AA4ED000}"/>
              </a:ext>
            </a:extLst>
          </p:cNvPr>
          <p:cNvGrpSpPr/>
          <p:nvPr/>
        </p:nvGrpSpPr>
        <p:grpSpPr>
          <a:xfrm>
            <a:off x="6187896" y="96715"/>
            <a:ext cx="1056365" cy="492443"/>
            <a:chOff x="2688715" y="143434"/>
            <a:chExt cx="1056365" cy="492443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ECAFF62-4AE6-D247-6F41-AD5C12E892F0}"/>
                </a:ext>
              </a:extLst>
            </p:cNvPr>
            <p:cNvSpPr txBox="1"/>
            <p:nvPr/>
          </p:nvSpPr>
          <p:spPr>
            <a:xfrm>
              <a:off x="3036611" y="373140"/>
              <a:ext cx="62961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600"/>
                </a:spcAft>
                <a:buClr>
                  <a:prstClr val="white">
                    <a:lumMod val="50000"/>
                  </a:prstClr>
                </a:buClr>
                <a:defRPr/>
              </a:pPr>
              <a:r>
                <a:rPr lang="ko-KR" altLang="en-US" sz="1200" spc="-50" dirty="0">
                  <a:ln>
                    <a:solidFill>
                      <a:srgbClr val="3F4057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동물 진단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697EDEE-1E3C-25B9-269F-2756678DEBB1}"/>
                </a:ext>
              </a:extLst>
            </p:cNvPr>
            <p:cNvSpPr txBox="1"/>
            <p:nvPr/>
          </p:nvSpPr>
          <p:spPr>
            <a:xfrm>
              <a:off x="2688715" y="143434"/>
              <a:ext cx="33482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  <a:buClr>
                  <a:prstClr val="white">
                    <a:lumMod val="50000"/>
                  </a:prstClr>
                </a:buClr>
                <a:defRPr/>
              </a:pPr>
              <a:r>
                <a:rPr lang="en-US" altLang="ko-KR" sz="3200" dirty="0">
                  <a:ln>
                    <a:solidFill>
                      <a:srgbClr val="3F4057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rPr>
                <a:t>Ⅳ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CA52053-ABBE-0C32-8200-3B7D4490107C}"/>
                </a:ext>
              </a:extLst>
            </p:cNvPr>
            <p:cNvSpPr txBox="1"/>
            <p:nvPr/>
          </p:nvSpPr>
          <p:spPr>
            <a:xfrm>
              <a:off x="3043543" y="263050"/>
              <a:ext cx="70153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spcAft>
                  <a:spcPts val="600"/>
                </a:spcAft>
                <a:buClr>
                  <a:prstClr val="white">
                    <a:lumMod val="50000"/>
                  </a:prstClr>
                </a:buClr>
                <a:defRPr/>
              </a:pPr>
              <a:r>
                <a:rPr lang="en-US" altLang="ko-KR" sz="700" dirty="0">
                  <a:ln>
                    <a:solidFill>
                      <a:srgbClr val="3F4057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Chapter</a:t>
              </a: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EB7BA4F3-DFB4-717A-9FB5-ABA156895432}"/>
              </a:ext>
            </a:extLst>
          </p:cNvPr>
          <p:cNvGrpSpPr/>
          <p:nvPr/>
        </p:nvGrpSpPr>
        <p:grpSpPr>
          <a:xfrm>
            <a:off x="7958003" y="96715"/>
            <a:ext cx="1056365" cy="492443"/>
            <a:chOff x="2688715" y="143434"/>
            <a:chExt cx="1056365" cy="492443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2727BDE1-520E-2411-B56F-32B19A9419E9}"/>
                </a:ext>
              </a:extLst>
            </p:cNvPr>
            <p:cNvSpPr txBox="1"/>
            <p:nvPr/>
          </p:nvSpPr>
          <p:spPr>
            <a:xfrm>
              <a:off x="3036611" y="373140"/>
              <a:ext cx="62961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600"/>
                </a:spcAft>
                <a:buClr>
                  <a:prstClr val="white">
                    <a:lumMod val="50000"/>
                  </a:prstClr>
                </a:buClr>
                <a:defRPr/>
              </a:pPr>
              <a:r>
                <a:rPr lang="ko-KR" altLang="en-US" sz="1200" spc="-50" dirty="0">
                  <a:ln>
                    <a:solidFill>
                      <a:srgbClr val="3F4057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마치며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B5FE406-6C50-F768-38E9-94BC9A994350}"/>
                </a:ext>
              </a:extLst>
            </p:cNvPr>
            <p:cNvSpPr txBox="1"/>
            <p:nvPr/>
          </p:nvSpPr>
          <p:spPr>
            <a:xfrm>
              <a:off x="2688715" y="143434"/>
              <a:ext cx="33482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  <a:buClr>
                  <a:prstClr val="white">
                    <a:lumMod val="50000"/>
                  </a:prstClr>
                </a:buClr>
                <a:defRPr/>
              </a:pPr>
              <a:r>
                <a:rPr lang="en-US" altLang="ko-KR" sz="3200" dirty="0">
                  <a:ln>
                    <a:solidFill>
                      <a:srgbClr val="3F4057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rPr>
                <a:t>Ⅴ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F891AF1C-A74F-379E-992F-C3C5AC18189E}"/>
                </a:ext>
              </a:extLst>
            </p:cNvPr>
            <p:cNvSpPr txBox="1"/>
            <p:nvPr/>
          </p:nvSpPr>
          <p:spPr>
            <a:xfrm>
              <a:off x="3043543" y="263050"/>
              <a:ext cx="70153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spcAft>
                  <a:spcPts val="600"/>
                </a:spcAft>
                <a:buClr>
                  <a:prstClr val="white">
                    <a:lumMod val="50000"/>
                  </a:prstClr>
                </a:buClr>
                <a:defRPr/>
              </a:pPr>
              <a:r>
                <a:rPr lang="en-US" altLang="ko-KR" sz="700" dirty="0">
                  <a:ln>
                    <a:solidFill>
                      <a:srgbClr val="3F4057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Chapter</a:t>
              </a:r>
            </a:p>
          </p:txBody>
        </p:sp>
      </p:grp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66D14996-5CE2-D37F-B0B5-DD2C808C1DA7}"/>
              </a:ext>
            </a:extLst>
          </p:cNvPr>
          <p:cNvSpPr/>
          <p:nvPr/>
        </p:nvSpPr>
        <p:spPr>
          <a:xfrm>
            <a:off x="525059" y="584846"/>
            <a:ext cx="1765749" cy="45719"/>
          </a:xfrm>
          <a:prstGeom prst="rect">
            <a:avLst/>
          </a:prstGeom>
          <a:solidFill>
            <a:srgbClr val="00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AF2B7B5A-795B-3C75-119F-090CA6551D47}"/>
              </a:ext>
            </a:extLst>
          </p:cNvPr>
          <p:cNvCxnSpPr/>
          <p:nvPr/>
        </p:nvCxnSpPr>
        <p:spPr>
          <a:xfrm>
            <a:off x="525059" y="271632"/>
            <a:ext cx="0" cy="1426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71BE74C3-49F9-03D8-3F16-CE4696BBA99C}"/>
              </a:ext>
            </a:extLst>
          </p:cNvPr>
          <p:cNvGrpSpPr/>
          <p:nvPr/>
        </p:nvGrpSpPr>
        <p:grpSpPr>
          <a:xfrm>
            <a:off x="0" y="0"/>
            <a:ext cx="10692144" cy="97580"/>
            <a:chOff x="0" y="55308"/>
            <a:chExt cx="10692144" cy="97580"/>
          </a:xfrm>
        </p:grpSpPr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23408ADC-9877-DE64-D77F-FD0FF82A1230}"/>
                </a:ext>
              </a:extLst>
            </p:cNvPr>
            <p:cNvSpPr/>
            <p:nvPr/>
          </p:nvSpPr>
          <p:spPr>
            <a:xfrm>
              <a:off x="0" y="58056"/>
              <a:ext cx="10692144" cy="94832"/>
            </a:xfrm>
            <a:prstGeom prst="rect">
              <a:avLst/>
            </a:prstGeom>
            <a:solidFill>
              <a:srgbClr val="00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A4C39A5C-B04D-428D-F5C7-57E599BD5ADF}"/>
                </a:ext>
              </a:extLst>
            </p:cNvPr>
            <p:cNvSpPr/>
            <p:nvPr/>
          </p:nvSpPr>
          <p:spPr>
            <a:xfrm>
              <a:off x="525058" y="58056"/>
              <a:ext cx="2856317" cy="94832"/>
            </a:xfrm>
            <a:prstGeom prst="rect">
              <a:avLst/>
            </a:prstGeom>
            <a:solidFill>
              <a:srgbClr val="00B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3403ECA4-CE43-F1E0-4810-766CFACA8E9A}"/>
                </a:ext>
              </a:extLst>
            </p:cNvPr>
            <p:cNvSpPr/>
            <p:nvPr/>
          </p:nvSpPr>
          <p:spPr>
            <a:xfrm>
              <a:off x="378629" y="55308"/>
              <a:ext cx="492184" cy="97580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267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3912</TotalTime>
  <Words>233</Words>
  <Application>Microsoft Office PowerPoint</Application>
  <PresentationFormat>사용자 지정</PresentationFormat>
  <Paragraphs>88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KoPub돋움체 Bold</vt:lpstr>
      <vt:lpstr>KoPub돋움체 Light</vt:lpstr>
      <vt:lpstr>KoPub돋움체 Medium</vt:lpstr>
      <vt:lpstr>KoPub바탕체 Bold</vt:lpstr>
      <vt:lpstr>나눔스퀘어 Bold</vt:lpstr>
      <vt:lpstr>맑은 고딕</vt:lpstr>
      <vt:lpstr>Arial</vt:lpstr>
      <vt:lpstr>Calibri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PlanB-002</dc:creator>
  <cp:lastModifiedBy>아이앤시 문</cp:lastModifiedBy>
  <cp:revision>463</cp:revision>
  <cp:lastPrinted>2018-08-21T10:08:40Z</cp:lastPrinted>
  <dcterms:created xsi:type="dcterms:W3CDTF">2017-11-01T04:12:55Z</dcterms:created>
  <dcterms:modified xsi:type="dcterms:W3CDTF">2023-12-22T02:45:31Z</dcterms:modified>
</cp:coreProperties>
</file>