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56974" autoAdjust="0"/>
  </p:normalViewPr>
  <p:slideViewPr>
    <p:cSldViewPr snapToGrid="0">
      <p:cViewPr varScale="1">
        <p:scale>
          <a:sx n="64" d="100"/>
          <a:sy n="64" d="100"/>
        </p:scale>
        <p:origin x="22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2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7F7F7"/>
                </a:highlight>
                <a:latin typeface="+mn-lt"/>
                <a:ea typeface="+mn-ea"/>
                <a:cs typeface="+mn-cs"/>
              </a:rPr>
              <a:t>日本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7F7F7"/>
                </a:highlight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7F7F7"/>
                </a:highlight>
                <a:latin typeface="+mn-lt"/>
                <a:ea typeface="+mn-ea"/>
                <a:cs typeface="+mn-cs"/>
              </a:rPr>
              <a:t>動漫風格的男生 白髮 背景幫我改成電競房 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F7F7F7"/>
              </a:highlight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日本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動漫風格的男生 白髮 背景幫我改成電競房 男生手受傷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1B1A19"/>
              </a:highlight>
              <a:latin typeface="+mn-lt"/>
              <a:ea typeface="+mn-ea"/>
              <a:cs typeface="+mn-cs"/>
            </a:endParaRPr>
          </a:p>
          <a:p>
            <a:endParaRPr lang="en-US" altLang="zh-TW" b="1" i="0" dirty="0">
              <a:solidFill>
                <a:srgbClr val="FFFFFF"/>
              </a:solidFill>
              <a:effectLst/>
              <a:highlight>
                <a:srgbClr val="1B1A19"/>
              </a:highlight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0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日本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動漫風格的男生 白髮 背景幫我改成電競房 男生手受傷 努力練習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1B1A19"/>
              </a:highlight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7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日本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動漫風格的男生 白髮 背景幫我改成電競房 男生身上掛獎牌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日本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1B1A19"/>
                </a:highlight>
                <a:latin typeface="+mn-lt"/>
                <a:ea typeface="+mn-ea"/>
                <a:cs typeface="+mn-cs"/>
              </a:rPr>
              <a:t>動漫風格的男生 白髮 跟隊友一起比賽 表情不開心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2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動漫風格的男生 白髮 背景幫我改成電競房 男生跟隊友一起努力練習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82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動漫風格的男生 白髮 背景幫我改成電競房 男生跟隊友一起拿到冠軍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niziima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1026" name="Picture 2" descr="日本動漫風格的男生 白髮  背景改成電競房">
            <a:extLst>
              <a:ext uri="{FF2B5EF4-FFF2-40B4-BE49-F238E27FC236}">
                <a16:creationId xmlns:a16="http://schemas.microsoft.com/office/drawing/2014/main" id="{AF207D06-4AE7-436F-920F-EA21C905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1" y="893596"/>
            <a:ext cx="5820310" cy="5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2. </a:t>
            </a:r>
            <a:r>
              <a:rPr lang="zh-TW" altLang="en-US" dirty="0"/>
              <a:t>阻礙</a:t>
            </a:r>
            <a:endParaRPr lang="en-US" altLang="zh-TW" dirty="0"/>
          </a:p>
        </p:txBody>
      </p:sp>
      <p:pic>
        <p:nvPicPr>
          <p:cNvPr id="2050" name="Picture 2" descr="日本動漫風格的男生，白髮，背景是電競房，男生手腕受傷">
            <a:extLst>
              <a:ext uri="{FF2B5EF4-FFF2-40B4-BE49-F238E27FC236}">
                <a16:creationId xmlns:a16="http://schemas.microsoft.com/office/drawing/2014/main" id="{3DF723B3-AA5D-407F-98A4-10DFFB74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05" y="801384"/>
            <a:ext cx="6056616" cy="60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3. </a:t>
            </a:r>
            <a:r>
              <a:rPr lang="zh-TW" altLang="en-US" dirty="0"/>
              <a:t>努力</a:t>
            </a:r>
            <a:endParaRPr lang="en-US" altLang="zh-TW" dirty="0"/>
          </a:p>
        </p:txBody>
      </p:sp>
      <p:pic>
        <p:nvPicPr>
          <p:cNvPr id="3074" name="Picture 2" descr="日本動漫2d風格的男生，白髮，背景是電競房，男生正在努力練習">
            <a:extLst>
              <a:ext uri="{FF2B5EF4-FFF2-40B4-BE49-F238E27FC236}">
                <a16:creationId xmlns:a16="http://schemas.microsoft.com/office/drawing/2014/main" id="{E4A8E0CA-1321-4BFD-9211-AEC3D03D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61" y="883322"/>
            <a:ext cx="5830584" cy="58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413227" y="1186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 </a:t>
            </a:r>
            <a:r>
              <a:rPr lang="zh-TW" altLang="en-US" dirty="0"/>
              <a:t>結果</a:t>
            </a:r>
            <a:endParaRPr lang="en-US" altLang="zh-TW" dirty="0"/>
          </a:p>
        </p:txBody>
      </p:sp>
      <p:pic>
        <p:nvPicPr>
          <p:cNvPr id="4102" name="Picture 6" descr="日本動漫2d風格的男生，白髮，背景是電競房，男生拿到冠軍">
            <a:extLst>
              <a:ext uri="{FF2B5EF4-FFF2-40B4-BE49-F238E27FC236}">
                <a16:creationId xmlns:a16="http://schemas.microsoft.com/office/drawing/2014/main" id="{3C858C65-0A71-4DF9-9C2A-9E1459A0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55" y="869887"/>
            <a:ext cx="5906632" cy="59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日本動漫風格的男生 白髮  背景改成電競房">
            <a:extLst>
              <a:ext uri="{FF2B5EF4-FFF2-40B4-BE49-F238E27FC236}">
                <a16:creationId xmlns:a16="http://schemas.microsoft.com/office/drawing/2014/main" id="{D4A20A62-7184-42D7-9E8A-676CD1DB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29390"/>
            <a:ext cx="5928610" cy="592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6. </a:t>
            </a:r>
            <a:r>
              <a:rPr lang="zh-TW" altLang="en-US" dirty="0"/>
              <a:t>轉彎</a:t>
            </a:r>
            <a:endParaRPr lang="en-US" altLang="zh-TW" dirty="0"/>
          </a:p>
        </p:txBody>
      </p:sp>
      <p:pic>
        <p:nvPicPr>
          <p:cNvPr id="1026" name="Picture 2" descr="日本2D動漫風格的男生，白髮，在電競房背景中努力練習">
            <a:extLst>
              <a:ext uri="{FF2B5EF4-FFF2-40B4-BE49-F238E27FC236}">
                <a16:creationId xmlns:a16="http://schemas.microsoft.com/office/drawing/2014/main" id="{B034A4AE-9581-4760-A276-B76CE366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67" y="897466"/>
            <a:ext cx="5858933" cy="58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7. </a:t>
            </a:r>
            <a:r>
              <a:rPr lang="zh-TW" altLang="en-US" dirty="0"/>
              <a:t>結局</a:t>
            </a:r>
            <a:endParaRPr lang="en-US" altLang="zh-TW" dirty="0"/>
          </a:p>
        </p:txBody>
      </p:sp>
      <p:pic>
        <p:nvPicPr>
          <p:cNvPr id="2050" name="Picture 2" descr="A male character with white hair in a Japanese anime style, celebrating a championship victory with teammates in an esports gaming room background.">
            <a:extLst>
              <a:ext uri="{FF2B5EF4-FFF2-40B4-BE49-F238E27FC236}">
                <a16:creationId xmlns:a16="http://schemas.microsoft.com/office/drawing/2014/main" id="{88A13678-C269-4EE9-819E-94B39553B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96" y="950626"/>
            <a:ext cx="5652541" cy="56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10171</TotalTime>
  <Words>164</Words>
  <Application>Microsoft Office PowerPoint</Application>
  <PresentationFormat>寬螢幕</PresentationFormat>
  <Paragraphs>24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Aptos Display</vt:lpstr>
      <vt:lpstr>Roboto</vt:lpstr>
      <vt:lpstr>微軟正黑體</vt:lpstr>
      <vt:lpstr>新細明體</vt:lpstr>
      <vt:lpstr>Arial</vt:lpstr>
      <vt:lpstr>Office 佈景主題</vt:lpstr>
      <vt:lpstr>自我介紹(niziima Live)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自我介紹(niziima Live)</dc:title>
  <dc:creator>許加宜</dc:creator>
  <cp:lastModifiedBy>顧庭雄</cp:lastModifiedBy>
  <cp:revision>30</cp:revision>
  <dcterms:created xsi:type="dcterms:W3CDTF">2024-08-18T13:28:42Z</dcterms:created>
  <dcterms:modified xsi:type="dcterms:W3CDTF">2024-10-30T19:32:15Z</dcterms:modified>
</cp:coreProperties>
</file>