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FF4E72-58CE-4397-A873-1A3B43F4ED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49EAA9-C1DE-45A4-802B-56550A5F5A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03.08.2024 16:30:58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BAC2BD7-F2EC-4915-85C5-DA433DBE8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2024-08-03T13:30:58Z</dcterms:created>
  <dcterms:modified xsi:type="dcterms:W3CDTF">2024-08-03T13:30:58Z</dcterms:modified>
</cp:coreProperties>
</file>