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1F66-D909-4936-BF1D-3FE151F415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EC91-1D94-47F2-A521-371ADCC4C07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1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1F66-D909-4936-BF1D-3FE151F415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EC91-1D94-47F2-A521-371ADCC4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15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1F66-D909-4936-BF1D-3FE151F415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EC91-1D94-47F2-A521-371ADCC4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01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1F66-D909-4936-BF1D-3FE151F415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EC91-1D94-47F2-A521-371ADCC4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77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1F66-D909-4936-BF1D-3FE151F415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EC91-1D94-47F2-A521-371ADCC4C07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1F66-D909-4936-BF1D-3FE151F415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EC91-1D94-47F2-A521-371ADCC4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55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1F66-D909-4936-BF1D-3FE151F415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EC91-1D94-47F2-A521-371ADCC4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15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1F66-D909-4936-BF1D-3FE151F415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EC91-1D94-47F2-A521-371ADCC4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02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1F66-D909-4936-BF1D-3FE151F415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EC91-1D94-47F2-A521-371ADCC4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31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141F66-D909-4936-BF1D-3FE151F415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10EC91-1D94-47F2-A521-371ADCC4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5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1F66-D909-4936-BF1D-3FE151F415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EC91-1D94-47F2-A521-371ADCC4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58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141F66-D909-4936-BF1D-3FE151F415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10EC91-1D94-47F2-A521-371ADCC4C07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3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A346A-6DFA-4491-A4EB-D2D64F2CB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C1AD2-B4A5-4C6B-9A74-9D9B7BA58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639808-CB04-4B5A-8233-A182585E4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39316"/>
            <a:ext cx="12192000" cy="91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8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B9660D9-D74B-4A5C-BC1D-29398706450D}"/>
              </a:ext>
            </a:extLst>
          </p:cNvPr>
          <p:cNvSpPr/>
          <p:nvPr/>
        </p:nvSpPr>
        <p:spPr>
          <a:xfrm>
            <a:off x="4241800" y="3635756"/>
            <a:ext cx="3657600" cy="39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D33D6F6-8490-40A5-B8FC-DFD1C6376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9600" dirty="0">
                <a:solidFill>
                  <a:schemeClr val="tx1"/>
                </a:solidFill>
                <a:latin typeface="教育部隸書" panose="01010104010101010101" pitchFamily="2" charset="-120"/>
                <a:ea typeface="教育部隸書" panose="01010104010101010101" pitchFamily="2" charset="-120"/>
              </a:rPr>
              <a:t>關渡宮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2A95EC-6B21-4445-BD15-6B8061CEB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辰宇落雁體 Thin" panose="02000203000000000000" pitchFamily="2" charset="-120"/>
                <a:ea typeface="辰宇落雁體 Thin" panose="02000203000000000000" pitchFamily="2" charset="-120"/>
              </a:rPr>
              <a:t>環境簡介</a:t>
            </a:r>
          </a:p>
        </p:txBody>
      </p:sp>
    </p:spTree>
    <p:extLst>
      <p:ext uri="{BB962C8B-B14F-4D97-AF65-F5344CB8AC3E}">
        <p14:creationId xmlns:p14="http://schemas.microsoft.com/office/powerpoint/2010/main" val="94366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4B052D3-9E67-43BE-BFF5-C1DC37F68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73" y="358180"/>
            <a:ext cx="3286194" cy="43815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8A28FE-EF3B-4BD6-905F-8BBF6BF2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35" y="358180"/>
            <a:ext cx="3286194" cy="43815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0920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933C39C-7A00-4098-B213-778B6B073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91" y="567024"/>
            <a:ext cx="3370632" cy="38487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BEAB5BB-BEB0-4045-83EB-B262A3CD2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9482">
            <a:off x="7359040" y="1430049"/>
            <a:ext cx="2998426" cy="39979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8760064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4</Words>
  <Application>Microsoft Office PowerPoint</Application>
  <PresentationFormat>寬螢幕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辰宇落雁體 Thin</vt:lpstr>
      <vt:lpstr>教育部隸書</vt:lpstr>
      <vt:lpstr>Calibri</vt:lpstr>
      <vt:lpstr>Calibri Light</vt:lpstr>
      <vt:lpstr>回顧</vt:lpstr>
      <vt:lpstr>PowerPoint 簡報</vt:lpstr>
      <vt:lpstr>關渡宮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2024-05-16T02:25:52Z</dcterms:created>
  <dcterms:modified xsi:type="dcterms:W3CDTF">2024-05-16T03:38:04Z</dcterms:modified>
</cp:coreProperties>
</file>