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4"/>
  </p:sldMasterIdLst>
  <p:sldIdLst>
    <p:sldId id="257" r:id="rId5"/>
    <p:sldId id="259" r:id="rId6"/>
    <p:sldId id="260" r:id="rId7"/>
    <p:sldId id="261" r:id="rId8"/>
    <p:sldId id="262" r:id="rId9"/>
    <p:sldId id="263" r:id="rId10"/>
    <p:sldId id="264" r:id="rId11"/>
    <p:sldId id="265" r:id="rId12"/>
    <p:sldId id="281" r:id="rId13"/>
    <p:sldId id="266" r:id="rId14"/>
    <p:sldId id="267" r:id="rId15"/>
    <p:sldId id="268" r:id="rId16"/>
    <p:sldId id="269" r:id="rId17"/>
    <p:sldId id="270" r:id="rId18"/>
    <p:sldId id="271" r:id="rId19"/>
    <p:sldId id="272" r:id="rId20"/>
    <p:sldId id="282" r:id="rId21"/>
    <p:sldId id="273" r:id="rId22"/>
    <p:sldId id="274" r:id="rId23"/>
    <p:sldId id="276" r:id="rId24"/>
    <p:sldId id="275" r:id="rId25"/>
    <p:sldId id="277" r:id="rId26"/>
    <p:sldId id="278" r:id="rId27"/>
    <p:sldId id="279" r:id="rId28"/>
    <p:sldId id="280"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3D98B3B-91AD-4ADE-A4A2-F2484171B2F1}" v="22" dt="2024-09-24T19:26:10.49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andanatm2001@gmail.com" userId="66aa062a5cc0f59d" providerId="LiveId" clId="{43D98B3B-91AD-4ADE-A4A2-F2484171B2F1}"/>
    <pc:docChg chg="undo custSel addSld modSld">
      <pc:chgData name="chandanatm2001@gmail.com" userId="66aa062a5cc0f59d" providerId="LiveId" clId="{43D98B3B-91AD-4ADE-A4A2-F2484171B2F1}" dt="2024-09-24T19:49:12.232" v="542" actId="5793"/>
      <pc:docMkLst>
        <pc:docMk/>
      </pc:docMkLst>
      <pc:sldChg chg="addSp modSp mod">
        <pc:chgData name="chandanatm2001@gmail.com" userId="66aa062a5cc0f59d" providerId="LiveId" clId="{43D98B3B-91AD-4ADE-A4A2-F2484171B2F1}" dt="2024-09-24T18:22:25.498" v="203" actId="1076"/>
        <pc:sldMkLst>
          <pc:docMk/>
          <pc:sldMk cId="4043737824" sldId="257"/>
        </pc:sldMkLst>
        <pc:spChg chg="mod">
          <ac:chgData name="chandanatm2001@gmail.com" userId="66aa062a5cc0f59d" providerId="LiveId" clId="{43D98B3B-91AD-4ADE-A4A2-F2484171B2F1}" dt="2024-09-24T18:21:27.114" v="200" actId="1076"/>
          <ac:spMkLst>
            <pc:docMk/>
            <pc:sldMk cId="4043737824" sldId="257"/>
            <ac:spMk id="2" creationId="{78FD68DA-43BA-4508-8DE2-BA9BB7B2FA5B}"/>
          </ac:spMkLst>
        </pc:spChg>
        <pc:spChg chg="mod">
          <ac:chgData name="chandanatm2001@gmail.com" userId="66aa062a5cc0f59d" providerId="LiveId" clId="{43D98B3B-91AD-4ADE-A4A2-F2484171B2F1}" dt="2024-09-24T18:21:33.091" v="201" actId="1076"/>
          <ac:spMkLst>
            <pc:docMk/>
            <pc:sldMk cId="4043737824" sldId="257"/>
            <ac:spMk id="3" creationId="{A8E9CFF2-3777-4FF4-A759-8491175B0B7C}"/>
          </ac:spMkLst>
        </pc:spChg>
        <pc:spChg chg="add mod">
          <ac:chgData name="chandanatm2001@gmail.com" userId="66aa062a5cc0f59d" providerId="LiveId" clId="{43D98B3B-91AD-4ADE-A4A2-F2484171B2F1}" dt="2024-09-24T18:22:25.498" v="203" actId="1076"/>
          <ac:spMkLst>
            <pc:docMk/>
            <pc:sldMk cId="4043737824" sldId="257"/>
            <ac:spMk id="6" creationId="{C6B57E23-CAE8-9206-A4F6-68F14C391EFD}"/>
          </ac:spMkLst>
        </pc:spChg>
      </pc:sldChg>
      <pc:sldChg chg="addSp delSp modSp mod">
        <pc:chgData name="chandanatm2001@gmail.com" userId="66aa062a5cc0f59d" providerId="LiveId" clId="{43D98B3B-91AD-4ADE-A4A2-F2484171B2F1}" dt="2024-09-24T19:04:11.249" v="244" actId="313"/>
        <pc:sldMkLst>
          <pc:docMk/>
          <pc:sldMk cId="3858463299" sldId="259"/>
        </pc:sldMkLst>
        <pc:spChg chg="mod">
          <ac:chgData name="chandanatm2001@gmail.com" userId="66aa062a5cc0f59d" providerId="LiveId" clId="{43D98B3B-91AD-4ADE-A4A2-F2484171B2F1}" dt="2024-09-24T19:04:11.249" v="244" actId="313"/>
          <ac:spMkLst>
            <pc:docMk/>
            <pc:sldMk cId="3858463299" sldId="259"/>
            <ac:spMk id="3" creationId="{AF71175A-3D50-84A0-A2A7-63A766E27A51}"/>
          </ac:spMkLst>
        </pc:spChg>
        <pc:spChg chg="add del mod">
          <ac:chgData name="chandanatm2001@gmail.com" userId="66aa062a5cc0f59d" providerId="LiveId" clId="{43D98B3B-91AD-4ADE-A4A2-F2484171B2F1}" dt="2024-09-24T18:19:43.932" v="196" actId="478"/>
          <ac:spMkLst>
            <pc:docMk/>
            <pc:sldMk cId="3858463299" sldId="259"/>
            <ac:spMk id="5" creationId="{97F7E0F9-49FA-2F45-4858-535E61A79314}"/>
          </ac:spMkLst>
        </pc:spChg>
      </pc:sldChg>
      <pc:sldChg chg="modSp mod modClrScheme chgLayout">
        <pc:chgData name="chandanatm2001@gmail.com" userId="66aa062a5cc0f59d" providerId="LiveId" clId="{43D98B3B-91AD-4ADE-A4A2-F2484171B2F1}" dt="2024-09-24T19:08:44.453" v="255" actId="115"/>
        <pc:sldMkLst>
          <pc:docMk/>
          <pc:sldMk cId="399785305" sldId="260"/>
        </pc:sldMkLst>
        <pc:spChg chg="mod ord">
          <ac:chgData name="chandanatm2001@gmail.com" userId="66aa062a5cc0f59d" providerId="LiveId" clId="{43D98B3B-91AD-4ADE-A4A2-F2484171B2F1}" dt="2024-09-24T19:08:44.453" v="255" actId="115"/>
          <ac:spMkLst>
            <pc:docMk/>
            <pc:sldMk cId="399785305" sldId="260"/>
            <ac:spMk id="2" creationId="{4F6AC099-41A2-0788-4743-CC2ADDF5803A}"/>
          </ac:spMkLst>
        </pc:spChg>
        <pc:spChg chg="mod ord">
          <ac:chgData name="chandanatm2001@gmail.com" userId="66aa062a5cc0f59d" providerId="LiveId" clId="{43D98B3B-91AD-4ADE-A4A2-F2484171B2F1}" dt="2024-09-24T19:08:23.605" v="252" actId="1076"/>
          <ac:spMkLst>
            <pc:docMk/>
            <pc:sldMk cId="399785305" sldId="260"/>
            <ac:spMk id="3" creationId="{1BAE70DC-BB56-3528-D1F6-199E3994CB57}"/>
          </ac:spMkLst>
        </pc:spChg>
      </pc:sldChg>
      <pc:sldChg chg="modSp mod modClrScheme chgLayout">
        <pc:chgData name="chandanatm2001@gmail.com" userId="66aa062a5cc0f59d" providerId="LiveId" clId="{43D98B3B-91AD-4ADE-A4A2-F2484171B2F1}" dt="2024-09-24T19:14:49.901" v="286" actId="255"/>
        <pc:sldMkLst>
          <pc:docMk/>
          <pc:sldMk cId="467882153" sldId="261"/>
        </pc:sldMkLst>
        <pc:spChg chg="mod ord">
          <ac:chgData name="chandanatm2001@gmail.com" userId="66aa062a5cc0f59d" providerId="LiveId" clId="{43D98B3B-91AD-4ADE-A4A2-F2484171B2F1}" dt="2024-09-24T19:14:49.901" v="286" actId="255"/>
          <ac:spMkLst>
            <pc:docMk/>
            <pc:sldMk cId="467882153" sldId="261"/>
            <ac:spMk id="2" creationId="{2ACA80BE-C2B8-3BC1-3C09-8A600502AFCE}"/>
          </ac:spMkLst>
        </pc:spChg>
        <pc:spChg chg="mod ord">
          <ac:chgData name="chandanatm2001@gmail.com" userId="66aa062a5cc0f59d" providerId="LiveId" clId="{43D98B3B-91AD-4ADE-A4A2-F2484171B2F1}" dt="2024-09-24T19:14:33.895" v="285" actId="255"/>
          <ac:spMkLst>
            <pc:docMk/>
            <pc:sldMk cId="467882153" sldId="261"/>
            <ac:spMk id="3" creationId="{B96D5FDB-6E9A-91AB-95C3-7BE26E97A4C2}"/>
          </ac:spMkLst>
        </pc:spChg>
        <pc:picChg chg="mod">
          <ac:chgData name="chandanatm2001@gmail.com" userId="66aa062a5cc0f59d" providerId="LiveId" clId="{43D98B3B-91AD-4ADE-A4A2-F2484171B2F1}" dt="2024-09-24T19:10:46.603" v="258" actId="1076"/>
          <ac:picMkLst>
            <pc:docMk/>
            <pc:sldMk cId="467882153" sldId="261"/>
            <ac:picMk id="5" creationId="{DF43C09B-6FA4-F7DA-A33F-97DBDB2FE5D2}"/>
          </ac:picMkLst>
        </pc:picChg>
      </pc:sldChg>
      <pc:sldChg chg="modSp mod modClrScheme chgLayout">
        <pc:chgData name="chandanatm2001@gmail.com" userId="66aa062a5cc0f59d" providerId="LiveId" clId="{43D98B3B-91AD-4ADE-A4A2-F2484171B2F1}" dt="2024-09-24T19:14:10.534" v="284" actId="115"/>
        <pc:sldMkLst>
          <pc:docMk/>
          <pc:sldMk cId="1661550300" sldId="262"/>
        </pc:sldMkLst>
        <pc:spChg chg="mod ord">
          <ac:chgData name="chandanatm2001@gmail.com" userId="66aa062a5cc0f59d" providerId="LiveId" clId="{43D98B3B-91AD-4ADE-A4A2-F2484171B2F1}" dt="2024-09-24T19:14:10.534" v="284" actId="115"/>
          <ac:spMkLst>
            <pc:docMk/>
            <pc:sldMk cId="1661550300" sldId="262"/>
            <ac:spMk id="2" creationId="{B79FA6EC-0CD8-3A67-81D1-A1FBF66F2DF0}"/>
          </ac:spMkLst>
        </pc:spChg>
        <pc:spChg chg="mod ord">
          <ac:chgData name="chandanatm2001@gmail.com" userId="66aa062a5cc0f59d" providerId="LiveId" clId="{43D98B3B-91AD-4ADE-A4A2-F2484171B2F1}" dt="2024-09-24T19:13:53.830" v="282" actId="1076"/>
          <ac:spMkLst>
            <pc:docMk/>
            <pc:sldMk cId="1661550300" sldId="262"/>
            <ac:spMk id="3" creationId="{346F8C6B-3E89-0079-21B2-AC453B9F8F30}"/>
          </ac:spMkLst>
        </pc:spChg>
        <pc:picChg chg="mod">
          <ac:chgData name="chandanatm2001@gmail.com" userId="66aa062a5cc0f59d" providerId="LiveId" clId="{43D98B3B-91AD-4ADE-A4A2-F2484171B2F1}" dt="2024-09-24T19:13:57.869" v="283" actId="1076"/>
          <ac:picMkLst>
            <pc:docMk/>
            <pc:sldMk cId="1661550300" sldId="262"/>
            <ac:picMk id="5" creationId="{6AA9DD14-384E-4CCF-B9F4-4B990697E0AA}"/>
          </ac:picMkLst>
        </pc:picChg>
      </pc:sldChg>
      <pc:sldChg chg="modSp mod">
        <pc:chgData name="chandanatm2001@gmail.com" userId="66aa062a5cc0f59d" providerId="LiveId" clId="{43D98B3B-91AD-4ADE-A4A2-F2484171B2F1}" dt="2024-09-24T19:21:17.277" v="305" actId="115"/>
        <pc:sldMkLst>
          <pc:docMk/>
          <pc:sldMk cId="2826170341" sldId="263"/>
        </pc:sldMkLst>
        <pc:spChg chg="mod">
          <ac:chgData name="chandanatm2001@gmail.com" userId="66aa062a5cc0f59d" providerId="LiveId" clId="{43D98B3B-91AD-4ADE-A4A2-F2484171B2F1}" dt="2024-09-24T19:19:00.376" v="288" actId="123"/>
          <ac:spMkLst>
            <pc:docMk/>
            <pc:sldMk cId="2826170341" sldId="263"/>
            <ac:spMk id="3" creationId="{FBFDEDCF-9EAF-4B26-FAA0-0C2A6D622A8B}"/>
          </ac:spMkLst>
        </pc:spChg>
        <pc:spChg chg="mod">
          <ac:chgData name="chandanatm2001@gmail.com" userId="66aa062a5cc0f59d" providerId="LiveId" clId="{43D98B3B-91AD-4ADE-A4A2-F2484171B2F1}" dt="2024-09-24T19:21:17.277" v="305" actId="115"/>
          <ac:spMkLst>
            <pc:docMk/>
            <pc:sldMk cId="2826170341" sldId="263"/>
            <ac:spMk id="4" creationId="{DA78EDA3-A94C-047D-E1C8-B4F78F38569A}"/>
          </ac:spMkLst>
        </pc:spChg>
      </pc:sldChg>
      <pc:sldChg chg="modSp mod">
        <pc:chgData name="chandanatm2001@gmail.com" userId="66aa062a5cc0f59d" providerId="LiveId" clId="{43D98B3B-91AD-4ADE-A4A2-F2484171B2F1}" dt="2024-09-24T19:20:35.461" v="300" actId="123"/>
        <pc:sldMkLst>
          <pc:docMk/>
          <pc:sldMk cId="1892304380" sldId="264"/>
        </pc:sldMkLst>
        <pc:spChg chg="mod">
          <ac:chgData name="chandanatm2001@gmail.com" userId="66aa062a5cc0f59d" providerId="LiveId" clId="{43D98B3B-91AD-4ADE-A4A2-F2484171B2F1}" dt="2024-09-24T19:20:06.504" v="294" actId="123"/>
          <ac:spMkLst>
            <pc:docMk/>
            <pc:sldMk cId="1892304380" sldId="264"/>
            <ac:spMk id="3" creationId="{E3837F8F-BB10-0EC7-235E-7A24C256D194}"/>
          </ac:spMkLst>
        </pc:spChg>
        <pc:spChg chg="mod">
          <ac:chgData name="chandanatm2001@gmail.com" userId="66aa062a5cc0f59d" providerId="LiveId" clId="{43D98B3B-91AD-4ADE-A4A2-F2484171B2F1}" dt="2024-09-24T19:20:15.821" v="296" actId="123"/>
          <ac:spMkLst>
            <pc:docMk/>
            <pc:sldMk cId="1892304380" sldId="264"/>
            <ac:spMk id="5" creationId="{7A3DB6FF-1DFE-7165-9310-9DE833EFCCCC}"/>
          </ac:spMkLst>
        </pc:spChg>
        <pc:spChg chg="mod">
          <ac:chgData name="chandanatm2001@gmail.com" userId="66aa062a5cc0f59d" providerId="LiveId" clId="{43D98B3B-91AD-4ADE-A4A2-F2484171B2F1}" dt="2024-09-24T19:20:35.461" v="300" actId="123"/>
          <ac:spMkLst>
            <pc:docMk/>
            <pc:sldMk cId="1892304380" sldId="264"/>
            <ac:spMk id="7" creationId="{4D6759A3-D2BC-6D06-12E8-6755BC124693}"/>
          </ac:spMkLst>
        </pc:spChg>
      </pc:sldChg>
      <pc:sldChg chg="addSp delSp modSp mod">
        <pc:chgData name="chandanatm2001@gmail.com" userId="66aa062a5cc0f59d" providerId="LiveId" clId="{43D98B3B-91AD-4ADE-A4A2-F2484171B2F1}" dt="2024-09-24T19:29:21.922" v="515" actId="20577"/>
        <pc:sldMkLst>
          <pc:docMk/>
          <pc:sldMk cId="2469920354" sldId="265"/>
        </pc:sldMkLst>
        <pc:spChg chg="mod">
          <ac:chgData name="chandanatm2001@gmail.com" userId="66aa062a5cc0f59d" providerId="LiveId" clId="{43D98B3B-91AD-4ADE-A4A2-F2484171B2F1}" dt="2024-09-24T19:22:31.647" v="306" actId="115"/>
          <ac:spMkLst>
            <pc:docMk/>
            <pc:sldMk cId="2469920354" sldId="265"/>
            <ac:spMk id="3" creationId="{4A6202D7-43EA-220E-0E7D-81EEF999E466}"/>
          </ac:spMkLst>
        </pc:spChg>
        <pc:spChg chg="mod">
          <ac:chgData name="chandanatm2001@gmail.com" userId="66aa062a5cc0f59d" providerId="LiveId" clId="{43D98B3B-91AD-4ADE-A4A2-F2484171B2F1}" dt="2024-09-24T19:29:21.922" v="515" actId="20577"/>
          <ac:spMkLst>
            <pc:docMk/>
            <pc:sldMk cId="2469920354" sldId="265"/>
            <ac:spMk id="6" creationId="{030B2FF3-E5EC-2D6D-3B9B-7C7906B0BF7A}"/>
          </ac:spMkLst>
        </pc:spChg>
        <pc:spChg chg="del mod">
          <ac:chgData name="chandanatm2001@gmail.com" userId="66aa062a5cc0f59d" providerId="LiveId" clId="{43D98B3B-91AD-4ADE-A4A2-F2484171B2F1}" dt="2024-09-24T19:25:56.717" v="324" actId="12084"/>
          <ac:spMkLst>
            <pc:docMk/>
            <pc:sldMk cId="2469920354" sldId="265"/>
            <ac:spMk id="8" creationId="{F2ECD8CD-ACE1-D00C-B0CF-F7F91BB919C4}"/>
          </ac:spMkLst>
        </pc:spChg>
        <pc:graphicFrameChg chg="add mod">
          <ac:chgData name="chandanatm2001@gmail.com" userId="66aa062a5cc0f59d" providerId="LiveId" clId="{43D98B3B-91AD-4ADE-A4A2-F2484171B2F1}" dt="2024-09-24T19:26:10.492" v="325" actId="12100"/>
          <ac:graphicFrameMkLst>
            <pc:docMk/>
            <pc:sldMk cId="2469920354" sldId="265"/>
            <ac:graphicFrameMk id="2" creationId="{35936221-E735-61BD-1F7C-EE6E78084332}"/>
          </ac:graphicFrameMkLst>
        </pc:graphicFrameChg>
      </pc:sldChg>
      <pc:sldChg chg="modSp mod">
        <pc:chgData name="chandanatm2001@gmail.com" userId="66aa062a5cc0f59d" providerId="LiveId" clId="{43D98B3B-91AD-4ADE-A4A2-F2484171B2F1}" dt="2024-09-24T19:34:30.559" v="516" actId="1076"/>
        <pc:sldMkLst>
          <pc:docMk/>
          <pc:sldMk cId="1553984315" sldId="266"/>
        </pc:sldMkLst>
        <pc:picChg chg="mod">
          <ac:chgData name="chandanatm2001@gmail.com" userId="66aa062a5cc0f59d" providerId="LiveId" clId="{43D98B3B-91AD-4ADE-A4A2-F2484171B2F1}" dt="2024-09-24T19:34:30.559" v="516" actId="1076"/>
          <ac:picMkLst>
            <pc:docMk/>
            <pc:sldMk cId="1553984315" sldId="266"/>
            <ac:picMk id="5" creationId="{FD62E535-B828-E4D5-4BFA-3C1771BA5293}"/>
          </ac:picMkLst>
        </pc:picChg>
      </pc:sldChg>
      <pc:sldChg chg="modSp mod">
        <pc:chgData name="chandanatm2001@gmail.com" userId="66aa062a5cc0f59d" providerId="LiveId" clId="{43D98B3B-91AD-4ADE-A4A2-F2484171B2F1}" dt="2024-09-24T19:43:29.102" v="524" actId="5793"/>
        <pc:sldMkLst>
          <pc:docMk/>
          <pc:sldMk cId="2551284102" sldId="268"/>
        </pc:sldMkLst>
        <pc:spChg chg="mod">
          <ac:chgData name="chandanatm2001@gmail.com" userId="66aa062a5cc0f59d" providerId="LiveId" clId="{43D98B3B-91AD-4ADE-A4A2-F2484171B2F1}" dt="2024-09-24T19:43:29.102" v="524" actId="5793"/>
          <ac:spMkLst>
            <pc:docMk/>
            <pc:sldMk cId="2551284102" sldId="268"/>
            <ac:spMk id="3" creationId="{F47EF343-6FE8-F62E-F1E5-86DE740DA873}"/>
          </ac:spMkLst>
        </pc:spChg>
      </pc:sldChg>
      <pc:sldChg chg="addSp delSp modSp mod modClrScheme chgLayout">
        <pc:chgData name="chandanatm2001@gmail.com" userId="66aa062a5cc0f59d" providerId="LiveId" clId="{43D98B3B-91AD-4ADE-A4A2-F2484171B2F1}" dt="2024-09-24T16:48:49.977" v="3" actId="700"/>
        <pc:sldMkLst>
          <pc:docMk/>
          <pc:sldMk cId="415391083" sldId="270"/>
        </pc:sldMkLst>
        <pc:spChg chg="add del mod ord">
          <ac:chgData name="chandanatm2001@gmail.com" userId="66aa062a5cc0f59d" providerId="LiveId" clId="{43D98B3B-91AD-4ADE-A4A2-F2484171B2F1}" dt="2024-09-24T16:48:49.977" v="3" actId="700"/>
          <ac:spMkLst>
            <pc:docMk/>
            <pc:sldMk cId="415391083" sldId="270"/>
            <ac:spMk id="2" creationId="{EB87ACAD-78D0-DA71-FA75-107B6AEA9C04}"/>
          </ac:spMkLst>
        </pc:spChg>
      </pc:sldChg>
      <pc:sldChg chg="addSp delSp modSp mod modClrScheme chgLayout">
        <pc:chgData name="chandanatm2001@gmail.com" userId="66aa062a5cc0f59d" providerId="LiveId" clId="{43D98B3B-91AD-4ADE-A4A2-F2484171B2F1}" dt="2024-09-24T19:48:32.390" v="540" actId="5793"/>
        <pc:sldMkLst>
          <pc:docMk/>
          <pc:sldMk cId="3689191385" sldId="271"/>
        </pc:sldMkLst>
        <pc:spChg chg="add del">
          <ac:chgData name="chandanatm2001@gmail.com" userId="66aa062a5cc0f59d" providerId="LiveId" clId="{43D98B3B-91AD-4ADE-A4A2-F2484171B2F1}" dt="2024-09-24T16:48:24.909" v="1" actId="21"/>
          <ac:spMkLst>
            <pc:docMk/>
            <pc:sldMk cId="3689191385" sldId="271"/>
            <ac:spMk id="3" creationId="{AA0329A1-42CB-C9A5-D1FD-F2F1EB2F5E0B}"/>
          </ac:spMkLst>
        </pc:spChg>
        <pc:spChg chg="add del mod">
          <ac:chgData name="chandanatm2001@gmail.com" userId="66aa062a5cc0f59d" providerId="LiveId" clId="{43D98B3B-91AD-4ADE-A4A2-F2484171B2F1}" dt="2024-09-24T16:49:13.436" v="18"/>
          <ac:spMkLst>
            <pc:docMk/>
            <pc:sldMk cId="3689191385" sldId="271"/>
            <ac:spMk id="4" creationId="{27E0E472-6EA6-7419-C931-BC5311C9709E}"/>
          </ac:spMkLst>
        </pc:spChg>
        <pc:spChg chg="add del mod">
          <ac:chgData name="chandanatm2001@gmail.com" userId="66aa062a5cc0f59d" providerId="LiveId" clId="{43D98B3B-91AD-4ADE-A4A2-F2484171B2F1}" dt="2024-09-24T16:49:11.141" v="17"/>
          <ac:spMkLst>
            <pc:docMk/>
            <pc:sldMk cId="3689191385" sldId="271"/>
            <ac:spMk id="5" creationId="{AA0329A1-42CB-C9A5-D1FD-F2F1EB2F5E0B}"/>
          </ac:spMkLst>
        </pc:spChg>
        <pc:spChg chg="add mod ord">
          <ac:chgData name="chandanatm2001@gmail.com" userId="66aa062a5cc0f59d" providerId="LiveId" clId="{43D98B3B-91AD-4ADE-A4A2-F2484171B2F1}" dt="2024-09-24T19:47:07.664" v="535" actId="1076"/>
          <ac:spMkLst>
            <pc:docMk/>
            <pc:sldMk cId="3689191385" sldId="271"/>
            <ac:spMk id="6" creationId="{3C09D60A-2209-7022-9DC8-EC6A66D5CA01}"/>
          </ac:spMkLst>
        </pc:spChg>
        <pc:spChg chg="add del mod">
          <ac:chgData name="chandanatm2001@gmail.com" userId="66aa062a5cc0f59d" providerId="LiveId" clId="{43D98B3B-91AD-4ADE-A4A2-F2484171B2F1}" dt="2024-09-24T19:46:56.168" v="533" actId="1076"/>
          <ac:spMkLst>
            <pc:docMk/>
            <pc:sldMk cId="3689191385" sldId="271"/>
            <ac:spMk id="8" creationId="{E542C7B9-49BF-9F85-243E-CE53B02B6EBF}"/>
          </ac:spMkLst>
        </pc:spChg>
        <pc:spChg chg="add mod">
          <ac:chgData name="chandanatm2001@gmail.com" userId="66aa062a5cc0f59d" providerId="LiveId" clId="{43D98B3B-91AD-4ADE-A4A2-F2484171B2F1}" dt="2024-09-24T19:47:15.087" v="536" actId="1076"/>
          <ac:spMkLst>
            <pc:docMk/>
            <pc:sldMk cId="3689191385" sldId="271"/>
            <ac:spMk id="10" creationId="{67A72C27-ED09-9CAE-0AA0-DB125573C90A}"/>
          </ac:spMkLst>
        </pc:spChg>
        <pc:spChg chg="add mod">
          <ac:chgData name="chandanatm2001@gmail.com" userId="66aa062a5cc0f59d" providerId="LiveId" clId="{43D98B3B-91AD-4ADE-A4A2-F2484171B2F1}" dt="2024-09-24T19:47:48.268" v="537" actId="255"/>
          <ac:spMkLst>
            <pc:docMk/>
            <pc:sldMk cId="3689191385" sldId="271"/>
            <ac:spMk id="12" creationId="{A5461C36-B1F7-7E5C-6D63-4C22DEC40C1C}"/>
          </ac:spMkLst>
        </pc:spChg>
        <pc:spChg chg="add mod">
          <ac:chgData name="chandanatm2001@gmail.com" userId="66aa062a5cc0f59d" providerId="LiveId" clId="{43D98B3B-91AD-4ADE-A4A2-F2484171B2F1}" dt="2024-09-24T19:48:32.390" v="540" actId="5793"/>
          <ac:spMkLst>
            <pc:docMk/>
            <pc:sldMk cId="3689191385" sldId="271"/>
            <ac:spMk id="13" creationId="{996A21EE-63E6-10D6-6FBD-7698F435669E}"/>
          </ac:spMkLst>
        </pc:spChg>
        <pc:spChg chg="add del mod">
          <ac:chgData name="chandanatm2001@gmail.com" userId="66aa062a5cc0f59d" providerId="LiveId" clId="{43D98B3B-91AD-4ADE-A4A2-F2484171B2F1}" dt="2024-09-24T16:58:20.338" v="69"/>
          <ac:spMkLst>
            <pc:docMk/>
            <pc:sldMk cId="3689191385" sldId="271"/>
            <ac:spMk id="15" creationId="{2E4C889B-62C0-977F-94B0-1F938492DC2B}"/>
          </ac:spMkLst>
        </pc:spChg>
      </pc:sldChg>
      <pc:sldChg chg="addSp modSp new mod">
        <pc:chgData name="chandanatm2001@gmail.com" userId="66aa062a5cc0f59d" providerId="LiveId" clId="{43D98B3B-91AD-4ADE-A4A2-F2484171B2F1}" dt="2024-09-24T19:49:12.232" v="542" actId="5793"/>
        <pc:sldMkLst>
          <pc:docMk/>
          <pc:sldMk cId="629384062" sldId="272"/>
        </pc:sldMkLst>
        <pc:spChg chg="add mod">
          <ac:chgData name="chandanatm2001@gmail.com" userId="66aa062a5cc0f59d" providerId="LiveId" clId="{43D98B3B-91AD-4ADE-A4A2-F2484171B2F1}" dt="2024-09-24T19:49:03.387" v="541" actId="5793"/>
          <ac:spMkLst>
            <pc:docMk/>
            <pc:sldMk cId="629384062" sldId="272"/>
            <ac:spMk id="3" creationId="{A18BD3ED-8095-24C5-D59B-01A9CB024349}"/>
          </ac:spMkLst>
        </pc:spChg>
        <pc:spChg chg="add mod">
          <ac:chgData name="chandanatm2001@gmail.com" userId="66aa062a5cc0f59d" providerId="LiveId" clId="{43D98B3B-91AD-4ADE-A4A2-F2484171B2F1}" dt="2024-09-24T16:59:34.674" v="80" actId="115"/>
          <ac:spMkLst>
            <pc:docMk/>
            <pc:sldMk cId="629384062" sldId="272"/>
            <ac:spMk id="5" creationId="{4AAE1640-E624-46F1-14B1-920C26A81245}"/>
          </ac:spMkLst>
        </pc:spChg>
        <pc:spChg chg="add mod">
          <ac:chgData name="chandanatm2001@gmail.com" userId="66aa062a5cc0f59d" providerId="LiveId" clId="{43D98B3B-91AD-4ADE-A4A2-F2484171B2F1}" dt="2024-09-24T19:49:12.232" v="542" actId="5793"/>
          <ac:spMkLst>
            <pc:docMk/>
            <pc:sldMk cId="629384062" sldId="272"/>
            <ac:spMk id="7" creationId="{AFE9DE29-8D1C-9CFE-F066-18E4509B2FDD}"/>
          </ac:spMkLst>
        </pc:spChg>
      </pc:sldChg>
      <pc:sldChg chg="addSp modSp new mod">
        <pc:chgData name="chandanatm2001@gmail.com" userId="66aa062a5cc0f59d" providerId="LiveId" clId="{43D98B3B-91AD-4ADE-A4A2-F2484171B2F1}" dt="2024-09-24T17:29:24.652" v="105" actId="14100"/>
        <pc:sldMkLst>
          <pc:docMk/>
          <pc:sldMk cId="1234302478" sldId="273"/>
        </pc:sldMkLst>
        <pc:spChg chg="add mod">
          <ac:chgData name="chandanatm2001@gmail.com" userId="66aa062a5cc0f59d" providerId="LiveId" clId="{43D98B3B-91AD-4ADE-A4A2-F2484171B2F1}" dt="2024-09-24T17:27:05.477" v="94" actId="115"/>
          <ac:spMkLst>
            <pc:docMk/>
            <pc:sldMk cId="1234302478" sldId="273"/>
            <ac:spMk id="3" creationId="{C20571BC-B2D5-1AA3-979D-1D66D1A262C3}"/>
          </ac:spMkLst>
        </pc:spChg>
        <pc:spChg chg="add mod">
          <ac:chgData name="chandanatm2001@gmail.com" userId="66aa062a5cc0f59d" providerId="LiveId" clId="{43D98B3B-91AD-4ADE-A4A2-F2484171B2F1}" dt="2024-09-24T17:27:51.482" v="100" actId="115"/>
          <ac:spMkLst>
            <pc:docMk/>
            <pc:sldMk cId="1234302478" sldId="273"/>
            <ac:spMk id="5" creationId="{7C2163E5-3A8A-EC90-4253-A2C370B705F0}"/>
          </ac:spMkLst>
        </pc:spChg>
        <pc:picChg chg="add mod">
          <ac:chgData name="chandanatm2001@gmail.com" userId="66aa062a5cc0f59d" providerId="LiveId" clId="{43D98B3B-91AD-4ADE-A4A2-F2484171B2F1}" dt="2024-09-24T17:29:24.652" v="105" actId="14100"/>
          <ac:picMkLst>
            <pc:docMk/>
            <pc:sldMk cId="1234302478" sldId="273"/>
            <ac:picMk id="7" creationId="{C7198360-CAB3-6E9C-4E08-1F908D5B5573}"/>
          </ac:picMkLst>
        </pc:picChg>
      </pc:sldChg>
      <pc:sldChg chg="addSp modSp new mod">
        <pc:chgData name="chandanatm2001@gmail.com" userId="66aa062a5cc0f59d" providerId="LiveId" clId="{43D98B3B-91AD-4ADE-A4A2-F2484171B2F1}" dt="2024-09-24T17:37:33.787" v="115" actId="14100"/>
        <pc:sldMkLst>
          <pc:docMk/>
          <pc:sldMk cId="1677233090" sldId="274"/>
        </pc:sldMkLst>
        <pc:spChg chg="add mod">
          <ac:chgData name="chandanatm2001@gmail.com" userId="66aa062a5cc0f59d" providerId="LiveId" clId="{43D98B3B-91AD-4ADE-A4A2-F2484171B2F1}" dt="2024-09-24T17:32:35.526" v="109" actId="2710"/>
          <ac:spMkLst>
            <pc:docMk/>
            <pc:sldMk cId="1677233090" sldId="274"/>
            <ac:spMk id="3" creationId="{E6BE00C3-7670-AD15-433A-266AD20B039C}"/>
          </ac:spMkLst>
        </pc:spChg>
        <pc:picChg chg="add mod">
          <ac:chgData name="chandanatm2001@gmail.com" userId="66aa062a5cc0f59d" providerId="LiveId" clId="{43D98B3B-91AD-4ADE-A4A2-F2484171B2F1}" dt="2024-09-24T17:37:33.787" v="115" actId="14100"/>
          <ac:picMkLst>
            <pc:docMk/>
            <pc:sldMk cId="1677233090" sldId="274"/>
            <ac:picMk id="5" creationId="{652D0B6E-E09E-3909-E630-1B9092BC2434}"/>
          </ac:picMkLst>
        </pc:picChg>
      </pc:sldChg>
      <pc:sldChg chg="addSp modSp new mod">
        <pc:chgData name="chandanatm2001@gmail.com" userId="66aa062a5cc0f59d" providerId="LiveId" clId="{43D98B3B-91AD-4ADE-A4A2-F2484171B2F1}" dt="2024-09-24T17:50:30.090" v="151" actId="1076"/>
        <pc:sldMkLst>
          <pc:docMk/>
          <pc:sldMk cId="2579594456" sldId="275"/>
        </pc:sldMkLst>
        <pc:spChg chg="add mod">
          <ac:chgData name="chandanatm2001@gmail.com" userId="66aa062a5cc0f59d" providerId="LiveId" clId="{43D98B3B-91AD-4ADE-A4A2-F2484171B2F1}" dt="2024-09-24T17:40:21.333" v="126" actId="20577"/>
          <ac:spMkLst>
            <pc:docMk/>
            <pc:sldMk cId="2579594456" sldId="275"/>
            <ac:spMk id="3" creationId="{076BB585-E413-1CD1-A2FF-47A292001F96}"/>
          </ac:spMkLst>
        </pc:spChg>
        <pc:picChg chg="add mod">
          <ac:chgData name="chandanatm2001@gmail.com" userId="66aa062a5cc0f59d" providerId="LiveId" clId="{43D98B3B-91AD-4ADE-A4A2-F2484171B2F1}" dt="2024-09-24T17:50:30.090" v="151" actId="1076"/>
          <ac:picMkLst>
            <pc:docMk/>
            <pc:sldMk cId="2579594456" sldId="275"/>
            <ac:picMk id="5" creationId="{373E1B91-FF0C-8C9F-6586-1CF7FB46F346}"/>
          </ac:picMkLst>
        </pc:picChg>
      </pc:sldChg>
      <pc:sldChg chg="addSp modSp new mod">
        <pc:chgData name="chandanatm2001@gmail.com" userId="66aa062a5cc0f59d" providerId="LiveId" clId="{43D98B3B-91AD-4ADE-A4A2-F2484171B2F1}" dt="2024-09-24T17:49:43.522" v="148" actId="14100"/>
        <pc:sldMkLst>
          <pc:docMk/>
          <pc:sldMk cId="4217932356" sldId="276"/>
        </pc:sldMkLst>
        <pc:picChg chg="add mod">
          <ac:chgData name="chandanatm2001@gmail.com" userId="66aa062a5cc0f59d" providerId="LiveId" clId="{43D98B3B-91AD-4ADE-A4A2-F2484171B2F1}" dt="2024-09-24T17:46:50.990" v="129" actId="1076"/>
          <ac:picMkLst>
            <pc:docMk/>
            <pc:sldMk cId="4217932356" sldId="276"/>
            <ac:picMk id="3" creationId="{9B2D744B-7C06-A02A-3E17-39C652CB04A6}"/>
          </ac:picMkLst>
        </pc:picChg>
        <pc:picChg chg="add mod">
          <ac:chgData name="chandanatm2001@gmail.com" userId="66aa062a5cc0f59d" providerId="LiveId" clId="{43D98B3B-91AD-4ADE-A4A2-F2484171B2F1}" dt="2024-09-24T17:49:43.522" v="148" actId="14100"/>
          <ac:picMkLst>
            <pc:docMk/>
            <pc:sldMk cId="4217932356" sldId="276"/>
            <ac:picMk id="5" creationId="{BDE9827F-5936-C34E-2655-BC512619E2E0}"/>
          </ac:picMkLst>
        </pc:picChg>
        <pc:picChg chg="add mod">
          <ac:chgData name="chandanatm2001@gmail.com" userId="66aa062a5cc0f59d" providerId="LiveId" clId="{43D98B3B-91AD-4ADE-A4A2-F2484171B2F1}" dt="2024-09-24T17:47:56.106" v="141" actId="1076"/>
          <ac:picMkLst>
            <pc:docMk/>
            <pc:sldMk cId="4217932356" sldId="276"/>
            <ac:picMk id="7" creationId="{31744893-E285-2E44-AC73-A6AA70506EA5}"/>
          </ac:picMkLst>
        </pc:picChg>
        <pc:picChg chg="add mod">
          <ac:chgData name="chandanatm2001@gmail.com" userId="66aa062a5cc0f59d" providerId="LiveId" clId="{43D98B3B-91AD-4ADE-A4A2-F2484171B2F1}" dt="2024-09-24T17:49:36.303" v="147" actId="1076"/>
          <ac:picMkLst>
            <pc:docMk/>
            <pc:sldMk cId="4217932356" sldId="276"/>
            <ac:picMk id="9" creationId="{3870B3D8-C30C-87DB-9358-D9841DBB476B}"/>
          </ac:picMkLst>
        </pc:picChg>
      </pc:sldChg>
      <pc:sldChg chg="addSp delSp modSp new mod">
        <pc:chgData name="chandanatm2001@gmail.com" userId="66aa062a5cc0f59d" providerId="LiveId" clId="{43D98B3B-91AD-4ADE-A4A2-F2484171B2F1}" dt="2024-09-24T18:09:17.885" v="173" actId="14100"/>
        <pc:sldMkLst>
          <pc:docMk/>
          <pc:sldMk cId="1754026945" sldId="277"/>
        </pc:sldMkLst>
        <pc:picChg chg="add mod">
          <ac:chgData name="chandanatm2001@gmail.com" userId="66aa062a5cc0f59d" providerId="LiveId" clId="{43D98B3B-91AD-4ADE-A4A2-F2484171B2F1}" dt="2024-09-24T18:09:17.885" v="173" actId="14100"/>
          <ac:picMkLst>
            <pc:docMk/>
            <pc:sldMk cId="1754026945" sldId="277"/>
            <ac:picMk id="3" creationId="{27FF0E0B-8FDE-B61D-3524-B1C9AA256DF6}"/>
          </ac:picMkLst>
        </pc:picChg>
        <pc:picChg chg="add mod">
          <ac:chgData name="chandanatm2001@gmail.com" userId="66aa062a5cc0f59d" providerId="LiveId" clId="{43D98B3B-91AD-4ADE-A4A2-F2484171B2F1}" dt="2024-09-24T18:09:11.057" v="172" actId="14100"/>
          <ac:picMkLst>
            <pc:docMk/>
            <pc:sldMk cId="1754026945" sldId="277"/>
            <ac:picMk id="5" creationId="{0F31EDF5-1A1C-D364-2390-2E53BD7C99A0}"/>
          </ac:picMkLst>
        </pc:picChg>
        <pc:picChg chg="add del mod">
          <ac:chgData name="chandanatm2001@gmail.com" userId="66aa062a5cc0f59d" providerId="LiveId" clId="{43D98B3B-91AD-4ADE-A4A2-F2484171B2F1}" dt="2024-09-24T18:08:54.904" v="169" actId="478"/>
          <ac:picMkLst>
            <pc:docMk/>
            <pc:sldMk cId="1754026945" sldId="277"/>
            <ac:picMk id="7" creationId="{95D15BCF-4DE6-6A50-1C73-5A7955771165}"/>
          </ac:picMkLst>
        </pc:picChg>
      </pc:sldChg>
      <pc:sldChg chg="addSp modSp new mod">
        <pc:chgData name="chandanatm2001@gmail.com" userId="66aa062a5cc0f59d" providerId="LiveId" clId="{43D98B3B-91AD-4ADE-A4A2-F2484171B2F1}" dt="2024-09-24T18:10:13.476" v="187" actId="1076"/>
        <pc:sldMkLst>
          <pc:docMk/>
          <pc:sldMk cId="2478393280" sldId="278"/>
        </pc:sldMkLst>
        <pc:picChg chg="add mod">
          <ac:chgData name="chandanatm2001@gmail.com" userId="66aa062a5cc0f59d" providerId="LiveId" clId="{43D98B3B-91AD-4ADE-A4A2-F2484171B2F1}" dt="2024-09-24T18:10:07.977" v="185" actId="14100"/>
          <ac:picMkLst>
            <pc:docMk/>
            <pc:sldMk cId="2478393280" sldId="278"/>
            <ac:picMk id="3" creationId="{EFECE1ED-BBA2-9B4E-D0A6-61A2D35B2335}"/>
          </ac:picMkLst>
        </pc:picChg>
        <pc:picChg chg="add mod">
          <ac:chgData name="chandanatm2001@gmail.com" userId="66aa062a5cc0f59d" providerId="LiveId" clId="{43D98B3B-91AD-4ADE-A4A2-F2484171B2F1}" dt="2024-09-24T18:10:13.476" v="187" actId="1076"/>
          <ac:picMkLst>
            <pc:docMk/>
            <pc:sldMk cId="2478393280" sldId="278"/>
            <ac:picMk id="5" creationId="{8B99F425-D45F-810A-45B9-7D7C2CB2957D}"/>
          </ac:picMkLst>
        </pc:picChg>
      </pc:sldChg>
      <pc:sldChg chg="new">
        <pc:chgData name="chandanatm2001@gmail.com" userId="66aa062a5cc0f59d" providerId="LiveId" clId="{43D98B3B-91AD-4ADE-A4A2-F2484171B2F1}" dt="2024-09-24T18:10:22.587" v="188" actId="680"/>
        <pc:sldMkLst>
          <pc:docMk/>
          <pc:sldMk cId="8075092" sldId="279"/>
        </pc:sldMkLst>
      </pc:sldChg>
      <pc:sldChg chg="new">
        <pc:chgData name="chandanatm2001@gmail.com" userId="66aa062a5cc0f59d" providerId="LiveId" clId="{43D98B3B-91AD-4ADE-A4A2-F2484171B2F1}" dt="2024-09-24T18:10:23.790" v="189" actId="680"/>
        <pc:sldMkLst>
          <pc:docMk/>
          <pc:sldMk cId="2192132627" sldId="280"/>
        </pc:sldMkLst>
      </pc:sldChg>
      <pc:sldChg chg="addSp modSp new mod">
        <pc:chgData name="chandanatm2001@gmail.com" userId="66aa062a5cc0f59d" providerId="LiveId" clId="{43D98B3B-91AD-4ADE-A4A2-F2484171B2F1}" dt="2024-09-24T19:26:59.532" v="513" actId="20577"/>
        <pc:sldMkLst>
          <pc:docMk/>
          <pc:sldMk cId="1482768822" sldId="281"/>
        </pc:sldMkLst>
        <pc:spChg chg="add mod">
          <ac:chgData name="chandanatm2001@gmail.com" userId="66aa062a5cc0f59d" providerId="LiveId" clId="{43D98B3B-91AD-4ADE-A4A2-F2484171B2F1}" dt="2024-09-24T19:26:59.532" v="513" actId="20577"/>
          <ac:spMkLst>
            <pc:docMk/>
            <pc:sldMk cId="1482768822" sldId="281"/>
            <ac:spMk id="3" creationId="{5DB40E55-1248-9C1A-4109-D1D9B332C123}"/>
          </ac:spMkLst>
        </pc:spChg>
      </pc:sldChg>
      <pc:sldChg chg="addSp modSp new mod">
        <pc:chgData name="chandanatm2001@gmail.com" userId="66aa062a5cc0f59d" providerId="LiveId" clId="{43D98B3B-91AD-4ADE-A4A2-F2484171B2F1}" dt="2024-09-24T18:33:33.059" v="230" actId="115"/>
        <pc:sldMkLst>
          <pc:docMk/>
          <pc:sldMk cId="2866672235" sldId="282"/>
        </pc:sldMkLst>
        <pc:spChg chg="add mod">
          <ac:chgData name="chandanatm2001@gmail.com" userId="66aa062a5cc0f59d" providerId="LiveId" clId="{43D98B3B-91AD-4ADE-A4A2-F2484171B2F1}" dt="2024-09-24T18:33:33.059" v="230" actId="115"/>
          <ac:spMkLst>
            <pc:docMk/>
            <pc:sldMk cId="2866672235" sldId="282"/>
            <ac:spMk id="3" creationId="{2B45306A-D8BA-8AE1-5D58-165A16195B5B}"/>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BECF7EA-8CFA-4ABE-9CAF-46DD3410B5DE}" type="doc">
      <dgm:prSet loTypeId="urn:microsoft.com/office/officeart/2005/8/layout/orgChart1" loCatId="hierarchy" qsTypeId="urn:microsoft.com/office/officeart/2005/8/quickstyle/simple1" qsCatId="simple" csTypeId="urn:microsoft.com/office/officeart/2005/8/colors/colorful4" csCatId="colorful"/>
      <dgm:spPr/>
      <dgm:t>
        <a:bodyPr/>
        <a:lstStyle/>
        <a:p>
          <a:endParaRPr lang="en-IN"/>
        </a:p>
      </dgm:t>
    </dgm:pt>
    <dgm:pt modelId="{F3FFEA96-BDFF-479D-A004-CCD51C2495D5}">
      <dgm:prSet/>
      <dgm:spPr/>
      <dgm:t>
        <a:bodyPr/>
        <a:lstStyle/>
        <a:p>
          <a:r>
            <a:rPr lang="en-IN" b="1" u="sng" dirty="0"/>
            <a:t>Model Selection</a:t>
          </a:r>
          <a:endParaRPr lang="en-IN" dirty="0"/>
        </a:p>
      </dgm:t>
    </dgm:pt>
    <dgm:pt modelId="{8C7A4326-D023-4722-B2A8-8DE3997AC17C}" type="parTrans" cxnId="{1CAA2A70-CF09-4833-AB16-44B2EF05116B}">
      <dgm:prSet/>
      <dgm:spPr/>
      <dgm:t>
        <a:bodyPr/>
        <a:lstStyle/>
        <a:p>
          <a:endParaRPr lang="en-IN"/>
        </a:p>
      </dgm:t>
    </dgm:pt>
    <dgm:pt modelId="{B396CF5A-09F6-4788-B162-4085E0E36E04}" type="sibTrans" cxnId="{1CAA2A70-CF09-4833-AB16-44B2EF05116B}">
      <dgm:prSet/>
      <dgm:spPr/>
      <dgm:t>
        <a:bodyPr/>
        <a:lstStyle/>
        <a:p>
          <a:endParaRPr lang="en-IN"/>
        </a:p>
      </dgm:t>
    </dgm:pt>
    <dgm:pt modelId="{1C50BD21-0D50-4CD8-B31D-927DFF23E26A}">
      <dgm:prSet/>
      <dgm:spPr/>
      <dgm:t>
        <a:bodyPr/>
        <a:lstStyle/>
        <a:p>
          <a:r>
            <a:rPr lang="en-IN" b="1"/>
            <a:t>Logistic Regression:</a:t>
          </a:r>
          <a:r>
            <a:rPr lang="en-IN"/>
            <a:t> Baseline model for binary classification.</a:t>
          </a:r>
        </a:p>
      </dgm:t>
    </dgm:pt>
    <dgm:pt modelId="{D966319C-541C-40AE-896D-BC26EB3B83FF}" type="parTrans" cxnId="{6C9E0BFA-426B-4805-9FF1-8BAB6F7857C9}">
      <dgm:prSet/>
      <dgm:spPr/>
      <dgm:t>
        <a:bodyPr/>
        <a:lstStyle/>
        <a:p>
          <a:endParaRPr lang="en-IN"/>
        </a:p>
      </dgm:t>
    </dgm:pt>
    <dgm:pt modelId="{EF75F017-ECC7-454E-96D4-5693D1D84ACA}" type="sibTrans" cxnId="{6C9E0BFA-426B-4805-9FF1-8BAB6F7857C9}">
      <dgm:prSet/>
      <dgm:spPr/>
      <dgm:t>
        <a:bodyPr/>
        <a:lstStyle/>
        <a:p>
          <a:endParaRPr lang="en-IN"/>
        </a:p>
      </dgm:t>
    </dgm:pt>
    <dgm:pt modelId="{17D150ED-82B8-4D2C-B7CA-E06D6D0D973E}">
      <dgm:prSet/>
      <dgm:spPr/>
      <dgm:t>
        <a:bodyPr/>
        <a:lstStyle/>
        <a:p>
          <a:r>
            <a:rPr lang="en-IN" b="1"/>
            <a:t>Decision Tree Classifier:</a:t>
          </a:r>
          <a:r>
            <a:rPr lang="en-IN"/>
            <a:t> For capturing non-linear relationships.</a:t>
          </a:r>
        </a:p>
      </dgm:t>
    </dgm:pt>
    <dgm:pt modelId="{F39F9B0E-45DD-4FFE-9263-0F7C99BAE47B}" type="parTrans" cxnId="{720D150A-5D51-4487-81D3-2A5275D9096B}">
      <dgm:prSet/>
      <dgm:spPr/>
      <dgm:t>
        <a:bodyPr/>
        <a:lstStyle/>
        <a:p>
          <a:endParaRPr lang="en-IN"/>
        </a:p>
      </dgm:t>
    </dgm:pt>
    <dgm:pt modelId="{BB0F51D5-7BBA-4187-8345-8BEC81643E2D}" type="sibTrans" cxnId="{720D150A-5D51-4487-81D3-2A5275D9096B}">
      <dgm:prSet/>
      <dgm:spPr/>
      <dgm:t>
        <a:bodyPr/>
        <a:lstStyle/>
        <a:p>
          <a:endParaRPr lang="en-IN"/>
        </a:p>
      </dgm:t>
    </dgm:pt>
    <dgm:pt modelId="{15A12ADE-4ACD-464C-AE42-45810ABB14C8}">
      <dgm:prSet/>
      <dgm:spPr/>
      <dgm:t>
        <a:bodyPr/>
        <a:lstStyle/>
        <a:p>
          <a:r>
            <a:rPr lang="en-IN" b="1"/>
            <a:t>Random Forest Classifier:</a:t>
          </a:r>
          <a:r>
            <a:rPr lang="en-IN"/>
            <a:t> Ensemble method to improve accuracy.</a:t>
          </a:r>
        </a:p>
      </dgm:t>
    </dgm:pt>
    <dgm:pt modelId="{DE260A27-EFE0-413A-9E2A-75A9934F881D}" type="parTrans" cxnId="{0FA927CB-E1F9-4D90-B0FE-D1A410EB3CF3}">
      <dgm:prSet/>
      <dgm:spPr/>
      <dgm:t>
        <a:bodyPr/>
        <a:lstStyle/>
        <a:p>
          <a:endParaRPr lang="en-IN"/>
        </a:p>
      </dgm:t>
    </dgm:pt>
    <dgm:pt modelId="{183D9AA6-C937-4A7D-86F1-597296DD21DE}" type="sibTrans" cxnId="{0FA927CB-E1F9-4D90-B0FE-D1A410EB3CF3}">
      <dgm:prSet/>
      <dgm:spPr/>
      <dgm:t>
        <a:bodyPr/>
        <a:lstStyle/>
        <a:p>
          <a:endParaRPr lang="en-IN"/>
        </a:p>
      </dgm:t>
    </dgm:pt>
    <dgm:pt modelId="{94795CC0-F871-464C-A60F-8CAE6A3FA698}" type="pres">
      <dgm:prSet presAssocID="{9BECF7EA-8CFA-4ABE-9CAF-46DD3410B5DE}" presName="hierChild1" presStyleCnt="0">
        <dgm:presLayoutVars>
          <dgm:orgChart val="1"/>
          <dgm:chPref val="1"/>
          <dgm:dir/>
          <dgm:animOne val="branch"/>
          <dgm:animLvl val="lvl"/>
          <dgm:resizeHandles/>
        </dgm:presLayoutVars>
      </dgm:prSet>
      <dgm:spPr/>
    </dgm:pt>
    <dgm:pt modelId="{A80AF9D8-39CB-4F37-A819-71A4E35CB672}" type="pres">
      <dgm:prSet presAssocID="{F3FFEA96-BDFF-479D-A004-CCD51C2495D5}" presName="hierRoot1" presStyleCnt="0">
        <dgm:presLayoutVars>
          <dgm:hierBranch val="init"/>
        </dgm:presLayoutVars>
      </dgm:prSet>
      <dgm:spPr/>
    </dgm:pt>
    <dgm:pt modelId="{88734F2B-AD6C-469F-9F4B-7F3708B6BB3B}" type="pres">
      <dgm:prSet presAssocID="{F3FFEA96-BDFF-479D-A004-CCD51C2495D5}" presName="rootComposite1" presStyleCnt="0"/>
      <dgm:spPr/>
    </dgm:pt>
    <dgm:pt modelId="{C32274C8-5EC1-4F62-888C-331C07AE8A03}" type="pres">
      <dgm:prSet presAssocID="{F3FFEA96-BDFF-479D-A004-CCD51C2495D5}" presName="rootText1" presStyleLbl="node0" presStyleIdx="0" presStyleCnt="1">
        <dgm:presLayoutVars>
          <dgm:chPref val="3"/>
        </dgm:presLayoutVars>
      </dgm:prSet>
      <dgm:spPr/>
    </dgm:pt>
    <dgm:pt modelId="{60521A07-60A7-479F-98E2-DB539D867D91}" type="pres">
      <dgm:prSet presAssocID="{F3FFEA96-BDFF-479D-A004-CCD51C2495D5}" presName="rootConnector1" presStyleLbl="node1" presStyleIdx="0" presStyleCnt="0"/>
      <dgm:spPr/>
    </dgm:pt>
    <dgm:pt modelId="{98B102D2-AD1D-4072-AE43-685268394F2B}" type="pres">
      <dgm:prSet presAssocID="{F3FFEA96-BDFF-479D-A004-CCD51C2495D5}" presName="hierChild2" presStyleCnt="0"/>
      <dgm:spPr/>
    </dgm:pt>
    <dgm:pt modelId="{1CB0C059-67EB-4E90-811E-9C2960B0CC9A}" type="pres">
      <dgm:prSet presAssocID="{D966319C-541C-40AE-896D-BC26EB3B83FF}" presName="Name37" presStyleLbl="parChTrans1D2" presStyleIdx="0" presStyleCnt="3"/>
      <dgm:spPr/>
    </dgm:pt>
    <dgm:pt modelId="{C41857A0-0821-4023-9485-261E46357CB1}" type="pres">
      <dgm:prSet presAssocID="{1C50BD21-0D50-4CD8-B31D-927DFF23E26A}" presName="hierRoot2" presStyleCnt="0">
        <dgm:presLayoutVars>
          <dgm:hierBranch val="init"/>
        </dgm:presLayoutVars>
      </dgm:prSet>
      <dgm:spPr/>
    </dgm:pt>
    <dgm:pt modelId="{78AA8A73-1F6F-4BAE-BFE6-F0278620798F}" type="pres">
      <dgm:prSet presAssocID="{1C50BD21-0D50-4CD8-B31D-927DFF23E26A}" presName="rootComposite" presStyleCnt="0"/>
      <dgm:spPr/>
    </dgm:pt>
    <dgm:pt modelId="{B5399FCB-71CB-4FA6-9288-1B1061C2A0AC}" type="pres">
      <dgm:prSet presAssocID="{1C50BD21-0D50-4CD8-B31D-927DFF23E26A}" presName="rootText" presStyleLbl="node2" presStyleIdx="0" presStyleCnt="3">
        <dgm:presLayoutVars>
          <dgm:chPref val="3"/>
        </dgm:presLayoutVars>
      </dgm:prSet>
      <dgm:spPr/>
    </dgm:pt>
    <dgm:pt modelId="{80658460-F214-40BF-B093-9131513AD8ED}" type="pres">
      <dgm:prSet presAssocID="{1C50BD21-0D50-4CD8-B31D-927DFF23E26A}" presName="rootConnector" presStyleLbl="node2" presStyleIdx="0" presStyleCnt="3"/>
      <dgm:spPr/>
    </dgm:pt>
    <dgm:pt modelId="{A1F5EB41-8D04-42A5-9A13-6C473FD78657}" type="pres">
      <dgm:prSet presAssocID="{1C50BD21-0D50-4CD8-B31D-927DFF23E26A}" presName="hierChild4" presStyleCnt="0"/>
      <dgm:spPr/>
    </dgm:pt>
    <dgm:pt modelId="{61295FC5-70FA-4492-800B-FB9B877643AB}" type="pres">
      <dgm:prSet presAssocID="{1C50BD21-0D50-4CD8-B31D-927DFF23E26A}" presName="hierChild5" presStyleCnt="0"/>
      <dgm:spPr/>
    </dgm:pt>
    <dgm:pt modelId="{47335C43-6CE8-450A-AD80-D1109D0509BE}" type="pres">
      <dgm:prSet presAssocID="{F39F9B0E-45DD-4FFE-9263-0F7C99BAE47B}" presName="Name37" presStyleLbl="parChTrans1D2" presStyleIdx="1" presStyleCnt="3"/>
      <dgm:spPr/>
    </dgm:pt>
    <dgm:pt modelId="{F365B96D-F546-44BA-8B55-665C9ACEA128}" type="pres">
      <dgm:prSet presAssocID="{17D150ED-82B8-4D2C-B7CA-E06D6D0D973E}" presName="hierRoot2" presStyleCnt="0">
        <dgm:presLayoutVars>
          <dgm:hierBranch val="init"/>
        </dgm:presLayoutVars>
      </dgm:prSet>
      <dgm:spPr/>
    </dgm:pt>
    <dgm:pt modelId="{2CF2DE68-C785-4B90-8A46-1193DC8CBF13}" type="pres">
      <dgm:prSet presAssocID="{17D150ED-82B8-4D2C-B7CA-E06D6D0D973E}" presName="rootComposite" presStyleCnt="0"/>
      <dgm:spPr/>
    </dgm:pt>
    <dgm:pt modelId="{5A9DA949-F599-4C26-9E14-796EC6D92DA6}" type="pres">
      <dgm:prSet presAssocID="{17D150ED-82B8-4D2C-B7CA-E06D6D0D973E}" presName="rootText" presStyleLbl="node2" presStyleIdx="1" presStyleCnt="3">
        <dgm:presLayoutVars>
          <dgm:chPref val="3"/>
        </dgm:presLayoutVars>
      </dgm:prSet>
      <dgm:spPr/>
    </dgm:pt>
    <dgm:pt modelId="{2909DAAA-59E9-4B22-A3A5-E1DFBB6C1720}" type="pres">
      <dgm:prSet presAssocID="{17D150ED-82B8-4D2C-B7CA-E06D6D0D973E}" presName="rootConnector" presStyleLbl="node2" presStyleIdx="1" presStyleCnt="3"/>
      <dgm:spPr/>
    </dgm:pt>
    <dgm:pt modelId="{4367558F-841F-442C-99F9-23523FDE606C}" type="pres">
      <dgm:prSet presAssocID="{17D150ED-82B8-4D2C-B7CA-E06D6D0D973E}" presName="hierChild4" presStyleCnt="0"/>
      <dgm:spPr/>
    </dgm:pt>
    <dgm:pt modelId="{BB50EC4A-2540-4BA2-99AC-EC181CCEADE9}" type="pres">
      <dgm:prSet presAssocID="{17D150ED-82B8-4D2C-B7CA-E06D6D0D973E}" presName="hierChild5" presStyleCnt="0"/>
      <dgm:spPr/>
    </dgm:pt>
    <dgm:pt modelId="{02D76FFA-7579-45BA-91F6-4504F14AE427}" type="pres">
      <dgm:prSet presAssocID="{DE260A27-EFE0-413A-9E2A-75A9934F881D}" presName="Name37" presStyleLbl="parChTrans1D2" presStyleIdx="2" presStyleCnt="3"/>
      <dgm:spPr/>
    </dgm:pt>
    <dgm:pt modelId="{0700E810-BBF2-4C8B-BE79-C0A24270D763}" type="pres">
      <dgm:prSet presAssocID="{15A12ADE-4ACD-464C-AE42-45810ABB14C8}" presName="hierRoot2" presStyleCnt="0">
        <dgm:presLayoutVars>
          <dgm:hierBranch val="init"/>
        </dgm:presLayoutVars>
      </dgm:prSet>
      <dgm:spPr/>
    </dgm:pt>
    <dgm:pt modelId="{740F430C-EFDB-40B2-9121-BA8E6FA20842}" type="pres">
      <dgm:prSet presAssocID="{15A12ADE-4ACD-464C-AE42-45810ABB14C8}" presName="rootComposite" presStyleCnt="0"/>
      <dgm:spPr/>
    </dgm:pt>
    <dgm:pt modelId="{3113497C-14B5-460A-A47B-15AA79BC7FCA}" type="pres">
      <dgm:prSet presAssocID="{15A12ADE-4ACD-464C-AE42-45810ABB14C8}" presName="rootText" presStyleLbl="node2" presStyleIdx="2" presStyleCnt="3">
        <dgm:presLayoutVars>
          <dgm:chPref val="3"/>
        </dgm:presLayoutVars>
      </dgm:prSet>
      <dgm:spPr/>
    </dgm:pt>
    <dgm:pt modelId="{EFFB214A-B091-4D86-A70D-F1D4FD12D21C}" type="pres">
      <dgm:prSet presAssocID="{15A12ADE-4ACD-464C-AE42-45810ABB14C8}" presName="rootConnector" presStyleLbl="node2" presStyleIdx="2" presStyleCnt="3"/>
      <dgm:spPr/>
    </dgm:pt>
    <dgm:pt modelId="{541A4782-449F-491F-A1BD-7D921D81B05C}" type="pres">
      <dgm:prSet presAssocID="{15A12ADE-4ACD-464C-AE42-45810ABB14C8}" presName="hierChild4" presStyleCnt="0"/>
      <dgm:spPr/>
    </dgm:pt>
    <dgm:pt modelId="{F9237E81-D301-4A20-A2D6-C62DA7A76ED6}" type="pres">
      <dgm:prSet presAssocID="{15A12ADE-4ACD-464C-AE42-45810ABB14C8}" presName="hierChild5" presStyleCnt="0"/>
      <dgm:spPr/>
    </dgm:pt>
    <dgm:pt modelId="{806C2801-5B95-4D53-BEF3-C40F8DC7BA05}" type="pres">
      <dgm:prSet presAssocID="{F3FFEA96-BDFF-479D-A004-CCD51C2495D5}" presName="hierChild3" presStyleCnt="0"/>
      <dgm:spPr/>
    </dgm:pt>
  </dgm:ptLst>
  <dgm:cxnLst>
    <dgm:cxn modelId="{720D150A-5D51-4487-81D3-2A5275D9096B}" srcId="{F3FFEA96-BDFF-479D-A004-CCD51C2495D5}" destId="{17D150ED-82B8-4D2C-B7CA-E06D6D0D973E}" srcOrd="1" destOrd="0" parTransId="{F39F9B0E-45DD-4FFE-9263-0F7C99BAE47B}" sibTransId="{BB0F51D5-7BBA-4187-8345-8BEC81643E2D}"/>
    <dgm:cxn modelId="{3508CF2F-E2C4-47BE-9918-A0135C937F2A}" type="presOf" srcId="{F3FFEA96-BDFF-479D-A004-CCD51C2495D5}" destId="{C32274C8-5EC1-4F62-888C-331C07AE8A03}" srcOrd="0" destOrd="0" presId="urn:microsoft.com/office/officeart/2005/8/layout/orgChart1"/>
    <dgm:cxn modelId="{4658AE39-2ADE-4FB6-BAD4-18D17CEC0138}" type="presOf" srcId="{17D150ED-82B8-4D2C-B7CA-E06D6D0D973E}" destId="{2909DAAA-59E9-4B22-A3A5-E1DFBB6C1720}" srcOrd="1" destOrd="0" presId="urn:microsoft.com/office/officeart/2005/8/layout/orgChart1"/>
    <dgm:cxn modelId="{5155074E-3CF4-4C15-9EB9-DBE223B0A2AA}" type="presOf" srcId="{F39F9B0E-45DD-4FFE-9263-0F7C99BAE47B}" destId="{47335C43-6CE8-450A-AD80-D1109D0509BE}" srcOrd="0" destOrd="0" presId="urn:microsoft.com/office/officeart/2005/8/layout/orgChart1"/>
    <dgm:cxn modelId="{1CAA2A70-CF09-4833-AB16-44B2EF05116B}" srcId="{9BECF7EA-8CFA-4ABE-9CAF-46DD3410B5DE}" destId="{F3FFEA96-BDFF-479D-A004-CCD51C2495D5}" srcOrd="0" destOrd="0" parTransId="{8C7A4326-D023-4722-B2A8-8DE3997AC17C}" sibTransId="{B396CF5A-09F6-4788-B162-4085E0E36E04}"/>
    <dgm:cxn modelId="{5783A955-ECC0-4008-9CD7-6AD1035F7BE5}" type="presOf" srcId="{1C50BD21-0D50-4CD8-B31D-927DFF23E26A}" destId="{B5399FCB-71CB-4FA6-9288-1B1061C2A0AC}" srcOrd="0" destOrd="0" presId="urn:microsoft.com/office/officeart/2005/8/layout/orgChart1"/>
    <dgm:cxn modelId="{6F515CAD-95B3-4FD7-A031-5557F6C618A6}" type="presOf" srcId="{9BECF7EA-8CFA-4ABE-9CAF-46DD3410B5DE}" destId="{94795CC0-F871-464C-A60F-8CAE6A3FA698}" srcOrd="0" destOrd="0" presId="urn:microsoft.com/office/officeart/2005/8/layout/orgChart1"/>
    <dgm:cxn modelId="{EE94CFB0-BED4-47B7-BDD2-A3F61727EC58}" type="presOf" srcId="{1C50BD21-0D50-4CD8-B31D-927DFF23E26A}" destId="{80658460-F214-40BF-B093-9131513AD8ED}" srcOrd="1" destOrd="0" presId="urn:microsoft.com/office/officeart/2005/8/layout/orgChart1"/>
    <dgm:cxn modelId="{C7D0AAC2-1E56-463F-A4D4-CC929F2F9D49}" type="presOf" srcId="{17D150ED-82B8-4D2C-B7CA-E06D6D0D973E}" destId="{5A9DA949-F599-4C26-9E14-796EC6D92DA6}" srcOrd="0" destOrd="0" presId="urn:microsoft.com/office/officeart/2005/8/layout/orgChart1"/>
    <dgm:cxn modelId="{68F1C0C4-8A1A-4977-8CB8-15E350B84E0C}" type="presOf" srcId="{15A12ADE-4ACD-464C-AE42-45810ABB14C8}" destId="{3113497C-14B5-460A-A47B-15AA79BC7FCA}" srcOrd="0" destOrd="0" presId="urn:microsoft.com/office/officeart/2005/8/layout/orgChart1"/>
    <dgm:cxn modelId="{1F3BEFC4-9D19-4CDC-BF7D-18A71BA59D63}" type="presOf" srcId="{D966319C-541C-40AE-896D-BC26EB3B83FF}" destId="{1CB0C059-67EB-4E90-811E-9C2960B0CC9A}" srcOrd="0" destOrd="0" presId="urn:microsoft.com/office/officeart/2005/8/layout/orgChart1"/>
    <dgm:cxn modelId="{62FFB0C5-232D-49B2-8CEF-7504C1B6583D}" type="presOf" srcId="{15A12ADE-4ACD-464C-AE42-45810ABB14C8}" destId="{EFFB214A-B091-4D86-A70D-F1D4FD12D21C}" srcOrd="1" destOrd="0" presId="urn:microsoft.com/office/officeart/2005/8/layout/orgChart1"/>
    <dgm:cxn modelId="{0FA927CB-E1F9-4D90-B0FE-D1A410EB3CF3}" srcId="{F3FFEA96-BDFF-479D-A004-CCD51C2495D5}" destId="{15A12ADE-4ACD-464C-AE42-45810ABB14C8}" srcOrd="2" destOrd="0" parTransId="{DE260A27-EFE0-413A-9E2A-75A9934F881D}" sibTransId="{183D9AA6-C937-4A7D-86F1-597296DD21DE}"/>
    <dgm:cxn modelId="{5BE47DE5-E26D-43B9-B462-9C8E00367D56}" type="presOf" srcId="{F3FFEA96-BDFF-479D-A004-CCD51C2495D5}" destId="{60521A07-60A7-479F-98E2-DB539D867D91}" srcOrd="1" destOrd="0" presId="urn:microsoft.com/office/officeart/2005/8/layout/orgChart1"/>
    <dgm:cxn modelId="{0E1EB9ED-5D01-4848-BBBC-3DAAB3E420E6}" type="presOf" srcId="{DE260A27-EFE0-413A-9E2A-75A9934F881D}" destId="{02D76FFA-7579-45BA-91F6-4504F14AE427}" srcOrd="0" destOrd="0" presId="urn:microsoft.com/office/officeart/2005/8/layout/orgChart1"/>
    <dgm:cxn modelId="{6C9E0BFA-426B-4805-9FF1-8BAB6F7857C9}" srcId="{F3FFEA96-BDFF-479D-A004-CCD51C2495D5}" destId="{1C50BD21-0D50-4CD8-B31D-927DFF23E26A}" srcOrd="0" destOrd="0" parTransId="{D966319C-541C-40AE-896D-BC26EB3B83FF}" sibTransId="{EF75F017-ECC7-454E-96D4-5693D1D84ACA}"/>
    <dgm:cxn modelId="{E669C1BF-A854-4B20-B787-64FF699F9F89}" type="presParOf" srcId="{94795CC0-F871-464C-A60F-8CAE6A3FA698}" destId="{A80AF9D8-39CB-4F37-A819-71A4E35CB672}" srcOrd="0" destOrd="0" presId="urn:microsoft.com/office/officeart/2005/8/layout/orgChart1"/>
    <dgm:cxn modelId="{4482ED72-6F46-409E-97DE-3A673CCB7A54}" type="presParOf" srcId="{A80AF9D8-39CB-4F37-A819-71A4E35CB672}" destId="{88734F2B-AD6C-469F-9F4B-7F3708B6BB3B}" srcOrd="0" destOrd="0" presId="urn:microsoft.com/office/officeart/2005/8/layout/orgChart1"/>
    <dgm:cxn modelId="{49035D55-E37E-4BAA-B139-D02F0342919C}" type="presParOf" srcId="{88734F2B-AD6C-469F-9F4B-7F3708B6BB3B}" destId="{C32274C8-5EC1-4F62-888C-331C07AE8A03}" srcOrd="0" destOrd="0" presId="urn:microsoft.com/office/officeart/2005/8/layout/orgChart1"/>
    <dgm:cxn modelId="{6C8CAF5C-03CD-45A2-8143-CAD04AF8C468}" type="presParOf" srcId="{88734F2B-AD6C-469F-9F4B-7F3708B6BB3B}" destId="{60521A07-60A7-479F-98E2-DB539D867D91}" srcOrd="1" destOrd="0" presId="urn:microsoft.com/office/officeart/2005/8/layout/orgChart1"/>
    <dgm:cxn modelId="{0B50A8F5-C16A-4C28-B9DB-9AFA8A123C0E}" type="presParOf" srcId="{A80AF9D8-39CB-4F37-A819-71A4E35CB672}" destId="{98B102D2-AD1D-4072-AE43-685268394F2B}" srcOrd="1" destOrd="0" presId="urn:microsoft.com/office/officeart/2005/8/layout/orgChart1"/>
    <dgm:cxn modelId="{02E858DF-9546-4948-9D3D-C67765AA7E78}" type="presParOf" srcId="{98B102D2-AD1D-4072-AE43-685268394F2B}" destId="{1CB0C059-67EB-4E90-811E-9C2960B0CC9A}" srcOrd="0" destOrd="0" presId="urn:microsoft.com/office/officeart/2005/8/layout/orgChart1"/>
    <dgm:cxn modelId="{0E855A1B-BA62-4BBE-A287-5B9CD865DACE}" type="presParOf" srcId="{98B102D2-AD1D-4072-AE43-685268394F2B}" destId="{C41857A0-0821-4023-9485-261E46357CB1}" srcOrd="1" destOrd="0" presId="urn:microsoft.com/office/officeart/2005/8/layout/orgChart1"/>
    <dgm:cxn modelId="{55E16C92-051D-4621-8E9A-ADCDAA4F2F7C}" type="presParOf" srcId="{C41857A0-0821-4023-9485-261E46357CB1}" destId="{78AA8A73-1F6F-4BAE-BFE6-F0278620798F}" srcOrd="0" destOrd="0" presId="urn:microsoft.com/office/officeart/2005/8/layout/orgChart1"/>
    <dgm:cxn modelId="{0D97D595-E8A5-4539-ADFB-33EBE6F41D47}" type="presParOf" srcId="{78AA8A73-1F6F-4BAE-BFE6-F0278620798F}" destId="{B5399FCB-71CB-4FA6-9288-1B1061C2A0AC}" srcOrd="0" destOrd="0" presId="urn:microsoft.com/office/officeart/2005/8/layout/orgChart1"/>
    <dgm:cxn modelId="{1BF76F88-2C18-47AC-B755-6EDD6C388C0B}" type="presParOf" srcId="{78AA8A73-1F6F-4BAE-BFE6-F0278620798F}" destId="{80658460-F214-40BF-B093-9131513AD8ED}" srcOrd="1" destOrd="0" presId="urn:microsoft.com/office/officeart/2005/8/layout/orgChart1"/>
    <dgm:cxn modelId="{F71D7695-9DEC-4C77-999D-172E7D32CE3E}" type="presParOf" srcId="{C41857A0-0821-4023-9485-261E46357CB1}" destId="{A1F5EB41-8D04-42A5-9A13-6C473FD78657}" srcOrd="1" destOrd="0" presId="urn:microsoft.com/office/officeart/2005/8/layout/orgChart1"/>
    <dgm:cxn modelId="{A60D1337-29C7-4228-AE62-C6CDD1E811AA}" type="presParOf" srcId="{C41857A0-0821-4023-9485-261E46357CB1}" destId="{61295FC5-70FA-4492-800B-FB9B877643AB}" srcOrd="2" destOrd="0" presId="urn:microsoft.com/office/officeart/2005/8/layout/orgChart1"/>
    <dgm:cxn modelId="{83AC3041-C009-4798-97D5-E2561CB3878A}" type="presParOf" srcId="{98B102D2-AD1D-4072-AE43-685268394F2B}" destId="{47335C43-6CE8-450A-AD80-D1109D0509BE}" srcOrd="2" destOrd="0" presId="urn:microsoft.com/office/officeart/2005/8/layout/orgChart1"/>
    <dgm:cxn modelId="{B29BC938-1F8A-4DD4-A506-853DD5240B97}" type="presParOf" srcId="{98B102D2-AD1D-4072-AE43-685268394F2B}" destId="{F365B96D-F546-44BA-8B55-665C9ACEA128}" srcOrd="3" destOrd="0" presId="urn:microsoft.com/office/officeart/2005/8/layout/orgChart1"/>
    <dgm:cxn modelId="{00C36F03-EDEB-4CFD-8359-DA8C9C524BF5}" type="presParOf" srcId="{F365B96D-F546-44BA-8B55-665C9ACEA128}" destId="{2CF2DE68-C785-4B90-8A46-1193DC8CBF13}" srcOrd="0" destOrd="0" presId="urn:microsoft.com/office/officeart/2005/8/layout/orgChart1"/>
    <dgm:cxn modelId="{3C5AC76B-A49A-4ED9-A849-639178CC5B77}" type="presParOf" srcId="{2CF2DE68-C785-4B90-8A46-1193DC8CBF13}" destId="{5A9DA949-F599-4C26-9E14-796EC6D92DA6}" srcOrd="0" destOrd="0" presId="urn:microsoft.com/office/officeart/2005/8/layout/orgChart1"/>
    <dgm:cxn modelId="{28C48B57-E36D-40F6-9C50-8D4C6CE110B7}" type="presParOf" srcId="{2CF2DE68-C785-4B90-8A46-1193DC8CBF13}" destId="{2909DAAA-59E9-4B22-A3A5-E1DFBB6C1720}" srcOrd="1" destOrd="0" presId="urn:microsoft.com/office/officeart/2005/8/layout/orgChart1"/>
    <dgm:cxn modelId="{C759DCA9-3E3A-4769-B8DA-D8E0BE99C4A6}" type="presParOf" srcId="{F365B96D-F546-44BA-8B55-665C9ACEA128}" destId="{4367558F-841F-442C-99F9-23523FDE606C}" srcOrd="1" destOrd="0" presId="urn:microsoft.com/office/officeart/2005/8/layout/orgChart1"/>
    <dgm:cxn modelId="{25B7B2A6-59F9-45BF-A1BE-717C792CD737}" type="presParOf" srcId="{F365B96D-F546-44BA-8B55-665C9ACEA128}" destId="{BB50EC4A-2540-4BA2-99AC-EC181CCEADE9}" srcOrd="2" destOrd="0" presId="urn:microsoft.com/office/officeart/2005/8/layout/orgChart1"/>
    <dgm:cxn modelId="{6C849C92-95A7-4BBA-95AD-310A46296D2C}" type="presParOf" srcId="{98B102D2-AD1D-4072-AE43-685268394F2B}" destId="{02D76FFA-7579-45BA-91F6-4504F14AE427}" srcOrd="4" destOrd="0" presId="urn:microsoft.com/office/officeart/2005/8/layout/orgChart1"/>
    <dgm:cxn modelId="{B2BE51B5-E3CA-405B-B860-3E6EE439D0DC}" type="presParOf" srcId="{98B102D2-AD1D-4072-AE43-685268394F2B}" destId="{0700E810-BBF2-4C8B-BE79-C0A24270D763}" srcOrd="5" destOrd="0" presId="urn:microsoft.com/office/officeart/2005/8/layout/orgChart1"/>
    <dgm:cxn modelId="{70229B5C-3A40-41F5-A06B-DAA22D4D91CC}" type="presParOf" srcId="{0700E810-BBF2-4C8B-BE79-C0A24270D763}" destId="{740F430C-EFDB-40B2-9121-BA8E6FA20842}" srcOrd="0" destOrd="0" presId="urn:microsoft.com/office/officeart/2005/8/layout/orgChart1"/>
    <dgm:cxn modelId="{612A663A-14FE-4CCD-8EA3-63034F875178}" type="presParOf" srcId="{740F430C-EFDB-40B2-9121-BA8E6FA20842}" destId="{3113497C-14B5-460A-A47B-15AA79BC7FCA}" srcOrd="0" destOrd="0" presId="urn:microsoft.com/office/officeart/2005/8/layout/orgChart1"/>
    <dgm:cxn modelId="{E33C88EA-7114-4412-A75A-88AD04C77BEA}" type="presParOf" srcId="{740F430C-EFDB-40B2-9121-BA8E6FA20842}" destId="{EFFB214A-B091-4D86-A70D-F1D4FD12D21C}" srcOrd="1" destOrd="0" presId="urn:microsoft.com/office/officeart/2005/8/layout/orgChart1"/>
    <dgm:cxn modelId="{79D407FE-566A-4C4A-B011-8B0227D9FA87}" type="presParOf" srcId="{0700E810-BBF2-4C8B-BE79-C0A24270D763}" destId="{541A4782-449F-491F-A1BD-7D921D81B05C}" srcOrd="1" destOrd="0" presId="urn:microsoft.com/office/officeart/2005/8/layout/orgChart1"/>
    <dgm:cxn modelId="{9EFE0918-DFB7-4223-B699-257F29E17820}" type="presParOf" srcId="{0700E810-BBF2-4C8B-BE79-C0A24270D763}" destId="{F9237E81-D301-4A20-A2D6-C62DA7A76ED6}" srcOrd="2" destOrd="0" presId="urn:microsoft.com/office/officeart/2005/8/layout/orgChart1"/>
    <dgm:cxn modelId="{264C61FF-316A-46D0-93E8-4254C069BC17}" type="presParOf" srcId="{A80AF9D8-39CB-4F37-A819-71A4E35CB672}" destId="{806C2801-5B95-4D53-BEF3-C40F8DC7BA05}"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D76FFA-7579-45BA-91F6-4504F14AE427}">
      <dsp:nvSpPr>
        <dsp:cNvPr id="0" name=""/>
        <dsp:cNvSpPr/>
      </dsp:nvSpPr>
      <dsp:spPr>
        <a:xfrm>
          <a:off x="4909068" y="839482"/>
          <a:ext cx="2030263" cy="352359"/>
        </a:xfrm>
        <a:custGeom>
          <a:avLst/>
          <a:gdLst/>
          <a:ahLst/>
          <a:cxnLst/>
          <a:rect l="0" t="0" r="0" b="0"/>
          <a:pathLst>
            <a:path>
              <a:moveTo>
                <a:pt x="0" y="0"/>
              </a:moveTo>
              <a:lnTo>
                <a:pt x="0" y="176179"/>
              </a:lnTo>
              <a:lnTo>
                <a:pt x="2030263" y="176179"/>
              </a:lnTo>
              <a:lnTo>
                <a:pt x="2030263" y="352359"/>
              </a:lnTo>
            </a:path>
          </a:pathLst>
        </a:custGeom>
        <a:noFill/>
        <a:ln w="15875"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7335C43-6CE8-450A-AD80-D1109D0509BE}">
      <dsp:nvSpPr>
        <dsp:cNvPr id="0" name=""/>
        <dsp:cNvSpPr/>
      </dsp:nvSpPr>
      <dsp:spPr>
        <a:xfrm>
          <a:off x="4863347" y="839482"/>
          <a:ext cx="91440" cy="352359"/>
        </a:xfrm>
        <a:custGeom>
          <a:avLst/>
          <a:gdLst/>
          <a:ahLst/>
          <a:cxnLst/>
          <a:rect l="0" t="0" r="0" b="0"/>
          <a:pathLst>
            <a:path>
              <a:moveTo>
                <a:pt x="45720" y="0"/>
              </a:moveTo>
              <a:lnTo>
                <a:pt x="45720" y="352359"/>
              </a:lnTo>
            </a:path>
          </a:pathLst>
        </a:custGeom>
        <a:noFill/>
        <a:ln w="15875"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CB0C059-67EB-4E90-811E-9C2960B0CC9A}">
      <dsp:nvSpPr>
        <dsp:cNvPr id="0" name=""/>
        <dsp:cNvSpPr/>
      </dsp:nvSpPr>
      <dsp:spPr>
        <a:xfrm>
          <a:off x="2878804" y="839482"/>
          <a:ext cx="2030263" cy="352359"/>
        </a:xfrm>
        <a:custGeom>
          <a:avLst/>
          <a:gdLst/>
          <a:ahLst/>
          <a:cxnLst/>
          <a:rect l="0" t="0" r="0" b="0"/>
          <a:pathLst>
            <a:path>
              <a:moveTo>
                <a:pt x="2030263" y="0"/>
              </a:moveTo>
              <a:lnTo>
                <a:pt x="2030263" y="176179"/>
              </a:lnTo>
              <a:lnTo>
                <a:pt x="0" y="176179"/>
              </a:lnTo>
              <a:lnTo>
                <a:pt x="0" y="352359"/>
              </a:lnTo>
            </a:path>
          </a:pathLst>
        </a:custGeom>
        <a:noFill/>
        <a:ln w="15875"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32274C8-5EC1-4F62-888C-331C07AE8A03}">
      <dsp:nvSpPr>
        <dsp:cNvPr id="0" name=""/>
        <dsp:cNvSpPr/>
      </dsp:nvSpPr>
      <dsp:spPr>
        <a:xfrm>
          <a:off x="4070115" y="530"/>
          <a:ext cx="1677904" cy="838952"/>
        </a:xfrm>
        <a:prstGeom prst="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IN" sz="1500" b="1" u="sng" kern="1200" dirty="0"/>
            <a:t>Model Selection</a:t>
          </a:r>
          <a:endParaRPr lang="en-IN" sz="1500" kern="1200" dirty="0"/>
        </a:p>
      </dsp:txBody>
      <dsp:txXfrm>
        <a:off x="4070115" y="530"/>
        <a:ext cx="1677904" cy="838952"/>
      </dsp:txXfrm>
    </dsp:sp>
    <dsp:sp modelId="{B5399FCB-71CB-4FA6-9288-1B1061C2A0AC}">
      <dsp:nvSpPr>
        <dsp:cNvPr id="0" name=""/>
        <dsp:cNvSpPr/>
      </dsp:nvSpPr>
      <dsp:spPr>
        <a:xfrm>
          <a:off x="2039851" y="1191842"/>
          <a:ext cx="1677904" cy="838952"/>
        </a:xfrm>
        <a:prstGeom prst="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IN" sz="1500" b="1" kern="1200"/>
            <a:t>Logistic Regression:</a:t>
          </a:r>
          <a:r>
            <a:rPr lang="en-IN" sz="1500" kern="1200"/>
            <a:t> Baseline model for binary classification.</a:t>
          </a:r>
        </a:p>
      </dsp:txBody>
      <dsp:txXfrm>
        <a:off x="2039851" y="1191842"/>
        <a:ext cx="1677904" cy="838952"/>
      </dsp:txXfrm>
    </dsp:sp>
    <dsp:sp modelId="{5A9DA949-F599-4C26-9E14-796EC6D92DA6}">
      <dsp:nvSpPr>
        <dsp:cNvPr id="0" name=""/>
        <dsp:cNvSpPr/>
      </dsp:nvSpPr>
      <dsp:spPr>
        <a:xfrm>
          <a:off x="4070115" y="1191842"/>
          <a:ext cx="1677904" cy="838952"/>
        </a:xfrm>
        <a:prstGeom prst="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IN" sz="1500" b="1" kern="1200"/>
            <a:t>Decision Tree Classifier:</a:t>
          </a:r>
          <a:r>
            <a:rPr lang="en-IN" sz="1500" kern="1200"/>
            <a:t> For capturing non-linear relationships.</a:t>
          </a:r>
        </a:p>
      </dsp:txBody>
      <dsp:txXfrm>
        <a:off x="4070115" y="1191842"/>
        <a:ext cx="1677904" cy="838952"/>
      </dsp:txXfrm>
    </dsp:sp>
    <dsp:sp modelId="{3113497C-14B5-460A-A47B-15AA79BC7FCA}">
      <dsp:nvSpPr>
        <dsp:cNvPr id="0" name=""/>
        <dsp:cNvSpPr/>
      </dsp:nvSpPr>
      <dsp:spPr>
        <a:xfrm>
          <a:off x="6100379" y="1191842"/>
          <a:ext cx="1677904" cy="838952"/>
        </a:xfrm>
        <a:prstGeom prst="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IN" sz="1500" b="1" kern="1200"/>
            <a:t>Random Forest Classifier:</a:t>
          </a:r>
          <a:r>
            <a:rPr lang="en-IN" sz="1500" kern="1200"/>
            <a:t> Ensemble method to improve accuracy.</a:t>
          </a:r>
        </a:p>
      </dsp:txBody>
      <dsp:txXfrm>
        <a:off x="6100379" y="1191842"/>
        <a:ext cx="1677904" cy="838952"/>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9/24/2024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9/24/2024</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9/24/2024</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9/24/2024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9/24/2024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9/24/2024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9/24/2024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9/24/2024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9/24/2024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9/24/2024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9/24/2024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9/24/2024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047861" y="76957"/>
            <a:ext cx="7293429" cy="3686006"/>
          </a:xfrm>
        </p:spPr>
        <p:txBody>
          <a:bodyPr>
            <a:normAutofit/>
          </a:bodyPr>
          <a:lstStyle/>
          <a:p>
            <a:r>
              <a:rPr lang="en-US" sz="5400" dirty="0"/>
              <a:t>Regression and Classification in Supervised Machine Learning</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78984" y="4656965"/>
            <a:ext cx="6269347" cy="1021498"/>
          </a:xfrm>
        </p:spPr>
        <p:txBody>
          <a:bodyPr>
            <a:normAutofit/>
          </a:bodyPr>
          <a:lstStyle/>
          <a:p>
            <a:r>
              <a:rPr lang="en-US" dirty="0"/>
              <a:t>Analysis of Heart Disease and Car Details Datasets</a:t>
            </a:r>
            <a:endParaRPr lang="en-US" sz="2400" dirty="0">
              <a:solidFill>
                <a:schemeClr val="tx1">
                  <a:lumMod val="85000"/>
                  <a:lumOff val="15000"/>
                </a:schemeClr>
              </a:solidFill>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C6B57E23-CAE8-9206-A4F6-68F14C391EFD}"/>
              </a:ext>
            </a:extLst>
          </p:cNvPr>
          <p:cNvSpPr txBox="1"/>
          <p:nvPr/>
        </p:nvSpPr>
        <p:spPr>
          <a:xfrm>
            <a:off x="9706170" y="5945066"/>
            <a:ext cx="6218852" cy="646331"/>
          </a:xfrm>
          <a:prstGeom prst="rect">
            <a:avLst/>
          </a:prstGeom>
          <a:noFill/>
        </p:spPr>
        <p:txBody>
          <a:bodyPr wrap="square">
            <a:spAutoFit/>
          </a:bodyPr>
          <a:lstStyle/>
          <a:p>
            <a:r>
              <a:rPr lang="en-IN" dirty="0"/>
              <a:t>Chandana T M </a:t>
            </a:r>
          </a:p>
          <a:p>
            <a:r>
              <a:rPr lang="en-IN" dirty="0"/>
              <a:t>DA/DS  batch 28</a:t>
            </a:r>
          </a:p>
        </p:txBody>
      </p: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F5EBE75-46FF-F3EB-8210-5AAB927C3CDF}"/>
              </a:ext>
            </a:extLst>
          </p:cNvPr>
          <p:cNvSpPr txBox="1"/>
          <p:nvPr/>
        </p:nvSpPr>
        <p:spPr>
          <a:xfrm>
            <a:off x="482470" y="532045"/>
            <a:ext cx="11227059" cy="923330"/>
          </a:xfrm>
          <a:prstGeom prst="rect">
            <a:avLst/>
          </a:prstGeom>
          <a:noFill/>
        </p:spPr>
        <p:txBody>
          <a:bodyPr wrap="square">
            <a:spAutoFit/>
          </a:bodyPr>
          <a:lstStyle/>
          <a:p>
            <a:r>
              <a:rPr lang="en-US" b="1" u="sng" dirty="0"/>
              <a:t>Model Training and Evaluation</a:t>
            </a:r>
          </a:p>
          <a:p>
            <a:endParaRPr lang="en-US" b="1" dirty="0"/>
          </a:p>
          <a:p>
            <a:pPr>
              <a:buFont typeface="Arial" panose="020B0604020202020204" pitchFamily="34" charset="0"/>
              <a:buChar char="•"/>
            </a:pPr>
            <a:r>
              <a:rPr lang="en-US" b="1" dirty="0"/>
              <a:t>Training-Test Split:</a:t>
            </a:r>
            <a:r>
              <a:rPr lang="en-US" dirty="0"/>
              <a:t> Divided the dataset into 80% training and 20% testing.</a:t>
            </a:r>
          </a:p>
        </p:txBody>
      </p:sp>
      <p:pic>
        <p:nvPicPr>
          <p:cNvPr id="5" name="Picture 4">
            <a:extLst>
              <a:ext uri="{FF2B5EF4-FFF2-40B4-BE49-F238E27FC236}">
                <a16:creationId xmlns:a16="http://schemas.microsoft.com/office/drawing/2014/main" id="{FD62E535-B828-E4D5-4BFA-3C1771BA52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1091" y="1735493"/>
            <a:ext cx="8326012" cy="4416209"/>
          </a:xfrm>
          <a:prstGeom prst="rect">
            <a:avLst/>
          </a:prstGeom>
        </p:spPr>
      </p:pic>
      <p:pic>
        <p:nvPicPr>
          <p:cNvPr id="7" name="Picture 6">
            <a:extLst>
              <a:ext uri="{FF2B5EF4-FFF2-40B4-BE49-F238E27FC236}">
                <a16:creationId xmlns:a16="http://schemas.microsoft.com/office/drawing/2014/main" id="{7A357AB6-4DEE-1FD6-4AA7-D7C2A420AF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19620" y="2540508"/>
            <a:ext cx="4172380" cy="3381847"/>
          </a:xfrm>
          <a:prstGeom prst="rect">
            <a:avLst/>
          </a:prstGeom>
        </p:spPr>
      </p:pic>
    </p:spTree>
    <p:extLst>
      <p:ext uri="{BB962C8B-B14F-4D97-AF65-F5344CB8AC3E}">
        <p14:creationId xmlns:p14="http://schemas.microsoft.com/office/powerpoint/2010/main" val="15539843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79CEDC0-4F84-31AB-AC97-5B80C42538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8253" y="177282"/>
            <a:ext cx="9237306" cy="5924939"/>
          </a:xfrm>
          <a:prstGeom prst="rect">
            <a:avLst/>
          </a:prstGeom>
        </p:spPr>
      </p:pic>
    </p:spTree>
    <p:extLst>
      <p:ext uri="{BB962C8B-B14F-4D97-AF65-F5344CB8AC3E}">
        <p14:creationId xmlns:p14="http://schemas.microsoft.com/office/powerpoint/2010/main" val="11139333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47EF343-6FE8-F62E-F1E5-86DE740DA873}"/>
              </a:ext>
            </a:extLst>
          </p:cNvPr>
          <p:cNvSpPr txBox="1"/>
          <p:nvPr/>
        </p:nvSpPr>
        <p:spPr>
          <a:xfrm>
            <a:off x="510851" y="270586"/>
            <a:ext cx="6599076" cy="2534540"/>
          </a:xfrm>
          <a:prstGeom prst="rect">
            <a:avLst/>
          </a:prstGeom>
          <a:noFill/>
        </p:spPr>
        <p:txBody>
          <a:bodyPr wrap="square">
            <a:spAutoFit/>
          </a:bodyPr>
          <a:lstStyle/>
          <a:p>
            <a:pPr>
              <a:lnSpc>
                <a:spcPct val="150000"/>
              </a:lnSpc>
            </a:pPr>
            <a:r>
              <a:rPr lang="en-US" b="1" dirty="0"/>
              <a:t>Evaluation Metrics:</a:t>
            </a:r>
          </a:p>
          <a:p>
            <a:pPr>
              <a:lnSpc>
                <a:spcPct val="150000"/>
              </a:lnSpc>
              <a:buFont typeface="Arial" panose="020B0604020202020204" pitchFamily="34" charset="0"/>
              <a:buChar char="•"/>
            </a:pPr>
            <a:r>
              <a:rPr lang="en-US" dirty="0"/>
              <a:t>Accuracy</a:t>
            </a:r>
          </a:p>
          <a:p>
            <a:pPr>
              <a:lnSpc>
                <a:spcPct val="150000"/>
              </a:lnSpc>
              <a:buFont typeface="Arial" panose="020B0604020202020204" pitchFamily="34" charset="0"/>
              <a:buChar char="•"/>
            </a:pPr>
            <a:r>
              <a:rPr lang="en-US" dirty="0"/>
              <a:t>Precision</a:t>
            </a:r>
          </a:p>
          <a:p>
            <a:pPr>
              <a:lnSpc>
                <a:spcPct val="150000"/>
              </a:lnSpc>
              <a:buFont typeface="Arial" panose="020B0604020202020204" pitchFamily="34" charset="0"/>
              <a:buChar char="•"/>
            </a:pPr>
            <a:r>
              <a:rPr lang="en-US" dirty="0"/>
              <a:t>Recall</a:t>
            </a:r>
          </a:p>
          <a:p>
            <a:pPr>
              <a:lnSpc>
                <a:spcPct val="150000"/>
              </a:lnSpc>
              <a:buFont typeface="Arial" panose="020B0604020202020204" pitchFamily="34" charset="0"/>
              <a:buChar char="•"/>
            </a:pPr>
            <a:r>
              <a:rPr lang="en-US" dirty="0"/>
              <a:t>F1 Score</a:t>
            </a:r>
          </a:p>
          <a:p>
            <a:pPr>
              <a:lnSpc>
                <a:spcPct val="150000"/>
              </a:lnSpc>
            </a:pPr>
            <a:endParaRPr lang="en-US" dirty="0"/>
          </a:p>
        </p:txBody>
      </p:sp>
      <p:pic>
        <p:nvPicPr>
          <p:cNvPr id="5" name="Picture 4">
            <a:extLst>
              <a:ext uri="{FF2B5EF4-FFF2-40B4-BE49-F238E27FC236}">
                <a16:creationId xmlns:a16="http://schemas.microsoft.com/office/drawing/2014/main" id="{128F3EEC-E631-72AB-4209-BDF6A2A21F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2776" y="830424"/>
            <a:ext cx="9283959" cy="5122362"/>
          </a:xfrm>
          <a:prstGeom prst="rect">
            <a:avLst/>
          </a:prstGeom>
        </p:spPr>
      </p:pic>
    </p:spTree>
    <p:extLst>
      <p:ext uri="{BB962C8B-B14F-4D97-AF65-F5344CB8AC3E}">
        <p14:creationId xmlns:p14="http://schemas.microsoft.com/office/powerpoint/2010/main" val="25512841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252FFE6-3A33-F7BF-5EE4-7ABD40289C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4283" y="190889"/>
            <a:ext cx="6563641" cy="1400370"/>
          </a:xfrm>
          <a:prstGeom prst="rect">
            <a:avLst/>
          </a:prstGeom>
        </p:spPr>
      </p:pic>
      <p:pic>
        <p:nvPicPr>
          <p:cNvPr id="5" name="Picture 4">
            <a:extLst>
              <a:ext uri="{FF2B5EF4-FFF2-40B4-BE49-F238E27FC236}">
                <a16:creationId xmlns:a16="http://schemas.microsoft.com/office/drawing/2014/main" id="{AB35CEFC-65D5-CE80-6371-4BC2DB7C50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5116" y="1903445"/>
            <a:ext cx="9383434" cy="4189445"/>
          </a:xfrm>
          <a:prstGeom prst="rect">
            <a:avLst/>
          </a:prstGeom>
        </p:spPr>
      </p:pic>
    </p:spTree>
    <p:extLst>
      <p:ext uri="{BB962C8B-B14F-4D97-AF65-F5344CB8AC3E}">
        <p14:creationId xmlns:p14="http://schemas.microsoft.com/office/powerpoint/2010/main" val="16282008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4E723E8-48F5-D4C8-799C-230ED637DD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5576" y="488732"/>
            <a:ext cx="8546839" cy="5415454"/>
          </a:xfrm>
          <a:prstGeom prst="rect">
            <a:avLst/>
          </a:prstGeom>
        </p:spPr>
      </p:pic>
    </p:spTree>
    <p:extLst>
      <p:ext uri="{BB962C8B-B14F-4D97-AF65-F5344CB8AC3E}">
        <p14:creationId xmlns:p14="http://schemas.microsoft.com/office/powerpoint/2010/main" val="4153910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C09D60A-2209-7022-9DC8-EC6A66D5CA01}"/>
              </a:ext>
            </a:extLst>
          </p:cNvPr>
          <p:cNvSpPr txBox="1">
            <a:spLocks noGrp="1"/>
          </p:cNvSpPr>
          <p:nvPr>
            <p:ph type="title" idx="4294967295"/>
          </p:nvPr>
        </p:nvSpPr>
        <p:spPr>
          <a:xfrm>
            <a:off x="433871" y="840218"/>
            <a:ext cx="10058400" cy="590550"/>
          </a:xfrm>
          <a:prstGeom prst="rect">
            <a:avLst/>
          </a:prstGeom>
          <a:noFill/>
        </p:spPr>
        <p:txBody>
          <a:bodyPr wrap="square">
            <a:spAutoFit/>
          </a:bodyPr>
          <a:lstStyle/>
          <a:p>
            <a:r>
              <a:rPr lang="en-IN" sz="3600" u="sng" dirty="0"/>
              <a:t>Regression</a:t>
            </a:r>
          </a:p>
        </p:txBody>
      </p:sp>
      <p:sp>
        <p:nvSpPr>
          <p:cNvPr id="8" name="TextBox 7">
            <a:extLst>
              <a:ext uri="{FF2B5EF4-FFF2-40B4-BE49-F238E27FC236}">
                <a16:creationId xmlns:a16="http://schemas.microsoft.com/office/drawing/2014/main" id="{E542C7B9-49BF-9F85-243E-CE53B02B6EBF}"/>
              </a:ext>
            </a:extLst>
          </p:cNvPr>
          <p:cNvSpPr txBox="1"/>
          <p:nvPr/>
        </p:nvSpPr>
        <p:spPr>
          <a:xfrm>
            <a:off x="615821" y="2078714"/>
            <a:ext cx="9876450" cy="646331"/>
          </a:xfrm>
          <a:prstGeom prst="rect">
            <a:avLst/>
          </a:prstGeom>
          <a:noFill/>
        </p:spPr>
        <p:txBody>
          <a:bodyPr wrap="square">
            <a:spAutoFit/>
          </a:bodyPr>
          <a:lstStyle/>
          <a:p>
            <a:pPr algn="just"/>
            <a:r>
              <a:rPr lang="en-US" dirty="0"/>
              <a:t>Regression in machine learning is a supervised learning technique used to predict continuous numeric values based on input features</a:t>
            </a:r>
            <a:endParaRPr lang="en-IN" dirty="0"/>
          </a:p>
        </p:txBody>
      </p:sp>
      <p:sp>
        <p:nvSpPr>
          <p:cNvPr id="10" name="TextBox 9">
            <a:extLst>
              <a:ext uri="{FF2B5EF4-FFF2-40B4-BE49-F238E27FC236}">
                <a16:creationId xmlns:a16="http://schemas.microsoft.com/office/drawing/2014/main" id="{67A72C27-ED09-9CAE-0AA0-DB125573C90A}"/>
              </a:ext>
            </a:extLst>
          </p:cNvPr>
          <p:cNvSpPr txBox="1"/>
          <p:nvPr/>
        </p:nvSpPr>
        <p:spPr>
          <a:xfrm>
            <a:off x="615821" y="2922306"/>
            <a:ext cx="10058399" cy="646331"/>
          </a:xfrm>
          <a:prstGeom prst="rect">
            <a:avLst/>
          </a:prstGeom>
          <a:noFill/>
        </p:spPr>
        <p:txBody>
          <a:bodyPr wrap="square">
            <a:spAutoFit/>
          </a:bodyPr>
          <a:lstStyle/>
          <a:p>
            <a:pPr algn="just"/>
            <a:r>
              <a:rPr lang="en-US" dirty="0"/>
              <a:t>Regression involves modeling the relationship between one or more independent variables (features) and a dependent variable (target) that is continuous.</a:t>
            </a:r>
            <a:endParaRPr lang="en-IN" dirty="0"/>
          </a:p>
        </p:txBody>
      </p:sp>
      <p:sp>
        <p:nvSpPr>
          <p:cNvPr id="12" name="TextBox 11">
            <a:extLst>
              <a:ext uri="{FF2B5EF4-FFF2-40B4-BE49-F238E27FC236}">
                <a16:creationId xmlns:a16="http://schemas.microsoft.com/office/drawing/2014/main" id="{A5461C36-B1F7-7E5C-6D63-4C22DEC40C1C}"/>
              </a:ext>
            </a:extLst>
          </p:cNvPr>
          <p:cNvSpPr txBox="1"/>
          <p:nvPr/>
        </p:nvSpPr>
        <p:spPr>
          <a:xfrm>
            <a:off x="807096" y="3926016"/>
            <a:ext cx="6097554" cy="461665"/>
          </a:xfrm>
          <a:prstGeom prst="rect">
            <a:avLst/>
          </a:prstGeom>
          <a:noFill/>
        </p:spPr>
        <p:txBody>
          <a:bodyPr wrap="square">
            <a:spAutoFit/>
          </a:bodyPr>
          <a:lstStyle/>
          <a:p>
            <a:r>
              <a:rPr lang="en-IN" sz="2400" b="1" u="sng" dirty="0"/>
              <a:t>Common Algorithms</a:t>
            </a:r>
          </a:p>
        </p:txBody>
      </p:sp>
      <p:sp>
        <p:nvSpPr>
          <p:cNvPr id="13" name="Rectangle 1">
            <a:extLst>
              <a:ext uri="{FF2B5EF4-FFF2-40B4-BE49-F238E27FC236}">
                <a16:creationId xmlns:a16="http://schemas.microsoft.com/office/drawing/2014/main" id="{996A21EE-63E6-10D6-6FBD-7698F435669E}"/>
              </a:ext>
            </a:extLst>
          </p:cNvPr>
          <p:cNvSpPr>
            <a:spLocks noChangeArrowheads="1"/>
          </p:cNvSpPr>
          <p:nvPr/>
        </p:nvSpPr>
        <p:spPr bwMode="auto">
          <a:xfrm>
            <a:off x="723120" y="4652727"/>
            <a:ext cx="8523487" cy="1287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Linear Regression: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Finds the best-fitting line through the data points using the least squares method.</a:t>
            </a: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891913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18BD3ED-8095-24C5-D59B-01A9CB024349}"/>
              </a:ext>
            </a:extLst>
          </p:cNvPr>
          <p:cNvSpPr txBox="1"/>
          <p:nvPr/>
        </p:nvSpPr>
        <p:spPr>
          <a:xfrm>
            <a:off x="716124" y="2174234"/>
            <a:ext cx="10368642" cy="872547"/>
          </a:xfrm>
          <a:prstGeom prst="rect">
            <a:avLst/>
          </a:prstGeom>
          <a:noFill/>
        </p:spPr>
        <p:txBody>
          <a:bodyPr wrap="square">
            <a:spAutoFit/>
          </a:bodyPr>
          <a:lstStyle/>
          <a:p>
            <a:pPr>
              <a:lnSpc>
                <a:spcPct val="150000"/>
              </a:lnSpc>
            </a:pPr>
            <a:r>
              <a:rPr lang="en-US" b="1" u="sng" dirty="0"/>
              <a:t>Decision Tree Regression:</a:t>
            </a:r>
            <a:endParaRPr lang="en-US" u="sng" dirty="0"/>
          </a:p>
          <a:p>
            <a:pPr>
              <a:lnSpc>
                <a:spcPct val="150000"/>
              </a:lnSpc>
            </a:pPr>
            <a:r>
              <a:rPr lang="en-US" dirty="0"/>
              <a:t>Creates a tree structure where each leaf represents a predicted value based on feature splits.</a:t>
            </a:r>
          </a:p>
        </p:txBody>
      </p:sp>
      <p:sp>
        <p:nvSpPr>
          <p:cNvPr id="5" name="TextBox 4">
            <a:extLst>
              <a:ext uri="{FF2B5EF4-FFF2-40B4-BE49-F238E27FC236}">
                <a16:creationId xmlns:a16="http://schemas.microsoft.com/office/drawing/2014/main" id="{4AAE1640-E624-46F1-14B1-920C26A81245}"/>
              </a:ext>
            </a:extLst>
          </p:cNvPr>
          <p:cNvSpPr txBox="1"/>
          <p:nvPr/>
        </p:nvSpPr>
        <p:spPr>
          <a:xfrm>
            <a:off x="716124" y="608471"/>
            <a:ext cx="10956471" cy="1288045"/>
          </a:xfrm>
          <a:prstGeom prst="rect">
            <a:avLst/>
          </a:prstGeom>
          <a:noFill/>
        </p:spPr>
        <p:txBody>
          <a:bodyPr wrap="square">
            <a:spAutoFit/>
          </a:bodyPr>
          <a:lstStyle/>
          <a:p>
            <a:pPr>
              <a:lnSpc>
                <a:spcPct val="150000"/>
              </a:lnSpc>
            </a:pPr>
            <a:r>
              <a:rPr lang="en-US" b="1" u="sng" dirty="0"/>
              <a:t>Ridge and Lasso Regression</a:t>
            </a:r>
            <a:r>
              <a:rPr lang="en-US" b="1" dirty="0"/>
              <a:t>:</a:t>
            </a:r>
            <a:endParaRPr lang="en-US" dirty="0"/>
          </a:p>
          <a:p>
            <a:pPr>
              <a:lnSpc>
                <a:spcPct val="150000"/>
              </a:lnSpc>
              <a:buFont typeface="Arial" panose="020B0604020202020204" pitchFamily="34" charset="0"/>
              <a:buChar char="•"/>
            </a:pPr>
            <a:r>
              <a:rPr lang="en-US" b="1" dirty="0"/>
              <a:t>Ridge:</a:t>
            </a:r>
            <a:r>
              <a:rPr lang="en-US" dirty="0"/>
              <a:t> Adds L2 regularization to reduce model complexity.</a:t>
            </a:r>
          </a:p>
          <a:p>
            <a:pPr>
              <a:lnSpc>
                <a:spcPct val="150000"/>
              </a:lnSpc>
              <a:buFont typeface="Arial" panose="020B0604020202020204" pitchFamily="34" charset="0"/>
              <a:buChar char="•"/>
            </a:pPr>
            <a:r>
              <a:rPr lang="en-US" b="1" dirty="0"/>
              <a:t>Lasso:</a:t>
            </a:r>
            <a:r>
              <a:rPr lang="en-US" dirty="0"/>
              <a:t> Adds L1 regularization, which can also perform feature selection.</a:t>
            </a:r>
          </a:p>
        </p:txBody>
      </p:sp>
      <p:sp>
        <p:nvSpPr>
          <p:cNvPr id="7" name="TextBox 6">
            <a:extLst>
              <a:ext uri="{FF2B5EF4-FFF2-40B4-BE49-F238E27FC236}">
                <a16:creationId xmlns:a16="http://schemas.microsoft.com/office/drawing/2014/main" id="{AFE9DE29-8D1C-9CFE-F066-18E4509B2FDD}"/>
              </a:ext>
            </a:extLst>
          </p:cNvPr>
          <p:cNvSpPr txBox="1"/>
          <p:nvPr/>
        </p:nvSpPr>
        <p:spPr>
          <a:xfrm>
            <a:off x="716124" y="3611283"/>
            <a:ext cx="10088725" cy="872547"/>
          </a:xfrm>
          <a:prstGeom prst="rect">
            <a:avLst/>
          </a:prstGeom>
          <a:noFill/>
        </p:spPr>
        <p:txBody>
          <a:bodyPr wrap="square">
            <a:spAutoFit/>
          </a:bodyPr>
          <a:lstStyle/>
          <a:p>
            <a:pPr>
              <a:lnSpc>
                <a:spcPct val="150000"/>
              </a:lnSpc>
            </a:pPr>
            <a:r>
              <a:rPr lang="en-US" b="1" u="sng" dirty="0"/>
              <a:t>Random Forest Regression:</a:t>
            </a:r>
            <a:endParaRPr lang="en-US" u="sng" dirty="0"/>
          </a:p>
          <a:p>
            <a:pPr>
              <a:lnSpc>
                <a:spcPct val="150000"/>
              </a:lnSpc>
            </a:pPr>
            <a:r>
              <a:rPr lang="en-US" dirty="0"/>
              <a:t>Combines multiple decision trees to enhance accuracy and reduce overfitting.</a:t>
            </a:r>
          </a:p>
        </p:txBody>
      </p:sp>
    </p:spTree>
    <p:extLst>
      <p:ext uri="{BB962C8B-B14F-4D97-AF65-F5344CB8AC3E}">
        <p14:creationId xmlns:p14="http://schemas.microsoft.com/office/powerpoint/2010/main" val="6293840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B45306A-D8BA-8AE1-5D58-165A16195B5B}"/>
              </a:ext>
            </a:extLst>
          </p:cNvPr>
          <p:cNvSpPr txBox="1"/>
          <p:nvPr/>
        </p:nvSpPr>
        <p:spPr>
          <a:xfrm>
            <a:off x="898849" y="1045029"/>
            <a:ext cx="10394302" cy="3016210"/>
          </a:xfrm>
          <a:prstGeom prst="rect">
            <a:avLst/>
          </a:prstGeom>
          <a:noFill/>
        </p:spPr>
        <p:txBody>
          <a:bodyPr wrap="square">
            <a:spAutoFit/>
          </a:bodyPr>
          <a:lstStyle/>
          <a:p>
            <a:r>
              <a:rPr lang="en-US" sz="2800" b="1" u="sng" dirty="0"/>
              <a:t>Applications</a:t>
            </a:r>
          </a:p>
          <a:p>
            <a:endParaRPr lang="en-US" b="1" dirty="0"/>
          </a:p>
          <a:p>
            <a:endParaRPr lang="en-US" b="1" dirty="0"/>
          </a:p>
          <a:p>
            <a:pPr>
              <a:buFont typeface="Arial" panose="020B0604020202020204" pitchFamily="34" charset="0"/>
              <a:buChar char="•"/>
            </a:pPr>
            <a:r>
              <a:rPr lang="en-US" b="1" dirty="0"/>
              <a:t>Real Estate</a:t>
            </a:r>
            <a:r>
              <a:rPr lang="en-US" dirty="0"/>
              <a:t>: Predicting property prices based on features like location, size, and amenities.</a:t>
            </a:r>
          </a:p>
          <a:p>
            <a:pPr>
              <a:buFont typeface="Arial" panose="020B0604020202020204" pitchFamily="34" charset="0"/>
              <a:buChar char="•"/>
            </a:pPr>
            <a:endParaRPr lang="en-US" dirty="0"/>
          </a:p>
          <a:p>
            <a:pPr>
              <a:buFont typeface="Arial" panose="020B0604020202020204" pitchFamily="34" charset="0"/>
              <a:buChar char="•"/>
            </a:pPr>
            <a:r>
              <a:rPr lang="en-US" b="1" dirty="0"/>
              <a:t>Finance</a:t>
            </a:r>
            <a:r>
              <a:rPr lang="en-US" dirty="0"/>
              <a:t>: Estimating stock prices, returns, or risk metrics.</a:t>
            </a:r>
          </a:p>
          <a:p>
            <a:pPr>
              <a:buFont typeface="Arial" panose="020B0604020202020204" pitchFamily="34" charset="0"/>
              <a:buChar char="•"/>
            </a:pPr>
            <a:endParaRPr lang="en-US" dirty="0"/>
          </a:p>
          <a:p>
            <a:pPr>
              <a:buFont typeface="Arial" panose="020B0604020202020204" pitchFamily="34" charset="0"/>
              <a:buChar char="•"/>
            </a:pPr>
            <a:r>
              <a:rPr lang="en-US" b="1" dirty="0"/>
              <a:t>Healthcare</a:t>
            </a:r>
            <a:r>
              <a:rPr lang="en-US" dirty="0"/>
              <a:t>: Predicting patient outcomes based on various health indicators.</a:t>
            </a:r>
          </a:p>
          <a:p>
            <a:pPr>
              <a:buFont typeface="Arial" panose="020B0604020202020204" pitchFamily="34" charset="0"/>
              <a:buChar char="•"/>
            </a:pPr>
            <a:endParaRPr lang="en-US" dirty="0"/>
          </a:p>
          <a:p>
            <a:pPr>
              <a:buFont typeface="Arial" panose="020B0604020202020204" pitchFamily="34" charset="0"/>
              <a:buChar char="•"/>
            </a:pPr>
            <a:r>
              <a:rPr lang="en-US" b="1" dirty="0"/>
              <a:t>Sales Forecasting</a:t>
            </a:r>
            <a:r>
              <a:rPr lang="en-US" dirty="0"/>
              <a:t>: Estimating future sales based on historical data.</a:t>
            </a:r>
          </a:p>
        </p:txBody>
      </p:sp>
    </p:spTree>
    <p:extLst>
      <p:ext uri="{BB962C8B-B14F-4D97-AF65-F5344CB8AC3E}">
        <p14:creationId xmlns:p14="http://schemas.microsoft.com/office/powerpoint/2010/main" val="28666722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20571BC-B2D5-1AA3-979D-1D66D1A262C3}"/>
              </a:ext>
            </a:extLst>
          </p:cNvPr>
          <p:cNvSpPr txBox="1"/>
          <p:nvPr/>
        </p:nvSpPr>
        <p:spPr>
          <a:xfrm>
            <a:off x="305578" y="613101"/>
            <a:ext cx="6097554" cy="523220"/>
          </a:xfrm>
          <a:prstGeom prst="rect">
            <a:avLst/>
          </a:prstGeom>
          <a:noFill/>
        </p:spPr>
        <p:txBody>
          <a:bodyPr wrap="square">
            <a:spAutoFit/>
          </a:bodyPr>
          <a:lstStyle/>
          <a:p>
            <a:r>
              <a:rPr lang="en-IN" sz="2800" u="sng" dirty="0"/>
              <a:t>Regression: Car Price Prediction</a:t>
            </a:r>
          </a:p>
        </p:txBody>
      </p:sp>
      <p:sp>
        <p:nvSpPr>
          <p:cNvPr id="5" name="TextBox 4">
            <a:extLst>
              <a:ext uri="{FF2B5EF4-FFF2-40B4-BE49-F238E27FC236}">
                <a16:creationId xmlns:a16="http://schemas.microsoft.com/office/drawing/2014/main" id="{7C2163E5-3A8A-EC90-4253-A2C370B705F0}"/>
              </a:ext>
            </a:extLst>
          </p:cNvPr>
          <p:cNvSpPr txBox="1"/>
          <p:nvPr/>
        </p:nvSpPr>
        <p:spPr>
          <a:xfrm>
            <a:off x="193609" y="1325147"/>
            <a:ext cx="10349981" cy="923330"/>
          </a:xfrm>
          <a:prstGeom prst="rect">
            <a:avLst/>
          </a:prstGeom>
          <a:noFill/>
        </p:spPr>
        <p:txBody>
          <a:bodyPr wrap="square">
            <a:spAutoFit/>
          </a:bodyPr>
          <a:lstStyle/>
          <a:p>
            <a:r>
              <a:rPr lang="en-US" b="1" u="sng" dirty="0"/>
              <a:t>Data Preprocessing</a:t>
            </a:r>
          </a:p>
          <a:p>
            <a:endParaRPr lang="en-US" b="1" dirty="0"/>
          </a:p>
          <a:p>
            <a:pPr>
              <a:buFont typeface="Arial" panose="020B0604020202020204" pitchFamily="34" charset="0"/>
              <a:buChar char="•"/>
            </a:pPr>
            <a:r>
              <a:rPr lang="en-US" b="1" dirty="0"/>
              <a:t>Handling Missing Values:</a:t>
            </a:r>
            <a:r>
              <a:rPr lang="en-US" dirty="0"/>
              <a:t> Addressed missing entries appropriately.</a:t>
            </a:r>
          </a:p>
        </p:txBody>
      </p:sp>
      <p:pic>
        <p:nvPicPr>
          <p:cNvPr id="7" name="Picture 6">
            <a:extLst>
              <a:ext uri="{FF2B5EF4-FFF2-40B4-BE49-F238E27FC236}">
                <a16:creationId xmlns:a16="http://schemas.microsoft.com/office/drawing/2014/main" id="{C7198360-CAB3-6E9C-4E08-1F908D5B55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102" y="2437302"/>
            <a:ext cx="10422294" cy="4318061"/>
          </a:xfrm>
          <a:prstGeom prst="rect">
            <a:avLst/>
          </a:prstGeom>
        </p:spPr>
      </p:pic>
    </p:spTree>
    <p:extLst>
      <p:ext uri="{BB962C8B-B14F-4D97-AF65-F5344CB8AC3E}">
        <p14:creationId xmlns:p14="http://schemas.microsoft.com/office/powerpoint/2010/main" val="12343024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6BE00C3-7670-AD15-433A-266AD20B039C}"/>
              </a:ext>
            </a:extLst>
          </p:cNvPr>
          <p:cNvSpPr txBox="1"/>
          <p:nvPr/>
        </p:nvSpPr>
        <p:spPr>
          <a:xfrm>
            <a:off x="445537" y="390627"/>
            <a:ext cx="6097554" cy="872547"/>
          </a:xfrm>
          <a:prstGeom prst="rect">
            <a:avLst/>
          </a:prstGeom>
          <a:noFill/>
        </p:spPr>
        <p:txBody>
          <a:bodyPr wrap="square">
            <a:spAutoFit/>
          </a:bodyPr>
          <a:lstStyle/>
          <a:p>
            <a:pPr>
              <a:lnSpc>
                <a:spcPct val="150000"/>
              </a:lnSpc>
            </a:pPr>
            <a:r>
              <a:rPr lang="en-US" b="1" dirty="0"/>
              <a:t>Encoding Categorical Variables:</a:t>
            </a:r>
            <a:r>
              <a:rPr lang="en-US" dirty="0"/>
              <a:t> </a:t>
            </a:r>
          </a:p>
          <a:p>
            <a:pPr>
              <a:lnSpc>
                <a:spcPct val="150000"/>
              </a:lnSpc>
            </a:pPr>
            <a:r>
              <a:rPr lang="en-US" dirty="0"/>
              <a:t>Applied label encoding for ordinal variables (e.g., year).</a:t>
            </a:r>
            <a:endParaRPr lang="en-IN" dirty="0"/>
          </a:p>
        </p:txBody>
      </p:sp>
      <p:pic>
        <p:nvPicPr>
          <p:cNvPr id="5" name="Picture 4">
            <a:extLst>
              <a:ext uri="{FF2B5EF4-FFF2-40B4-BE49-F238E27FC236}">
                <a16:creationId xmlns:a16="http://schemas.microsoft.com/office/drawing/2014/main" id="{652D0B6E-E09E-3909-E630-1B9092BC24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1136" y="1418253"/>
            <a:ext cx="10580914" cy="4833258"/>
          </a:xfrm>
          <a:prstGeom prst="rect">
            <a:avLst/>
          </a:prstGeom>
        </p:spPr>
      </p:pic>
    </p:spTree>
    <p:extLst>
      <p:ext uri="{BB962C8B-B14F-4D97-AF65-F5344CB8AC3E}">
        <p14:creationId xmlns:p14="http://schemas.microsoft.com/office/powerpoint/2010/main" val="16772330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AD3A8-AEA9-CF3C-8464-59EECF0DA619}"/>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AF71175A-3D50-84A0-A2A7-63A766E27A51}"/>
              </a:ext>
            </a:extLst>
          </p:cNvPr>
          <p:cNvSpPr>
            <a:spLocks noGrp="1"/>
          </p:cNvSpPr>
          <p:nvPr>
            <p:ph idx="1"/>
          </p:nvPr>
        </p:nvSpPr>
        <p:spPr>
          <a:xfrm>
            <a:off x="966651" y="2056883"/>
            <a:ext cx="9362336" cy="3012440"/>
          </a:xfrm>
        </p:spPr>
        <p:txBody>
          <a:bodyPr/>
          <a:lstStyle/>
          <a:p>
            <a:endParaRPr lang="en-IN" dirty="0"/>
          </a:p>
          <a:p>
            <a:pPr algn="just"/>
            <a:r>
              <a:rPr lang="en-IN" dirty="0"/>
              <a:t>       </a:t>
            </a:r>
            <a:r>
              <a:rPr lang="en-US" dirty="0"/>
              <a:t>Supervised machine learning utilizes labeled data to train models that can make predictions. This report explores two key types of supervised learning: regression and classification, using the Heart Disease dataset for classification and the Car Details dataset for regression. the Heart dataset for predicting cardiovascular disease and the Car dataset for classifying car features. The goal is to demonstrate the efficiency of various algorithms and provide insights into model performance.</a:t>
            </a:r>
            <a:endParaRPr lang="en-IN" dirty="0"/>
          </a:p>
        </p:txBody>
      </p:sp>
    </p:spTree>
    <p:extLst>
      <p:ext uri="{BB962C8B-B14F-4D97-AF65-F5344CB8AC3E}">
        <p14:creationId xmlns:p14="http://schemas.microsoft.com/office/powerpoint/2010/main" val="38584632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B2D744B-7C06-A02A-3E17-39C652CB04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813" y="432308"/>
            <a:ext cx="2715004" cy="152421"/>
          </a:xfrm>
          <a:prstGeom prst="rect">
            <a:avLst/>
          </a:prstGeom>
        </p:spPr>
      </p:pic>
      <p:pic>
        <p:nvPicPr>
          <p:cNvPr id="5" name="Picture 4">
            <a:extLst>
              <a:ext uri="{FF2B5EF4-FFF2-40B4-BE49-F238E27FC236}">
                <a16:creationId xmlns:a16="http://schemas.microsoft.com/office/drawing/2014/main" id="{BDE9827F-5936-C34E-2655-BC512619E2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09546"/>
            <a:ext cx="5512901" cy="4133042"/>
          </a:xfrm>
          <a:prstGeom prst="rect">
            <a:avLst/>
          </a:prstGeom>
        </p:spPr>
      </p:pic>
      <p:pic>
        <p:nvPicPr>
          <p:cNvPr id="7" name="Picture 6">
            <a:extLst>
              <a:ext uri="{FF2B5EF4-FFF2-40B4-BE49-F238E27FC236}">
                <a16:creationId xmlns:a16="http://schemas.microsoft.com/office/drawing/2014/main" id="{31744893-E285-2E44-AC73-A6AA70506EA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12901" y="202508"/>
            <a:ext cx="6077506" cy="3226492"/>
          </a:xfrm>
          <a:prstGeom prst="rect">
            <a:avLst/>
          </a:prstGeom>
        </p:spPr>
      </p:pic>
      <p:pic>
        <p:nvPicPr>
          <p:cNvPr id="9" name="Picture 8">
            <a:extLst>
              <a:ext uri="{FF2B5EF4-FFF2-40B4-BE49-F238E27FC236}">
                <a16:creationId xmlns:a16="http://schemas.microsoft.com/office/drawing/2014/main" id="{3870B3D8-C30C-87DB-9358-D9841DBB476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31718" y="3553817"/>
            <a:ext cx="5639872" cy="2992422"/>
          </a:xfrm>
          <a:prstGeom prst="rect">
            <a:avLst/>
          </a:prstGeom>
        </p:spPr>
      </p:pic>
    </p:spTree>
    <p:extLst>
      <p:ext uri="{BB962C8B-B14F-4D97-AF65-F5344CB8AC3E}">
        <p14:creationId xmlns:p14="http://schemas.microsoft.com/office/powerpoint/2010/main" val="42179323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76BB585-E413-1CD1-A2FF-47A292001F96}"/>
              </a:ext>
            </a:extLst>
          </p:cNvPr>
          <p:cNvSpPr txBox="1"/>
          <p:nvPr/>
        </p:nvSpPr>
        <p:spPr>
          <a:xfrm>
            <a:off x="370892" y="418046"/>
            <a:ext cx="7158911" cy="3227037"/>
          </a:xfrm>
          <a:prstGeom prst="rect">
            <a:avLst/>
          </a:prstGeom>
          <a:noFill/>
        </p:spPr>
        <p:txBody>
          <a:bodyPr wrap="square">
            <a:spAutoFit/>
          </a:bodyPr>
          <a:lstStyle/>
          <a:p>
            <a:r>
              <a:rPr lang="en-US" b="1" u="sng" dirty="0"/>
              <a:t>Model Training and Evaluation</a:t>
            </a:r>
          </a:p>
          <a:p>
            <a:pPr>
              <a:lnSpc>
                <a:spcPct val="150000"/>
              </a:lnSpc>
              <a:buFont typeface="Arial" panose="020B0604020202020204" pitchFamily="34" charset="0"/>
              <a:buChar char="•"/>
            </a:pPr>
            <a:r>
              <a:rPr lang="en-US" b="1" dirty="0"/>
              <a:t>Training-Test Split:</a:t>
            </a:r>
            <a:r>
              <a:rPr lang="en-US" dirty="0"/>
              <a:t> Divided the dataset into 80% training and 20% testing.</a:t>
            </a:r>
          </a:p>
          <a:p>
            <a:pPr>
              <a:lnSpc>
                <a:spcPct val="150000"/>
              </a:lnSpc>
              <a:buFont typeface="Arial" panose="020B0604020202020204" pitchFamily="34" charset="0"/>
              <a:buChar char="•"/>
            </a:pPr>
            <a:r>
              <a:rPr lang="en-US" b="1" dirty="0"/>
              <a:t>Evaluation Metrics:</a:t>
            </a:r>
            <a:endParaRPr lang="en-US" dirty="0"/>
          </a:p>
          <a:p>
            <a:pPr marL="1657350" lvl="3" indent="-285750">
              <a:lnSpc>
                <a:spcPct val="150000"/>
              </a:lnSpc>
              <a:buFont typeface="Arial" panose="020B0604020202020204" pitchFamily="34" charset="0"/>
              <a:buChar char="•"/>
            </a:pPr>
            <a:r>
              <a:rPr lang="en-US" dirty="0"/>
              <a:t>Mean Absolute Error (MAE)</a:t>
            </a:r>
          </a:p>
          <a:p>
            <a:pPr marL="1657350" lvl="3" indent="-285750">
              <a:lnSpc>
                <a:spcPct val="150000"/>
              </a:lnSpc>
              <a:buFont typeface="Arial" panose="020B0604020202020204" pitchFamily="34" charset="0"/>
              <a:buChar char="•"/>
            </a:pPr>
            <a:r>
              <a:rPr lang="en-US" dirty="0"/>
              <a:t>Mean Squared Error (MSE)</a:t>
            </a:r>
          </a:p>
          <a:p>
            <a:pPr marL="1657350" lvl="3" indent="-285750">
              <a:lnSpc>
                <a:spcPct val="150000"/>
              </a:lnSpc>
              <a:buFont typeface="Arial" panose="020B0604020202020204" pitchFamily="34" charset="0"/>
              <a:buChar char="•"/>
            </a:pPr>
            <a:r>
              <a:rPr lang="en-US" dirty="0"/>
              <a:t>Root Mean Squared Error (RMSE)</a:t>
            </a:r>
          </a:p>
          <a:p>
            <a:pPr marL="1657350" lvl="3" indent="-285750">
              <a:lnSpc>
                <a:spcPct val="150000"/>
              </a:lnSpc>
              <a:buFont typeface="Arial" panose="020B0604020202020204" pitchFamily="34" charset="0"/>
              <a:buChar char="•"/>
            </a:pPr>
            <a:r>
              <a:rPr lang="en-US" dirty="0"/>
              <a:t>R-squared (R²)</a:t>
            </a:r>
          </a:p>
        </p:txBody>
      </p:sp>
      <p:pic>
        <p:nvPicPr>
          <p:cNvPr id="5" name="Picture 4">
            <a:extLst>
              <a:ext uri="{FF2B5EF4-FFF2-40B4-BE49-F238E27FC236}">
                <a16:creationId xmlns:a16="http://schemas.microsoft.com/office/drawing/2014/main" id="{373E1B91-FF0C-8C9F-6586-1CF7FB46F346}"/>
              </a:ext>
            </a:extLst>
          </p:cNvPr>
          <p:cNvPicPr>
            <a:picLocks noChangeAspect="1"/>
          </p:cNvPicPr>
          <p:nvPr/>
        </p:nvPicPr>
        <p:blipFill>
          <a:blip r:embed="rId2"/>
          <a:stretch>
            <a:fillRect/>
          </a:stretch>
        </p:blipFill>
        <p:spPr>
          <a:xfrm>
            <a:off x="3619230" y="3237819"/>
            <a:ext cx="8128012" cy="2875846"/>
          </a:xfrm>
          <a:prstGeom prst="rect">
            <a:avLst/>
          </a:prstGeom>
        </p:spPr>
      </p:pic>
    </p:spTree>
    <p:extLst>
      <p:ext uri="{BB962C8B-B14F-4D97-AF65-F5344CB8AC3E}">
        <p14:creationId xmlns:p14="http://schemas.microsoft.com/office/powerpoint/2010/main" val="25795944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7FF0E0B-8FDE-B61D-3524-B1C9AA256D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488" y="513183"/>
            <a:ext cx="8195371" cy="4516017"/>
          </a:xfrm>
          <a:prstGeom prst="rect">
            <a:avLst/>
          </a:prstGeom>
        </p:spPr>
      </p:pic>
      <p:pic>
        <p:nvPicPr>
          <p:cNvPr id="5" name="Picture 4">
            <a:extLst>
              <a:ext uri="{FF2B5EF4-FFF2-40B4-BE49-F238E27FC236}">
                <a16:creationId xmlns:a16="http://schemas.microsoft.com/office/drawing/2014/main" id="{0F31EDF5-1A1C-D364-2390-2E53BD7C99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67127" y="111968"/>
            <a:ext cx="4592649" cy="5673012"/>
          </a:xfrm>
          <a:prstGeom prst="rect">
            <a:avLst/>
          </a:prstGeom>
        </p:spPr>
      </p:pic>
    </p:spTree>
    <p:extLst>
      <p:ext uri="{BB962C8B-B14F-4D97-AF65-F5344CB8AC3E}">
        <p14:creationId xmlns:p14="http://schemas.microsoft.com/office/powerpoint/2010/main" val="17540269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FECE1ED-BBA2-9B4E-D0A6-61A2D35B23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896" y="264102"/>
            <a:ext cx="7295571" cy="3309521"/>
          </a:xfrm>
          <a:prstGeom prst="rect">
            <a:avLst/>
          </a:prstGeom>
        </p:spPr>
      </p:pic>
      <p:pic>
        <p:nvPicPr>
          <p:cNvPr id="5" name="Picture 4">
            <a:extLst>
              <a:ext uri="{FF2B5EF4-FFF2-40B4-BE49-F238E27FC236}">
                <a16:creationId xmlns:a16="http://schemas.microsoft.com/office/drawing/2014/main" id="{8B99F425-D45F-810A-45B9-7D7C2CB295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88040" y="2890742"/>
            <a:ext cx="7203960" cy="3880437"/>
          </a:xfrm>
          <a:prstGeom prst="rect">
            <a:avLst/>
          </a:prstGeom>
        </p:spPr>
      </p:pic>
    </p:spTree>
    <p:extLst>
      <p:ext uri="{BB962C8B-B14F-4D97-AF65-F5344CB8AC3E}">
        <p14:creationId xmlns:p14="http://schemas.microsoft.com/office/powerpoint/2010/main" val="24783932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0750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921326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AC099-41A2-0788-4743-CC2ADDF5803A}"/>
              </a:ext>
            </a:extLst>
          </p:cNvPr>
          <p:cNvSpPr>
            <a:spLocks noGrp="1"/>
          </p:cNvSpPr>
          <p:nvPr>
            <p:ph type="title" idx="4294967295"/>
          </p:nvPr>
        </p:nvSpPr>
        <p:spPr>
          <a:xfrm>
            <a:off x="961053" y="315329"/>
            <a:ext cx="10164147" cy="1449387"/>
          </a:xfrm>
        </p:spPr>
        <p:txBody>
          <a:bodyPr>
            <a:normAutofit fontScale="90000"/>
          </a:bodyPr>
          <a:lstStyle/>
          <a:p>
            <a:br>
              <a:rPr lang="en-US" dirty="0"/>
            </a:br>
            <a:r>
              <a:rPr lang="en-US" sz="3100" b="1" u="sng" dirty="0"/>
              <a:t>Objectives</a:t>
            </a:r>
            <a:br>
              <a:rPr lang="en-US" sz="3100" b="1" dirty="0"/>
            </a:br>
            <a:endParaRPr lang="en-IN" sz="3100" dirty="0"/>
          </a:p>
        </p:txBody>
      </p:sp>
      <p:sp>
        <p:nvSpPr>
          <p:cNvPr id="3" name="Content Placeholder 2">
            <a:extLst>
              <a:ext uri="{FF2B5EF4-FFF2-40B4-BE49-F238E27FC236}">
                <a16:creationId xmlns:a16="http://schemas.microsoft.com/office/drawing/2014/main" id="{1BAE70DC-BB56-3528-D1F6-199E3994CB57}"/>
              </a:ext>
            </a:extLst>
          </p:cNvPr>
          <p:cNvSpPr>
            <a:spLocks noGrp="1"/>
          </p:cNvSpPr>
          <p:nvPr>
            <p:ph idx="4294967295"/>
          </p:nvPr>
        </p:nvSpPr>
        <p:spPr>
          <a:xfrm>
            <a:off x="961053" y="1548606"/>
            <a:ext cx="9344025" cy="3760788"/>
          </a:xfrm>
        </p:spPr>
        <p:txBody>
          <a:bodyPr/>
          <a:lstStyle/>
          <a:p>
            <a:pPr marL="0" indent="0">
              <a:buNone/>
            </a:pPr>
            <a:endParaRPr lang="en-US" b="1" dirty="0"/>
          </a:p>
          <a:p>
            <a:pPr>
              <a:buFont typeface="Arial" panose="020B0604020202020204" pitchFamily="34" charset="0"/>
              <a:buChar char="•"/>
            </a:pPr>
            <a:r>
              <a:rPr lang="en-US" dirty="0"/>
              <a:t>To analyze the Heart Disease dataset for binary classification of heart disease presence.</a:t>
            </a:r>
          </a:p>
          <a:p>
            <a:pPr>
              <a:buFont typeface="Arial" panose="020B0604020202020204" pitchFamily="34" charset="0"/>
              <a:buChar char="•"/>
            </a:pPr>
            <a:r>
              <a:rPr lang="en-US" dirty="0"/>
              <a:t>To apply regression techniques to predict car prices using the Car Details dataset.</a:t>
            </a:r>
          </a:p>
          <a:p>
            <a:pPr>
              <a:buFont typeface="Arial" panose="020B0604020202020204" pitchFamily="34" charset="0"/>
              <a:buChar char="•"/>
            </a:pPr>
            <a:r>
              <a:rPr lang="en-US" dirty="0"/>
              <a:t>To evaluate model performance using appropriate metrics.</a:t>
            </a:r>
          </a:p>
          <a:p>
            <a:endParaRPr lang="en-IN" dirty="0"/>
          </a:p>
        </p:txBody>
      </p:sp>
    </p:spTree>
    <p:extLst>
      <p:ext uri="{BB962C8B-B14F-4D97-AF65-F5344CB8AC3E}">
        <p14:creationId xmlns:p14="http://schemas.microsoft.com/office/powerpoint/2010/main" val="3997853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A80BE-C2B8-3BC1-3C09-8A600502AFCE}"/>
              </a:ext>
            </a:extLst>
          </p:cNvPr>
          <p:cNvSpPr>
            <a:spLocks noGrp="1"/>
          </p:cNvSpPr>
          <p:nvPr>
            <p:ph type="title" idx="4294967295"/>
          </p:nvPr>
        </p:nvSpPr>
        <p:spPr>
          <a:xfrm>
            <a:off x="0" y="-592138"/>
            <a:ext cx="5902325" cy="1450976"/>
          </a:xfrm>
        </p:spPr>
        <p:txBody>
          <a:bodyPr>
            <a:normAutofit/>
          </a:bodyPr>
          <a:lstStyle/>
          <a:p>
            <a:r>
              <a:rPr lang="en-IN" sz="4000" dirty="0"/>
              <a:t>Datasets</a:t>
            </a:r>
          </a:p>
        </p:txBody>
      </p:sp>
      <p:sp>
        <p:nvSpPr>
          <p:cNvPr id="3" name="Content Placeholder 2">
            <a:extLst>
              <a:ext uri="{FF2B5EF4-FFF2-40B4-BE49-F238E27FC236}">
                <a16:creationId xmlns:a16="http://schemas.microsoft.com/office/drawing/2014/main" id="{B96D5FDB-6E9A-91AB-95C3-7BE26E97A4C2}"/>
              </a:ext>
            </a:extLst>
          </p:cNvPr>
          <p:cNvSpPr>
            <a:spLocks noGrp="1"/>
          </p:cNvSpPr>
          <p:nvPr>
            <p:ph idx="4294967295"/>
          </p:nvPr>
        </p:nvSpPr>
        <p:spPr>
          <a:xfrm>
            <a:off x="438539" y="923440"/>
            <a:ext cx="10539413" cy="4600575"/>
          </a:xfrm>
        </p:spPr>
        <p:txBody>
          <a:bodyPr/>
          <a:lstStyle/>
          <a:p>
            <a:r>
              <a:rPr lang="en-IN" dirty="0"/>
              <a:t>1. </a:t>
            </a:r>
            <a:r>
              <a:rPr lang="en-IN" sz="2400" u="sng" dirty="0"/>
              <a:t>Heart Disease Dataset</a:t>
            </a:r>
          </a:p>
          <a:p>
            <a:pPr marL="0" indent="0">
              <a:buNone/>
            </a:pPr>
            <a:r>
              <a:rPr lang="en-US" b="1" dirty="0"/>
              <a:t>Description:</a:t>
            </a:r>
            <a:r>
              <a:rPr lang="en-US" dirty="0"/>
              <a:t> Contains information about patients, including medical attributes and whether they have      heart disease.</a:t>
            </a:r>
          </a:p>
          <a:p>
            <a:pPr marL="0" indent="0">
              <a:buNone/>
            </a:pPr>
            <a:r>
              <a:rPr lang="en-US" b="1" dirty="0"/>
              <a:t>Key Features:</a:t>
            </a:r>
            <a:r>
              <a:rPr lang="en-US" dirty="0"/>
              <a:t> Age, sex, chest pain type, resting blood pressure, cholesterol levels, </a:t>
            </a:r>
            <a:r>
              <a:rPr lang="en-US" dirty="0" err="1"/>
              <a:t>etc</a:t>
            </a:r>
            <a:endParaRPr lang="en-US" dirty="0"/>
          </a:p>
          <a:p>
            <a:endParaRPr lang="en-IN" u="sng" dirty="0"/>
          </a:p>
        </p:txBody>
      </p:sp>
      <p:pic>
        <p:nvPicPr>
          <p:cNvPr id="5" name="Picture 4">
            <a:extLst>
              <a:ext uri="{FF2B5EF4-FFF2-40B4-BE49-F238E27FC236}">
                <a16:creationId xmlns:a16="http://schemas.microsoft.com/office/drawing/2014/main" id="{DF43C09B-6FA4-F7DA-A33F-97DBDB2FE5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8906" y="3223728"/>
            <a:ext cx="7594343" cy="3044482"/>
          </a:xfrm>
          <a:prstGeom prst="rect">
            <a:avLst/>
          </a:prstGeom>
        </p:spPr>
      </p:pic>
    </p:spTree>
    <p:extLst>
      <p:ext uri="{BB962C8B-B14F-4D97-AF65-F5344CB8AC3E}">
        <p14:creationId xmlns:p14="http://schemas.microsoft.com/office/powerpoint/2010/main" val="4678821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FA6EC-0CD8-3A67-81D1-A1FBF66F2DF0}"/>
              </a:ext>
            </a:extLst>
          </p:cNvPr>
          <p:cNvSpPr>
            <a:spLocks noGrp="1"/>
          </p:cNvSpPr>
          <p:nvPr>
            <p:ph type="title" idx="4294967295"/>
          </p:nvPr>
        </p:nvSpPr>
        <p:spPr>
          <a:xfrm>
            <a:off x="0" y="-338138"/>
            <a:ext cx="10058400" cy="1450976"/>
          </a:xfrm>
        </p:spPr>
        <p:txBody>
          <a:bodyPr>
            <a:normAutofit/>
          </a:bodyPr>
          <a:lstStyle/>
          <a:p>
            <a:r>
              <a:rPr lang="en-IN" sz="2400" dirty="0"/>
              <a:t>2. </a:t>
            </a:r>
            <a:r>
              <a:rPr lang="en-IN" sz="2400" u="sng" dirty="0"/>
              <a:t>Car Details Dataset </a:t>
            </a:r>
          </a:p>
        </p:txBody>
      </p:sp>
      <p:sp>
        <p:nvSpPr>
          <p:cNvPr id="3" name="Content Placeholder 2">
            <a:extLst>
              <a:ext uri="{FF2B5EF4-FFF2-40B4-BE49-F238E27FC236}">
                <a16:creationId xmlns:a16="http://schemas.microsoft.com/office/drawing/2014/main" id="{346F8C6B-3E89-0079-21B2-AC453B9F8F30}"/>
              </a:ext>
            </a:extLst>
          </p:cNvPr>
          <p:cNvSpPr>
            <a:spLocks noGrp="1"/>
          </p:cNvSpPr>
          <p:nvPr>
            <p:ph idx="4294967295"/>
          </p:nvPr>
        </p:nvSpPr>
        <p:spPr>
          <a:xfrm>
            <a:off x="360784" y="1548606"/>
            <a:ext cx="10058400" cy="3760788"/>
          </a:xfrm>
        </p:spPr>
        <p:txBody>
          <a:bodyPr/>
          <a:lstStyle/>
          <a:p>
            <a:r>
              <a:rPr lang="en-US" b="1" dirty="0"/>
              <a:t>Description:</a:t>
            </a:r>
            <a:r>
              <a:rPr lang="en-US" dirty="0"/>
              <a:t> Contains details about various cars, including their features and prices.</a:t>
            </a:r>
          </a:p>
          <a:p>
            <a:r>
              <a:rPr lang="en-US" b="1" dirty="0"/>
              <a:t>Key Features:</a:t>
            </a:r>
            <a:r>
              <a:rPr lang="en-US" dirty="0"/>
              <a:t> Make, model, year, mileage, engine size, etc.</a:t>
            </a:r>
          </a:p>
          <a:p>
            <a:endParaRPr lang="en-IN" dirty="0"/>
          </a:p>
        </p:txBody>
      </p:sp>
      <p:pic>
        <p:nvPicPr>
          <p:cNvPr id="5" name="Picture 4">
            <a:extLst>
              <a:ext uri="{FF2B5EF4-FFF2-40B4-BE49-F238E27FC236}">
                <a16:creationId xmlns:a16="http://schemas.microsoft.com/office/drawing/2014/main" id="{6AA9DD14-384E-4CCF-B9F4-4B990697E0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9546" y="2818090"/>
            <a:ext cx="9800876" cy="3256140"/>
          </a:xfrm>
          <a:prstGeom prst="rect">
            <a:avLst/>
          </a:prstGeom>
        </p:spPr>
      </p:pic>
    </p:spTree>
    <p:extLst>
      <p:ext uri="{BB962C8B-B14F-4D97-AF65-F5344CB8AC3E}">
        <p14:creationId xmlns:p14="http://schemas.microsoft.com/office/powerpoint/2010/main" val="16615503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DFC39-764D-E107-5356-EC2A1552C7BC}"/>
              </a:ext>
            </a:extLst>
          </p:cNvPr>
          <p:cNvSpPr>
            <a:spLocks noGrp="1"/>
          </p:cNvSpPr>
          <p:nvPr>
            <p:ph type="title" idx="4294967295"/>
          </p:nvPr>
        </p:nvSpPr>
        <p:spPr>
          <a:xfrm>
            <a:off x="223934" y="-368754"/>
            <a:ext cx="10058400" cy="1450975"/>
          </a:xfrm>
        </p:spPr>
        <p:txBody>
          <a:bodyPr>
            <a:normAutofit/>
          </a:bodyPr>
          <a:lstStyle/>
          <a:p>
            <a:r>
              <a:rPr lang="en-IN" sz="3200" u="sng" dirty="0"/>
              <a:t>Classification</a:t>
            </a:r>
          </a:p>
        </p:txBody>
      </p:sp>
      <p:sp>
        <p:nvSpPr>
          <p:cNvPr id="3" name="Content Placeholder 2">
            <a:extLst>
              <a:ext uri="{FF2B5EF4-FFF2-40B4-BE49-F238E27FC236}">
                <a16:creationId xmlns:a16="http://schemas.microsoft.com/office/drawing/2014/main" id="{FBFDEDCF-9EAF-4B26-FAA0-0C2A6D622A8B}"/>
              </a:ext>
            </a:extLst>
          </p:cNvPr>
          <p:cNvSpPr>
            <a:spLocks noGrp="1"/>
          </p:cNvSpPr>
          <p:nvPr>
            <p:ph idx="4294967295"/>
          </p:nvPr>
        </p:nvSpPr>
        <p:spPr>
          <a:xfrm>
            <a:off x="223934" y="1478805"/>
            <a:ext cx="10058400" cy="3760787"/>
          </a:xfrm>
        </p:spPr>
        <p:txBody>
          <a:bodyPr/>
          <a:lstStyle/>
          <a:p>
            <a:pPr algn="just"/>
            <a:r>
              <a:rPr lang="en-US" dirty="0"/>
              <a:t>Classification in machine learning is a supervised learning task where the goal is to predict the categorical label of new observations based on a training dataset. </a:t>
            </a:r>
          </a:p>
          <a:p>
            <a:endParaRPr lang="en-IN" dirty="0"/>
          </a:p>
        </p:txBody>
      </p:sp>
      <p:sp>
        <p:nvSpPr>
          <p:cNvPr id="4" name="Rectangle 1">
            <a:extLst>
              <a:ext uri="{FF2B5EF4-FFF2-40B4-BE49-F238E27FC236}">
                <a16:creationId xmlns:a16="http://schemas.microsoft.com/office/drawing/2014/main" id="{DA78EDA3-A94C-047D-E1C8-B4F78F38569A}"/>
              </a:ext>
            </a:extLst>
          </p:cNvPr>
          <p:cNvSpPr>
            <a:spLocks noChangeArrowheads="1"/>
          </p:cNvSpPr>
          <p:nvPr/>
        </p:nvSpPr>
        <p:spPr bwMode="auto">
          <a:xfrm>
            <a:off x="223934" y="2104651"/>
            <a:ext cx="9731829"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Classification involves assigning a class label to input data based on learned patterns from labeled training data.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r>
              <a:rPr lang="en-US" b="1" u="sng" dirty="0"/>
              <a:t>Common Algorithms</a:t>
            </a:r>
          </a:p>
          <a:p>
            <a:endParaRPr lang="en-US" b="1" dirty="0"/>
          </a:p>
          <a:p>
            <a:pPr algn="just">
              <a:buFont typeface="+mj-lt"/>
              <a:buAutoNum type="arabicPeriod"/>
            </a:pPr>
            <a:r>
              <a:rPr lang="en-US" b="1" dirty="0"/>
              <a:t>Logistic Regression:</a:t>
            </a:r>
          </a:p>
          <a:p>
            <a:pPr algn="just">
              <a:buFont typeface="+mj-lt"/>
              <a:buAutoNum type="arabicPeriod"/>
            </a:pPr>
            <a:endParaRPr lang="en-US" dirty="0"/>
          </a:p>
          <a:p>
            <a:pPr lvl="1" algn="just"/>
            <a:r>
              <a:rPr lang="en-US" dirty="0"/>
              <a:t>Used for binary classification. It models the probability that a given instance belongs to a particular class.</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r>
              <a:rPr lang="en-US" b="1" dirty="0"/>
              <a:t>2.Decision Trees:</a:t>
            </a:r>
          </a:p>
          <a:p>
            <a:endParaRPr lang="en-US" dirty="0"/>
          </a:p>
          <a:p>
            <a:pPr algn="just"/>
            <a:r>
              <a:rPr lang="en-US" dirty="0"/>
              <a:t>  A tree-like model that makes decisions based on feature values. It's easy to interpret but can be </a:t>
            </a:r>
          </a:p>
          <a:p>
            <a:pPr algn="just"/>
            <a:r>
              <a:rPr lang="en-US" dirty="0"/>
              <a:t>  prone to overfitting.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261703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3837F8F-BB10-0EC7-235E-7A24C256D194}"/>
              </a:ext>
            </a:extLst>
          </p:cNvPr>
          <p:cNvSpPr txBox="1"/>
          <p:nvPr/>
        </p:nvSpPr>
        <p:spPr>
          <a:xfrm>
            <a:off x="510851" y="923931"/>
            <a:ext cx="9622194" cy="1200329"/>
          </a:xfrm>
          <a:prstGeom prst="rect">
            <a:avLst/>
          </a:prstGeom>
          <a:noFill/>
        </p:spPr>
        <p:txBody>
          <a:bodyPr wrap="square">
            <a:spAutoFit/>
          </a:bodyPr>
          <a:lstStyle/>
          <a:p>
            <a:r>
              <a:rPr lang="en-US" b="1" dirty="0"/>
              <a:t>3.Random Forest:</a:t>
            </a:r>
          </a:p>
          <a:p>
            <a:endParaRPr lang="en-US" dirty="0"/>
          </a:p>
          <a:p>
            <a:pPr algn="just"/>
            <a:r>
              <a:rPr lang="en-US" dirty="0"/>
              <a:t>An ensemble method that combines multiple decision trees to improve accuracy and reduce overfitting.</a:t>
            </a:r>
          </a:p>
        </p:txBody>
      </p:sp>
      <p:sp>
        <p:nvSpPr>
          <p:cNvPr id="5" name="TextBox 4">
            <a:extLst>
              <a:ext uri="{FF2B5EF4-FFF2-40B4-BE49-F238E27FC236}">
                <a16:creationId xmlns:a16="http://schemas.microsoft.com/office/drawing/2014/main" id="{7A3DB6FF-1DFE-7165-9310-9DE833EFCCCC}"/>
              </a:ext>
            </a:extLst>
          </p:cNvPr>
          <p:cNvSpPr txBox="1"/>
          <p:nvPr/>
        </p:nvSpPr>
        <p:spPr>
          <a:xfrm>
            <a:off x="510851" y="2296991"/>
            <a:ext cx="9622194" cy="1200329"/>
          </a:xfrm>
          <a:prstGeom prst="rect">
            <a:avLst/>
          </a:prstGeom>
          <a:noFill/>
        </p:spPr>
        <p:txBody>
          <a:bodyPr wrap="square">
            <a:spAutoFit/>
          </a:bodyPr>
          <a:lstStyle/>
          <a:p>
            <a:r>
              <a:rPr lang="en-US" b="1" dirty="0"/>
              <a:t>4.Support Vector Machines (SVM):</a:t>
            </a:r>
          </a:p>
          <a:p>
            <a:endParaRPr lang="en-US" dirty="0"/>
          </a:p>
          <a:p>
            <a:pPr algn="just"/>
            <a:r>
              <a:rPr lang="en-US" dirty="0"/>
              <a:t>Finds the optimal hyperplane that separates classes in high-dimensional space, effective for both linear and non-linear data.</a:t>
            </a:r>
          </a:p>
        </p:txBody>
      </p:sp>
      <p:sp>
        <p:nvSpPr>
          <p:cNvPr id="7" name="TextBox 6">
            <a:extLst>
              <a:ext uri="{FF2B5EF4-FFF2-40B4-BE49-F238E27FC236}">
                <a16:creationId xmlns:a16="http://schemas.microsoft.com/office/drawing/2014/main" id="{4D6759A3-D2BC-6D06-12E8-6755BC124693}"/>
              </a:ext>
            </a:extLst>
          </p:cNvPr>
          <p:cNvSpPr txBox="1"/>
          <p:nvPr/>
        </p:nvSpPr>
        <p:spPr>
          <a:xfrm>
            <a:off x="510851" y="3810411"/>
            <a:ext cx="9622193" cy="923330"/>
          </a:xfrm>
          <a:prstGeom prst="rect">
            <a:avLst/>
          </a:prstGeom>
          <a:noFill/>
        </p:spPr>
        <p:txBody>
          <a:bodyPr wrap="square">
            <a:spAutoFit/>
          </a:bodyPr>
          <a:lstStyle/>
          <a:p>
            <a:r>
              <a:rPr lang="en-US" b="1" dirty="0"/>
              <a:t>5.K-Nearest Neighbors (KNN):</a:t>
            </a:r>
          </a:p>
          <a:p>
            <a:endParaRPr lang="en-US" dirty="0"/>
          </a:p>
          <a:p>
            <a:pPr algn="just"/>
            <a:r>
              <a:rPr lang="en-US" dirty="0"/>
              <a:t>Classifies instances based on the majority class among the k-nearest training samples.</a:t>
            </a:r>
          </a:p>
        </p:txBody>
      </p:sp>
    </p:spTree>
    <p:extLst>
      <p:ext uri="{BB962C8B-B14F-4D97-AF65-F5344CB8AC3E}">
        <p14:creationId xmlns:p14="http://schemas.microsoft.com/office/powerpoint/2010/main" val="18923043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A6202D7-43EA-220E-0E7D-81EEF999E466}"/>
              </a:ext>
            </a:extLst>
          </p:cNvPr>
          <p:cNvSpPr txBox="1"/>
          <p:nvPr/>
        </p:nvSpPr>
        <p:spPr>
          <a:xfrm>
            <a:off x="398883" y="426490"/>
            <a:ext cx="7662765" cy="523220"/>
          </a:xfrm>
          <a:prstGeom prst="rect">
            <a:avLst/>
          </a:prstGeom>
          <a:noFill/>
        </p:spPr>
        <p:txBody>
          <a:bodyPr wrap="square">
            <a:spAutoFit/>
          </a:bodyPr>
          <a:lstStyle/>
          <a:p>
            <a:r>
              <a:rPr lang="en-IN" sz="2800" u="sng" dirty="0"/>
              <a:t>Classification: Heart Disease Prediction</a:t>
            </a:r>
          </a:p>
        </p:txBody>
      </p:sp>
      <p:sp>
        <p:nvSpPr>
          <p:cNvPr id="5" name="TextBox 4">
            <a:extLst>
              <a:ext uri="{FF2B5EF4-FFF2-40B4-BE49-F238E27FC236}">
                <a16:creationId xmlns:a16="http://schemas.microsoft.com/office/drawing/2014/main" id="{7073DDA9-9A6D-43F8-4C34-A7969232CBC4}"/>
              </a:ext>
            </a:extLst>
          </p:cNvPr>
          <p:cNvSpPr txBox="1"/>
          <p:nvPr/>
        </p:nvSpPr>
        <p:spPr>
          <a:xfrm>
            <a:off x="492188" y="1163607"/>
            <a:ext cx="6701713" cy="400110"/>
          </a:xfrm>
          <a:prstGeom prst="rect">
            <a:avLst/>
          </a:prstGeom>
          <a:noFill/>
        </p:spPr>
        <p:txBody>
          <a:bodyPr wrap="square">
            <a:spAutoFit/>
          </a:bodyPr>
          <a:lstStyle/>
          <a:p>
            <a:r>
              <a:rPr lang="en-IN" sz="2000" u="sng" dirty="0"/>
              <a:t>Data Preprocessing</a:t>
            </a:r>
          </a:p>
        </p:txBody>
      </p:sp>
      <p:sp>
        <p:nvSpPr>
          <p:cNvPr id="6" name="Rectangle 1">
            <a:extLst>
              <a:ext uri="{FF2B5EF4-FFF2-40B4-BE49-F238E27FC236}">
                <a16:creationId xmlns:a16="http://schemas.microsoft.com/office/drawing/2014/main" id="{030B2FF3-E5EC-2D6D-3B9B-7C7906B0BF7A}"/>
              </a:ext>
            </a:extLst>
          </p:cNvPr>
          <p:cNvSpPr>
            <a:spLocks noChangeArrowheads="1"/>
          </p:cNvSpPr>
          <p:nvPr/>
        </p:nvSpPr>
        <p:spPr bwMode="auto">
          <a:xfrm>
            <a:off x="398883" y="1777614"/>
            <a:ext cx="9570825"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Handling Missing Values:</a:t>
            </a:r>
            <a:r>
              <a:rPr kumimoji="0" lang="en-US" altLang="en-US" sz="1800" b="0" i="0" u="none" strike="noStrike" cap="none" normalizeH="0" baseline="0" dirty="0">
                <a:ln>
                  <a:noFill/>
                </a:ln>
                <a:solidFill>
                  <a:schemeClr val="tx1"/>
                </a:solidFill>
                <a:effectLst/>
                <a:latin typeface="Arial" panose="020B0604020202020204" pitchFamily="34" charset="0"/>
              </a:rPr>
              <a:t> Check for null entries and imputed or removed as necessary.</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Encoding Categorical Variables:</a:t>
            </a:r>
            <a:r>
              <a:rPr kumimoji="0" lang="en-US" altLang="en-US" sz="1800" b="0" i="0" u="none" strike="noStrike" cap="none" normalizeH="0" baseline="0" dirty="0">
                <a:ln>
                  <a:noFill/>
                </a:ln>
                <a:solidFill>
                  <a:schemeClr val="tx1"/>
                </a:solidFill>
                <a:effectLst/>
                <a:latin typeface="Arial" panose="020B0604020202020204" pitchFamily="34" charset="0"/>
              </a:rPr>
              <a:t> Used one-hot encoding for categorical features.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Feature Scaling:</a:t>
            </a:r>
            <a:r>
              <a:rPr kumimoji="0" lang="en-US" altLang="en-US" sz="1800" b="0" i="0" u="none" strike="noStrike" cap="none" normalizeH="0" baseline="0" dirty="0">
                <a:ln>
                  <a:noFill/>
                </a:ln>
                <a:solidFill>
                  <a:schemeClr val="tx1"/>
                </a:solidFill>
                <a:effectLst/>
                <a:latin typeface="Arial" panose="020B0604020202020204" pitchFamily="34" charset="0"/>
              </a:rPr>
              <a:t> Standardized numerical features. </a:t>
            </a:r>
          </a:p>
        </p:txBody>
      </p:sp>
      <p:graphicFrame>
        <p:nvGraphicFramePr>
          <p:cNvPr id="2" name="Diagram 1">
            <a:extLst>
              <a:ext uri="{FF2B5EF4-FFF2-40B4-BE49-F238E27FC236}">
                <a16:creationId xmlns:a16="http://schemas.microsoft.com/office/drawing/2014/main" id="{35936221-E735-61BD-1F7C-EE6E78084332}"/>
              </a:ext>
            </a:extLst>
          </p:cNvPr>
          <p:cNvGraphicFramePr/>
          <p:nvPr>
            <p:extLst>
              <p:ext uri="{D42A27DB-BD31-4B8C-83A1-F6EECF244321}">
                <p14:modId xmlns:p14="http://schemas.microsoft.com/office/powerpoint/2010/main" val="3360845903"/>
              </p:ext>
            </p:extLst>
          </p:nvPr>
        </p:nvGraphicFramePr>
        <p:xfrm>
          <a:off x="641477" y="3429000"/>
          <a:ext cx="9818136" cy="20313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699203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DB40E55-1248-9C1A-4109-D1D9B332C123}"/>
              </a:ext>
            </a:extLst>
          </p:cNvPr>
          <p:cNvSpPr txBox="1"/>
          <p:nvPr/>
        </p:nvSpPr>
        <p:spPr>
          <a:xfrm>
            <a:off x="587827" y="606490"/>
            <a:ext cx="10590245" cy="3293209"/>
          </a:xfrm>
          <a:prstGeom prst="rect">
            <a:avLst/>
          </a:prstGeom>
          <a:noFill/>
        </p:spPr>
        <p:txBody>
          <a:bodyPr wrap="square">
            <a:spAutoFit/>
          </a:bodyPr>
          <a:lstStyle/>
          <a:p>
            <a:r>
              <a:rPr lang="en-US" sz="2800" b="1" dirty="0"/>
              <a:t>Applications</a:t>
            </a:r>
          </a:p>
          <a:p>
            <a:r>
              <a:rPr lang="en-US" b="1" dirty="0"/>
              <a:t>--------------------------------------------------------------------------------------------------------------------------------------------------------------------------------------</a:t>
            </a:r>
          </a:p>
          <a:p>
            <a:endParaRPr lang="en-US" b="1" dirty="0"/>
          </a:p>
          <a:p>
            <a:pPr>
              <a:buFont typeface="Arial" panose="020B0604020202020204" pitchFamily="34" charset="0"/>
              <a:buChar char="•"/>
            </a:pPr>
            <a:r>
              <a:rPr lang="en-US" b="1" dirty="0"/>
              <a:t>Spam Detection</a:t>
            </a:r>
            <a:r>
              <a:rPr lang="en-US" dirty="0"/>
              <a:t>: Classifying emails as spam or not spam.</a:t>
            </a:r>
          </a:p>
          <a:p>
            <a:pPr>
              <a:buFont typeface="Arial" panose="020B0604020202020204" pitchFamily="34" charset="0"/>
              <a:buChar char="•"/>
            </a:pPr>
            <a:endParaRPr lang="en-US" dirty="0"/>
          </a:p>
          <a:p>
            <a:pPr>
              <a:buFont typeface="Arial" panose="020B0604020202020204" pitchFamily="34" charset="0"/>
              <a:buChar char="•"/>
            </a:pPr>
            <a:r>
              <a:rPr lang="en-US" b="1" dirty="0"/>
              <a:t>Sentiment Analysis</a:t>
            </a:r>
            <a:r>
              <a:rPr lang="en-US" dirty="0"/>
              <a:t>: Determining whether a text expresses a positive, negative, or neutral sentiment.</a:t>
            </a:r>
          </a:p>
          <a:p>
            <a:pPr>
              <a:buFont typeface="Arial" panose="020B0604020202020204" pitchFamily="34" charset="0"/>
              <a:buChar char="•"/>
            </a:pPr>
            <a:endParaRPr lang="en-US" dirty="0"/>
          </a:p>
          <a:p>
            <a:pPr>
              <a:buFont typeface="Arial" panose="020B0604020202020204" pitchFamily="34" charset="0"/>
              <a:buChar char="•"/>
            </a:pPr>
            <a:r>
              <a:rPr lang="en-US" b="1" dirty="0"/>
              <a:t>Image Recognition</a:t>
            </a:r>
            <a:r>
              <a:rPr lang="en-US" dirty="0"/>
              <a:t>: Classifying images into categories (e.g., identifying objects in photos).</a:t>
            </a:r>
          </a:p>
          <a:p>
            <a:pPr>
              <a:buFont typeface="Arial" panose="020B0604020202020204" pitchFamily="34" charset="0"/>
              <a:buChar char="•"/>
            </a:pPr>
            <a:endParaRPr lang="en-US" dirty="0"/>
          </a:p>
          <a:p>
            <a:pPr>
              <a:buFont typeface="Arial" panose="020B0604020202020204" pitchFamily="34" charset="0"/>
              <a:buChar char="•"/>
            </a:pPr>
            <a:r>
              <a:rPr lang="en-US" b="1" dirty="0"/>
              <a:t>Medical Diagnosis</a:t>
            </a:r>
            <a:r>
              <a:rPr lang="en-US" dirty="0"/>
              <a:t>: Classifying patient data to predict the presence of diseases.</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1482768822"/>
      </p:ext>
    </p:extLst>
  </p:cSld>
  <p:clrMapOvr>
    <a:masterClrMapping/>
  </p:clrMapOvr>
</p:sld>
</file>

<file path=ppt/theme/theme1.xml><?xml version="1.0" encoding="utf-8"?>
<a:theme xmlns:a="http://schemas.openxmlformats.org/drawingml/2006/main" name="Custom">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80AA9D2D-EE59-4148-A11E-A51EEE828B28}" vid="{AEAFD717-D3C8-4034-8F7E-D5220B0CCEB8}"/>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F4F4D41-822D-40F2-A7AC-E4E6CB36CA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9DAD249-BF80-48EF-9AFB-36A11BCDC2CE}">
  <ds:schemaRefs>
    <ds:schemaRef ds:uri="http://schemas.microsoft.com/sharepoint/v3/contenttype/forms"/>
  </ds:schemaRefs>
</ds:datastoreItem>
</file>

<file path=customXml/itemProps3.xml><?xml version="1.0" encoding="utf-8"?>
<ds:datastoreItem xmlns:ds="http://schemas.openxmlformats.org/officeDocument/2006/customXml" ds:itemID="{C5A59D56-2157-4202-9D02-F44E447A24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{7D8FC38F-A48E-453E-8A12-D4A9E5776E7C}tf56160789_win32</Template>
  <TotalTime>976</TotalTime>
  <Words>797</Words>
  <Application>Microsoft Office PowerPoint</Application>
  <PresentationFormat>Widescreen</PresentationFormat>
  <Paragraphs>107</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Bookman Old Style</vt:lpstr>
      <vt:lpstr>Calibri</vt:lpstr>
      <vt:lpstr>Franklin Gothic Book</vt:lpstr>
      <vt:lpstr>Custom</vt:lpstr>
      <vt:lpstr>Regression and Classification in Supervised Machine Learning</vt:lpstr>
      <vt:lpstr>Introduction</vt:lpstr>
      <vt:lpstr> Objectives </vt:lpstr>
      <vt:lpstr>Datasets</vt:lpstr>
      <vt:lpstr>2. Car Details Dataset </vt:lpstr>
      <vt:lpstr>Classification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Regression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chandanatm2001@gmail.com</dc:creator>
  <cp:lastModifiedBy>chandanatm2001@gmail.com</cp:lastModifiedBy>
  <cp:revision>1</cp:revision>
  <dcterms:created xsi:type="dcterms:W3CDTF">2024-09-24T03:14:23Z</dcterms:created>
  <dcterms:modified xsi:type="dcterms:W3CDTF">2024-09-24T19:49:12Z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