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8fb3836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8fb3836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8fb3836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8fb3836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8fb38367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8fb38367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8fb3836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8fb3836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pple.com/documentation/endpointsecurity/client" TargetMode="External"/><Relationship Id="rId4" Type="http://schemas.openxmlformats.org/officeDocument/2006/relationships/hyperlink" Target="https://developer.apple.com/documentation/endpointsecurity/es_event_type_t/es_event_type_notify_acces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pple.com/documentation/endpointsecurity/es_message_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pple.com/documentation/endpointsecurity/3228852-es_respond_auth_resul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pple.com/documentation/endpointsecurity/3228853-es_respond_flags_result" TargetMode="External"/><Relationship Id="rId4" Type="http://schemas.openxmlformats.org/officeDocument/2006/relationships/hyperlink" Target="https://developer.apple.com/documentation/endpointsecurity/3228853-es_respond_flags_res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Endpoint Security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NOTIFY and AUTH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notify_demo.c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main 에</a:t>
            </a:r>
            <a:r>
              <a:rPr lang="ko"/>
              <a:t>서 new client 를 만들어준다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es_client_t *client;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es_new_client_result_t result = es_new_client(&amp;client, ^(es_client_t *c, const es_message_t *msg) {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		handle_event(c, msg);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	});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REF: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https://developer.apple.com/documentation/endpointsecurity/client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client 를 event 에 subscribe 시켜줄수있다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es_subscribe(client, events, sizeof(events)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Demo에서는 exec, fork, exit를 subscribe 했다. S</a:t>
            </a:r>
            <a:r>
              <a:rPr lang="ko"/>
              <a:t>ubscribe 가능한 events 타입들은 여러가지가 있다.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LIST: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https://developer.apple.com/documentation/endpointsecurity/es_event_type_t/es_event_type_notify_access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notify_demo.c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handle_event 에서 switch 를 통해 event_type 이 exec, fork, exit 이라면 log 에 print 되도록 만들었다.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일어난 events 들의 여러가지 정보들을 확인할수 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LIST: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https://developer.apple.com/documentation/endpointsecurity/es_message_t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</a:t>
            </a:r>
            <a:r>
              <a:rPr lang="ko"/>
              <a:t>_demo.c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notify_demo.c 처</a:t>
            </a:r>
            <a:r>
              <a:rPr lang="ko"/>
              <a:t>럼 </a:t>
            </a:r>
            <a:r>
              <a:rPr lang="ko"/>
              <a:t>main 에서 new client 를 만들</a:t>
            </a:r>
            <a:r>
              <a:rPr lang="ko"/>
              <a:t>고 </a:t>
            </a:r>
            <a:r>
              <a:rPr lang="ko"/>
              <a:t>event 에 subscribe 시켜준</a:t>
            </a:r>
            <a:r>
              <a:rPr lang="ko"/>
              <a:t>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 exec 와 open 에 subscribe.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handle_exec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es_respond_auth_result() 를 사용해 ES_AUTH_RESULT_DENY 와 ES_AUTH_RESULT_ALLOW 로 deny 와 allow를 할수있다.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REF: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https://developer.apple.com/documentation/endpointsecurity/3228852-es_respond_auth_result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데모에서는 client 가 “com.apple.TextEdit” 택스트에디터를 execute하면 msg 와 비교후 같다면 execute를 deny 시킨다.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auth_demo.c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handle_open_worker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es_respond_flags_result(); 로 권한을 결정할수있다.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REF: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https://developer.apple.com/documentation/endpointsecurity/3228853-es_respond_flags_resul</a:t>
            </a:r>
            <a:r>
              <a:rPr lang="ko" u="sng">
                <a:solidFill>
                  <a:schemeClr val="hlink"/>
                </a:solidFill>
                <a:hlinkClick r:id="rId4"/>
              </a:rPr>
              <a:t>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EICAR file 일때 deny all operations.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es_respond_flags_result(client, msg, 0, true);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authorized_flags = 0 일때는 deny, = 0xffffffff 일때는 accept.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/usr/local/bin/ 에있는 파일을은 edit은 못하고 read only 로만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es_respond_flags_result(client, msg, 0xffffffff &amp; ~FWRITE, true);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