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950" r:id="rId1"/>
  </p:sldMasterIdLst>
  <p:notesMasterIdLst>
    <p:notesMasterId r:id="rId26"/>
  </p:notesMasterIdLst>
  <p:sldIdLst>
    <p:sldId id="256" r:id="rId2"/>
    <p:sldId id="257" r:id="rId3"/>
    <p:sldId id="268" r:id="rId4"/>
    <p:sldId id="259" r:id="rId5"/>
    <p:sldId id="275" r:id="rId6"/>
    <p:sldId id="292" r:id="rId7"/>
    <p:sldId id="293" r:id="rId8"/>
    <p:sldId id="294" r:id="rId9"/>
    <p:sldId id="260" r:id="rId10"/>
    <p:sldId id="261" r:id="rId11"/>
    <p:sldId id="296" r:id="rId12"/>
    <p:sldId id="287" r:id="rId13"/>
    <p:sldId id="288" r:id="rId14"/>
    <p:sldId id="291" r:id="rId15"/>
    <p:sldId id="289" r:id="rId16"/>
    <p:sldId id="290" r:id="rId17"/>
    <p:sldId id="262" r:id="rId18"/>
    <p:sldId id="263" r:id="rId19"/>
    <p:sldId id="264" r:id="rId20"/>
    <p:sldId id="295" r:id="rId21"/>
    <p:sldId id="265" r:id="rId22"/>
    <p:sldId id="285" r:id="rId23"/>
    <p:sldId id="266" r:id="rId24"/>
    <p:sldId id="267" r:id="rId25"/>
  </p:sldIdLst>
  <p:sldSz cx="12163425" cy="6842125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10"/>
  </p:normalViewPr>
  <p:slideViewPr>
    <p:cSldViewPr>
      <p:cViewPr varScale="1">
        <p:scale>
          <a:sx n="113" d="100"/>
          <a:sy n="113" d="100"/>
        </p:scale>
        <p:origin x="728" y="488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89B2218-6537-0B9B-EB4A-1355493E4CA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eaLnBrk="1" latin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67B4D32-04AA-1274-70A3-95FE97EF4F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2019-07-26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5F4E709-B8F5-C1B1-38E0-3F95D54A02AE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xfrm>
            <a:off x="381000" y="684213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E3FA3E-DEFB-4EB7-FD07-EFA87A54A8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4213" y="4341813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eaLnBrk="1" latin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마스터 텍스트 스타일을 편집합니다</a:t>
            </a:r>
          </a:p>
          <a:p>
            <a:pPr eaLnBrk="1" latin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둘째 수준</a:t>
            </a:r>
          </a:p>
          <a:p>
            <a:pPr eaLnBrk="1" latin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셋째 수준</a:t>
            </a:r>
          </a:p>
          <a:p>
            <a:pPr eaLnBrk="1" latin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넷째 수준</a:t>
            </a:r>
          </a:p>
          <a:p>
            <a:pPr eaLnBrk="1" latin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다섯째 수준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86A747E-C858-5A8E-3C0B-DD72DFA4C0C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eaLnBrk="1" latin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12CC4FC-DF12-B3CB-FB02-9AD1AD417D3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‹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#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›</a:t>
            </a: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883E35D4-EFFD-43D9-401C-B475510ED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006CA042-0465-624C-48FC-40E3ECDF42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46B79C6E-E905-DC5A-870B-36AAE590D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54BA6F17-EAB7-3495-4340-274039F63E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3F052DF5-E908-05D5-8119-669204CC9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2488E61C-6FA3-CC7C-5DCA-13446C2951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64F41562-0C93-E880-CDCC-31F46A6CA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DF654A0B-E4A7-E1D4-EEB5-E4D23CF0C8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EBD1D78B-9ED4-6830-A2AC-2C6A740C4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22B5DFAB-07E7-2075-D8F5-607F3048D8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F42C7615-5878-8C53-2AEC-2D381A173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09425647-7E1E-2D0A-6D0E-B8BD4881E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32F2E896-1E97-CA46-EE89-8251A9813A8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noFill/>
          <a:ln>
            <a:headEnd type="none" w="med" len="med"/>
            <a:tailEnd type="none" w="med" len="med"/>
          </a:ln>
        </p:spPr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FA59053B-EDBF-5973-5817-68008AFC07E1}"/>
              </a:ext>
            </a:extLst>
          </p:cNvPr>
          <p:cNvSpPr>
            <a:spLocks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34" charset="-127"/>
              </a:rPr>
              <a:t> 주로 원사를 가공하여 원단을 만드는 편직공장이 면진에 의한 화재발생 가능성이 높으나 화재집압상 특이사항이 없기 때문에</a:t>
            </a:r>
          </a:p>
          <a:p>
            <a:pPr eaLnBrk="1" hangingPunct="1"/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42E5F8F7-83D2-3CBC-048F-D27D66ED1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7BDCC10F-2C51-DDCF-0F56-51EB1D47D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F7F6B22-9324-A7DE-E39F-3442BE950A74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742950"/>
            <a:ext cx="10648950" cy="5337175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9FA18C3-AE49-34EC-FE15-67D4166A5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>
                <a:gd name="T0" fmla="*/ 8761 w 10000"/>
                <a:gd name="T1" fmla="*/ 0 h 10000"/>
                <a:gd name="T2" fmla="*/ 10000 w 10000"/>
                <a:gd name="T3" fmla="*/ 0 h 10000"/>
                <a:gd name="T4" fmla="*/ 10000 w 10000"/>
                <a:gd name="T5" fmla="*/ 10000 h 10000"/>
                <a:gd name="T6" fmla="*/ 0 w 10000"/>
                <a:gd name="T7" fmla="*/ 10000 h 10000"/>
                <a:gd name="T8" fmla="*/ 0 w 10000"/>
                <a:gd name="T9" fmla="*/ 9126 h 10000"/>
                <a:gd name="T10" fmla="*/ 8761 w 10000"/>
                <a:gd name="T11" fmla="*/ 9127 h 10000"/>
                <a:gd name="T12" fmla="*/ 8761 w 10000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41041C-DD14-80D7-C9DB-351119B54D2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>
                <a:gd name="T0" fmla="*/ 8763 w 10002"/>
                <a:gd name="T1" fmla="*/ 0 h 10000"/>
                <a:gd name="T2" fmla="*/ 10002 w 10002"/>
                <a:gd name="T3" fmla="*/ 0 h 10000"/>
                <a:gd name="T4" fmla="*/ 10002 w 10002"/>
                <a:gd name="T5" fmla="*/ 10000 h 10000"/>
                <a:gd name="T6" fmla="*/ 2 w 10002"/>
                <a:gd name="T7" fmla="*/ 10000 h 10000"/>
                <a:gd name="T8" fmla="*/ 0 w 10002"/>
                <a:gd name="T9" fmla="*/ 9125 h 10000"/>
                <a:gd name="T10" fmla="*/ 8763 w 10002"/>
                <a:gd name="T11" fmla="*/ 9128 h 10000"/>
                <a:gd name="T12" fmla="*/ 8763 w 10002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640" y="1784314"/>
            <a:ext cx="8341632" cy="2093369"/>
          </a:xfrm>
        </p:spPr>
        <p:txBody>
          <a:bodyPr anchor="b">
            <a:noAutofit/>
          </a:bodyPr>
          <a:lstStyle>
            <a:lvl1pPr algn="ctr">
              <a:defRPr sz="7183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626" y="3947121"/>
            <a:ext cx="6815661" cy="1083723"/>
          </a:xfr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5"/>
            </a:lvl1pPr>
            <a:lvl2pPr marL="456148" indent="0" algn="ctr">
              <a:buNone/>
              <a:defRPr sz="1995"/>
            </a:lvl2pPr>
            <a:lvl3pPr marL="912297" indent="0" algn="ctr">
              <a:buNone/>
              <a:defRPr sz="1796"/>
            </a:lvl3pPr>
            <a:lvl4pPr marL="1368445" indent="0" algn="ctr">
              <a:buNone/>
              <a:defRPr sz="1596"/>
            </a:lvl4pPr>
            <a:lvl5pPr marL="1824594" indent="0" algn="ctr">
              <a:buNone/>
              <a:defRPr sz="1596"/>
            </a:lvl5pPr>
            <a:lvl6pPr marL="2280742" indent="0" algn="ctr">
              <a:buNone/>
              <a:defRPr sz="1596"/>
            </a:lvl6pPr>
            <a:lvl7pPr marL="2736891" indent="0" algn="ctr">
              <a:buNone/>
              <a:defRPr sz="1596"/>
            </a:lvl7pPr>
            <a:lvl8pPr marL="3193039" indent="0" algn="ctr">
              <a:buNone/>
              <a:defRPr sz="1596"/>
            </a:lvl8pPr>
            <a:lvl9pPr marL="3649188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7296DB-6B13-22C6-41B5-4793513A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88" y="6438900"/>
            <a:ext cx="1604962" cy="4032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5CFC99-4196-315E-504B-53022D67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8100" y="6438900"/>
            <a:ext cx="7007225" cy="40322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535C7E-0AB2-FD3E-9EE1-CEAF4238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7575" y="6438900"/>
            <a:ext cx="1592263" cy="403225"/>
          </a:xfrm>
        </p:spPr>
        <p:txBody>
          <a:bodyPr/>
          <a:lstStyle>
            <a:lvl1pPr>
              <a:defRPr/>
            </a:lvl1pPr>
          </a:lstStyle>
          <a:p>
            <a:fld id="{92F975B8-4677-A04F-A47A-714482497B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99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8385" y="2290212"/>
            <a:ext cx="9578697" cy="3563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8E58-80B1-C0B9-20FB-F2F4600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F0DF-F2EB-0363-A6AC-5342B76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0F3E-6CC8-8C55-2D14-A96CB128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CC828-1257-F845-8C57-07D178AE76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4069" y="622711"/>
            <a:ext cx="1562096" cy="52311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8386" y="622711"/>
            <a:ext cx="8160470" cy="5231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8335-4A21-D909-0B18-5318CEF8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A07E-12EA-5251-C278-484D6DA7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AB80-A8AE-7FDE-9752-E948CE51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BC5D6-1A95-024B-9843-07F16B0F71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69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988" y="269875"/>
            <a:ext cx="10959565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05848887-1B32-BAD1-7ABC-2E7CC8C59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F4EC21EB-92C2-D3F9-7B76-B3D13A62B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FB5CC05-45A0-F89F-0E68-8AE243DC7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DD71D-5DE1-3C44-BABF-D9DD5DC0DA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3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08D-8357-2463-4077-AA733168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22BE-9179-9BB2-FC4E-C2F0DA99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2D76-0353-CA81-A9AB-F3B7A8B0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150F6-B220-2F44-9B47-34B08E4035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96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 title="Crop Mark">
            <a:extLst>
              <a:ext uri="{FF2B5EF4-FFF2-40B4-BE49-F238E27FC236}">
                <a16:creationId xmlns:a16="http://schemas.microsoft.com/office/drawing/2014/main" id="{CFC2CAB5-C042-F665-BA88-188DF010EF2F}"/>
              </a:ext>
            </a:extLst>
          </p:cNvPr>
          <p:cNvSpPr/>
          <p:nvPr/>
        </p:nvSpPr>
        <p:spPr bwMode="auto">
          <a:xfrm>
            <a:off x="8132763" y="1681163"/>
            <a:ext cx="3267075" cy="439896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32" y="1298348"/>
            <a:ext cx="9590441" cy="2846133"/>
          </a:xfrm>
        </p:spPr>
        <p:txBody>
          <a:bodyPr anchor="b"/>
          <a:lstStyle>
            <a:lvl1pPr algn="r">
              <a:defRPr sz="7183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232" y="4206568"/>
            <a:ext cx="9590441" cy="114067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4">
                <a:solidFill>
                  <a:schemeClr val="tx2"/>
                </a:solidFill>
              </a:defRPr>
            </a:lvl1pPr>
            <a:lvl2pPr marL="456148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297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844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59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7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89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30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918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6EA94F-9DAB-C7D7-D7A4-D75A868F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600" y="6438900"/>
            <a:ext cx="1619250" cy="4032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9ECFC9-7201-6E86-975C-C90898F7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8100" y="6438900"/>
            <a:ext cx="7007225" cy="40322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C8D7F1-7F52-9D1A-2A4A-52613E34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7575" y="6438900"/>
            <a:ext cx="1592263" cy="403225"/>
          </a:xfrm>
        </p:spPr>
        <p:txBody>
          <a:bodyPr/>
          <a:lstStyle>
            <a:lvl1pPr>
              <a:defRPr/>
            </a:lvl1pPr>
          </a:lstStyle>
          <a:p>
            <a:fld id="{9EDA8FF3-8893-CE43-9F5B-492E30143E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214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8385" y="2280708"/>
            <a:ext cx="4437362" cy="357311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0109" y="2280708"/>
            <a:ext cx="4437362" cy="357311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40049A-8BB2-F43C-FCF1-8295F631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BB3FC-92B0-CA3F-4913-DD5C2C2F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07A06F-52E9-5896-4666-D7BF22FD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3B76A-A472-C64C-B022-06FF0CB2D5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6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385" y="684213"/>
            <a:ext cx="9578697" cy="14824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386" y="2335445"/>
            <a:ext cx="4433568" cy="82200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3" b="0" baseline="0">
                <a:solidFill>
                  <a:schemeClr val="tx2"/>
                </a:solidFill>
              </a:defRPr>
            </a:lvl1pPr>
            <a:lvl2pPr marL="456148" indent="0">
              <a:buNone/>
              <a:defRPr sz="1995" b="1"/>
            </a:lvl2pPr>
            <a:lvl3pPr marL="912297" indent="0">
              <a:buNone/>
              <a:defRPr sz="1796" b="1"/>
            </a:lvl3pPr>
            <a:lvl4pPr marL="1368445" indent="0">
              <a:buNone/>
              <a:defRPr sz="1596" b="1"/>
            </a:lvl4pPr>
            <a:lvl5pPr marL="1824594" indent="0">
              <a:buNone/>
              <a:defRPr sz="1596" b="1"/>
            </a:lvl5pPr>
            <a:lvl6pPr marL="2280742" indent="0">
              <a:buNone/>
              <a:defRPr sz="1596" b="1"/>
            </a:lvl6pPr>
            <a:lvl7pPr marL="2736891" indent="0">
              <a:buNone/>
              <a:defRPr sz="1596" b="1"/>
            </a:lvl7pPr>
            <a:lvl8pPr marL="3193039" indent="0">
              <a:buNone/>
              <a:defRPr sz="1596" b="1"/>
            </a:lvl8pPr>
            <a:lvl9pPr marL="3649188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8386" y="3297557"/>
            <a:ext cx="4433568" cy="25562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21" y="2335445"/>
            <a:ext cx="4433568" cy="82200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3" b="0" baseline="0">
                <a:solidFill>
                  <a:schemeClr val="tx2"/>
                </a:solidFill>
              </a:defRPr>
            </a:lvl1pPr>
            <a:lvl2pPr marL="456148" indent="0">
              <a:buNone/>
              <a:defRPr sz="1995" b="1"/>
            </a:lvl2pPr>
            <a:lvl3pPr marL="912297" indent="0">
              <a:buNone/>
              <a:defRPr sz="1796" b="1"/>
            </a:lvl3pPr>
            <a:lvl4pPr marL="1368445" indent="0">
              <a:buNone/>
              <a:defRPr sz="1596" b="1"/>
            </a:lvl4pPr>
            <a:lvl5pPr marL="1824594" indent="0">
              <a:buNone/>
              <a:defRPr sz="1596" b="1"/>
            </a:lvl5pPr>
            <a:lvl6pPr marL="2280742" indent="0">
              <a:buNone/>
              <a:defRPr sz="1596" b="1"/>
            </a:lvl6pPr>
            <a:lvl7pPr marL="2736891" indent="0">
              <a:buNone/>
              <a:defRPr sz="1596" b="1"/>
            </a:lvl7pPr>
            <a:lvl8pPr marL="3193039" indent="0">
              <a:buNone/>
              <a:defRPr sz="1596" b="1"/>
            </a:lvl8pPr>
            <a:lvl9pPr marL="3649188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21" y="3297557"/>
            <a:ext cx="4433568" cy="25562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ED2FFF-0645-F158-B63D-2C7D8CF8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F1F04B-209D-B7F9-AB22-FFE44780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25ABBB-36F4-AFCB-23CA-008F8EBA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223EB-BF68-8D42-B1C0-835EE8AFC4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6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5C8E0A-8A64-AE14-BAF9-A397174F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4C508F-3583-5C9C-5491-1E774B3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4B4A86-9E1F-545F-7249-A20250C3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70BDB-2B93-C943-92DA-FD8242B269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8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AA1BC4-CE74-1C64-92CC-C1CB2C06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36E2FD-0FE8-CE3F-2A46-7F64801F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C05ACE-B96A-3063-DD4A-F9C95DBC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607C7-609A-724B-8121-80E7B9838B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9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 title="Background Shape">
            <a:extLst>
              <a:ext uri="{FF2B5EF4-FFF2-40B4-BE49-F238E27FC236}">
                <a16:creationId xmlns:a16="http://schemas.microsoft.com/office/drawing/2014/main" id="{899557A6-9E0C-DFFE-DA15-200CF28FEB6B}"/>
              </a:ext>
            </a:extLst>
          </p:cNvPr>
          <p:cNvSpPr/>
          <p:nvPr/>
        </p:nvSpPr>
        <p:spPr>
          <a:xfrm>
            <a:off x="0" y="0"/>
            <a:ext cx="5291138" cy="6842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 title="Divider Bar">
            <a:extLst>
              <a:ext uri="{FF2B5EF4-FFF2-40B4-BE49-F238E27FC236}">
                <a16:creationId xmlns:a16="http://schemas.microsoft.com/office/drawing/2014/main" id="{9B14153D-34E3-1DD1-601A-B39F1078A6F1}"/>
              </a:ext>
            </a:extLst>
          </p:cNvPr>
          <p:cNvSpPr/>
          <p:nvPr/>
        </p:nvSpPr>
        <p:spPr>
          <a:xfrm>
            <a:off x="5291138" y="0"/>
            <a:ext cx="228600" cy="6842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03" y="684212"/>
            <a:ext cx="3846683" cy="2152889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789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358" y="684214"/>
            <a:ext cx="5199864" cy="5163270"/>
          </a:xfrm>
        </p:spPr>
        <p:txBody>
          <a:bodyPr/>
          <a:lstStyle>
            <a:lvl1pPr>
              <a:defRPr sz="1995"/>
            </a:lvl1pPr>
            <a:lvl2pPr>
              <a:defRPr sz="1995"/>
            </a:lvl2pPr>
            <a:lvl3pPr>
              <a:defRPr sz="1796"/>
            </a:lvl3pPr>
            <a:lvl4pPr>
              <a:defRPr sz="17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203" y="2849732"/>
            <a:ext cx="3846683" cy="300408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7"/>
              </a:spcAft>
              <a:buNone/>
              <a:defRPr sz="1596"/>
            </a:lvl1pPr>
            <a:lvl2pPr marL="456148" indent="0">
              <a:buNone/>
              <a:defRPr sz="1397"/>
            </a:lvl2pPr>
            <a:lvl3pPr marL="912297" indent="0">
              <a:buNone/>
              <a:defRPr sz="1197"/>
            </a:lvl3pPr>
            <a:lvl4pPr marL="1368445" indent="0">
              <a:buNone/>
              <a:defRPr sz="998"/>
            </a:lvl4pPr>
            <a:lvl5pPr marL="1824594" indent="0">
              <a:buNone/>
              <a:defRPr sz="998"/>
            </a:lvl5pPr>
            <a:lvl6pPr marL="2280742" indent="0">
              <a:buNone/>
              <a:defRPr sz="998"/>
            </a:lvl6pPr>
            <a:lvl7pPr marL="2736891" indent="0">
              <a:buNone/>
              <a:defRPr sz="998"/>
            </a:lvl7pPr>
            <a:lvl8pPr marL="3193039" indent="0">
              <a:buNone/>
              <a:defRPr sz="998"/>
            </a:lvl8pPr>
            <a:lvl9pPr marL="3649188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0471E03-36B7-1E62-0348-9B2E4CFB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2313" y="6438900"/>
            <a:ext cx="1201737" cy="4032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ADF6558-77E3-2DF4-DBD2-236C5CCA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0275" y="6438900"/>
            <a:ext cx="2368550" cy="4032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1B3325-9ABF-93E5-E31B-CA8544E0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9963" y="6438900"/>
            <a:ext cx="1592262" cy="403225"/>
          </a:xfrm>
        </p:spPr>
        <p:txBody>
          <a:bodyPr/>
          <a:lstStyle>
            <a:lvl1pPr>
              <a:defRPr/>
            </a:lvl1pPr>
          </a:lstStyle>
          <a:p>
            <a:fld id="{28303393-C44D-E746-9AB6-4AC94051F9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5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 title="Background Shape">
            <a:extLst>
              <a:ext uri="{FF2B5EF4-FFF2-40B4-BE49-F238E27FC236}">
                <a16:creationId xmlns:a16="http://schemas.microsoft.com/office/drawing/2014/main" id="{5A347A4F-B852-F1F2-15DC-E854CA22658F}"/>
              </a:ext>
            </a:extLst>
          </p:cNvPr>
          <p:cNvSpPr/>
          <p:nvPr/>
        </p:nvSpPr>
        <p:spPr>
          <a:xfrm>
            <a:off x="0" y="0"/>
            <a:ext cx="5291138" cy="6842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 title="Divider Bar">
            <a:extLst>
              <a:ext uri="{FF2B5EF4-FFF2-40B4-BE49-F238E27FC236}">
                <a16:creationId xmlns:a16="http://schemas.microsoft.com/office/drawing/2014/main" id="{34869484-D373-7343-87F0-57ADBE668E36}"/>
              </a:ext>
            </a:extLst>
          </p:cNvPr>
          <p:cNvSpPr/>
          <p:nvPr/>
        </p:nvSpPr>
        <p:spPr>
          <a:xfrm>
            <a:off x="5291138" y="0"/>
            <a:ext cx="228600" cy="6842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03" y="684212"/>
            <a:ext cx="3846683" cy="2152889"/>
          </a:xfrm>
        </p:spPr>
        <p:txBody>
          <a:bodyPr/>
          <a:lstStyle>
            <a:lvl1pPr>
              <a:lnSpc>
                <a:spcPct val="84000"/>
              </a:lnSpc>
              <a:defRPr sz="4789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154" y="1"/>
            <a:ext cx="6644271" cy="6842124"/>
          </a:xfrm>
        </p:spPr>
        <p:txBody>
          <a:bodyPr anchor="t"/>
          <a:lstStyle>
            <a:lvl1pPr marL="0" indent="0">
              <a:buNone/>
              <a:defRPr sz="1995"/>
            </a:lvl1pPr>
            <a:lvl2pPr marL="456148" indent="0">
              <a:buNone/>
              <a:defRPr sz="1995"/>
            </a:lvl2pPr>
            <a:lvl3pPr marL="912297" indent="0">
              <a:buNone/>
              <a:defRPr sz="1995"/>
            </a:lvl3pPr>
            <a:lvl4pPr marL="1368445" indent="0">
              <a:buNone/>
              <a:defRPr sz="1995"/>
            </a:lvl4pPr>
            <a:lvl5pPr marL="1824594" indent="0">
              <a:buNone/>
              <a:defRPr sz="1995"/>
            </a:lvl5pPr>
            <a:lvl6pPr marL="2280742" indent="0">
              <a:buNone/>
              <a:defRPr sz="1995"/>
            </a:lvl6pPr>
            <a:lvl7pPr marL="2736891" indent="0">
              <a:buNone/>
              <a:defRPr sz="1995"/>
            </a:lvl7pPr>
            <a:lvl8pPr marL="3193039" indent="0">
              <a:buNone/>
              <a:defRPr sz="1995"/>
            </a:lvl8pPr>
            <a:lvl9pPr marL="3649188" indent="0">
              <a:buNone/>
              <a:defRPr sz="1995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203" y="2849357"/>
            <a:ext cx="3846683" cy="3004461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7"/>
              </a:spcAft>
              <a:buNone/>
              <a:defRPr sz="1596"/>
            </a:lvl1pPr>
            <a:lvl2pPr marL="456148" indent="0">
              <a:buNone/>
              <a:defRPr sz="1397"/>
            </a:lvl2pPr>
            <a:lvl3pPr marL="912297" indent="0">
              <a:buNone/>
              <a:defRPr sz="1197"/>
            </a:lvl3pPr>
            <a:lvl4pPr marL="1368445" indent="0">
              <a:buNone/>
              <a:defRPr sz="998"/>
            </a:lvl4pPr>
            <a:lvl5pPr marL="1824594" indent="0">
              <a:buNone/>
              <a:defRPr sz="998"/>
            </a:lvl5pPr>
            <a:lvl6pPr marL="2280742" indent="0">
              <a:buNone/>
              <a:defRPr sz="998"/>
            </a:lvl6pPr>
            <a:lvl7pPr marL="2736891" indent="0">
              <a:buNone/>
              <a:defRPr sz="998"/>
            </a:lvl7pPr>
            <a:lvl8pPr marL="3193039" indent="0">
              <a:buNone/>
              <a:defRPr sz="998"/>
            </a:lvl8pPr>
            <a:lvl9pPr marL="3649188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58FEAF2-9F63-1CE1-7A09-80E76EF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2313" y="6438900"/>
            <a:ext cx="1201737" cy="4032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9FE8882-707E-A2D9-0059-91A00312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0275" y="6438900"/>
            <a:ext cx="2368550" cy="4032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6DCA5BC-0289-7FF1-9B54-9EB62C94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9963" y="6438900"/>
            <a:ext cx="1592262" cy="403225"/>
          </a:xfrm>
        </p:spPr>
        <p:txBody>
          <a:bodyPr/>
          <a:lstStyle>
            <a:lvl1pPr>
              <a:defRPr/>
            </a:lvl1pPr>
          </a:lstStyle>
          <a:p>
            <a:fld id="{F97BFCF4-CE26-3B40-BAEC-C5E46A871C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3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BE8B5-DFBE-8BB1-A95E-5FFB2739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25" y="684213"/>
            <a:ext cx="9578975" cy="1482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0564-0225-CFA2-85A8-9C42ACCB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25" y="2281238"/>
            <a:ext cx="9578975" cy="357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7CA1-B9C6-0B22-625D-4691EDDE9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7475" y="6438900"/>
            <a:ext cx="1201738" cy="403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2"/>
                </a:solidFill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9522-75C0-D91B-5D08-221291D0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6075" y="6438900"/>
            <a:ext cx="6267450" cy="403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2"/>
                </a:solidFill>
                <a:ea typeface="굴림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578C-C3D4-BC99-75F0-15EFCEC31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0388" y="6438900"/>
            <a:ext cx="1592262" cy="403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ea typeface="굴림" panose="020B0600000101010101" pitchFamily="34" charset="-127"/>
              </a:defRPr>
            </a:lvl1pPr>
          </a:lstStyle>
          <a:p>
            <a:fld id="{7BC7526E-D5D6-B24B-A47E-3BCAED2BB45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6363942-0DA7-6B0F-6AB6-C4750FD858F0}"/>
              </a:ext>
            </a:extLst>
          </p:cNvPr>
          <p:cNvSpPr/>
          <p:nvPr/>
        </p:nvSpPr>
        <p:spPr>
          <a:xfrm>
            <a:off x="476250" y="0"/>
            <a:ext cx="228600" cy="6842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68" r:id="rId2"/>
    <p:sldLayoutId id="2147483976" r:id="rId3"/>
    <p:sldLayoutId id="2147483969" r:id="rId4"/>
    <p:sldLayoutId id="2147483970" r:id="rId5"/>
    <p:sldLayoutId id="2147483971" r:id="rId6"/>
    <p:sldLayoutId id="2147483972" r:id="rId7"/>
    <p:sldLayoutId id="2147483977" r:id="rId8"/>
    <p:sldLayoutId id="2147483978" r:id="rId9"/>
    <p:sldLayoutId id="2147483973" r:id="rId10"/>
    <p:sldLayoutId id="2147483974" r:id="rId11"/>
    <p:sldLayoutId id="2147483979" r:id="rId12"/>
  </p:sldLayoutIdLst>
  <p:txStyles>
    <p:titleStyle>
      <a:lvl1pPr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2pPr>
      <a:lvl3pPr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3pPr>
      <a:lvl4pPr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4pPr>
      <a:lvl5pPr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5pPr>
      <a:lvl6pPr marL="457200"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6pPr>
      <a:lvl7pPr marL="914400"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7pPr>
      <a:lvl8pPr marL="1371600"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8pPr>
      <a:lvl9pPr marL="1828800" algn="l" defTabSz="911225" rtl="0" fontAlgn="base" latinLnBrk="1">
        <a:lnSpc>
          <a:spcPct val="89000"/>
        </a:lnSpc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Franklin Gothic Book" panose="020B0503020102020204" pitchFamily="34" charset="0"/>
          <a:ea typeface="돋움" panose="020B0600000101010101" pitchFamily="34" charset="-127"/>
        </a:defRPr>
      </a:lvl9pPr>
    </p:titleStyle>
    <p:bodyStyle>
      <a:lvl1pPr marL="382588" indent="-382588" algn="l" defTabSz="911225" rtl="0" fontAlgn="base" latinLnBrk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00" kern="1200">
          <a:solidFill>
            <a:schemeClr val="tx2"/>
          </a:solidFill>
          <a:latin typeface="+mn-lt"/>
          <a:ea typeface="+mn-ea"/>
          <a:cs typeface="+mn-cs"/>
        </a:defRPr>
      </a:lvl1pPr>
      <a:lvl2pPr marL="911225" indent="-382588" algn="l" defTabSz="911225" rtl="0" fontAlgn="base" latinLnBrk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68425" indent="-382588" algn="l" defTabSz="911225" rtl="0" fontAlgn="base" latinLnBrk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1824038" indent="-382588" algn="l" defTabSz="911225" rtl="0" fontAlgn="base" latinLnBrk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79650" indent="-382588" algn="l" defTabSz="911225" rtl="0" fontAlgn="base" latinLnBrk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2736891" indent="-383165" algn="l" defTabSz="912297" rtl="0" eaLnBrk="1" latinLnBrk="1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59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3039" indent="-383165" algn="l" defTabSz="912297" rtl="0" eaLnBrk="1" latinLnBrk="1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49188" indent="-383165" algn="l" defTabSz="912297" rtl="0" eaLnBrk="1" latinLnBrk="1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39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05336" indent="-383165" algn="l" defTabSz="912297" rtl="0" eaLnBrk="1" latinLnBrk="1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148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297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445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4594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0742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6891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039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49188" algn="l" defTabSz="912297" rtl="0" eaLnBrk="1" latinLnBrk="1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55.png"/><Relationship Id="rId5" Type="http://schemas.openxmlformats.org/officeDocument/2006/relationships/image" Target="../media/image36.png"/><Relationship Id="rId10" Type="http://schemas.openxmlformats.org/officeDocument/2006/relationships/image" Target="../media/image54.png"/><Relationship Id="rId4" Type="http://schemas.openxmlformats.org/officeDocument/2006/relationships/image" Target="../media/image28.emf"/><Relationship Id="rId9" Type="http://schemas.openxmlformats.org/officeDocument/2006/relationships/image" Target="../media/image53.png"/><Relationship Id="rId14" Type="http://schemas.openxmlformats.org/officeDocument/2006/relationships/image" Target="../media/image5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3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36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94.png"/><Relationship Id="rId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kuula.co/share/hbTFF?logo=0&amp;info=0&amp;fs=1&amp;vr=1&amp;sd=1&amp;initload=0&amp;thumbs=1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s://kuula.co/share/hbT9R?logo=0&amp;info=0&amp;fs=1&amp;vr=1&amp;sd=1&amp;initload=0&amp;thumbs=1" TargetMode="External"/><Relationship Id="rId12" Type="http://schemas.openxmlformats.org/officeDocument/2006/relationships/hyperlink" Target="https://kuula.co/share/hbgn4?logo=0&amp;info=0&amp;fs=1&amp;vr=1&amp;sd=1&amp;initload=0&amp;thumbs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hyperlink" Target="https://kuula.co/share/hbgdQ?logo=0&amp;info=0&amp;fs=1&amp;vr=1&amp;sd=1&amp;initload=0&amp;thumbs=1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s://kuula.co/share/hbgdR?logo=0&amp;info=0&amp;fs=1&amp;vr=1&amp;sd=1&amp;initload=0&amp;thumbs=1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kuula.co/share/hbgdc?logo=0&amp;info=0&amp;fs=1&amp;vr=1&amp;sd=1&amp;initload=0&amp;thumbs=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kuula.co/share/hbgDp?logo=0&amp;info=0&amp;fs=1&amp;vr=1&amp;sd=1&amp;initload=0&amp;thumbs=1" TargetMode="External"/><Relationship Id="rId3" Type="http://schemas.openxmlformats.org/officeDocument/2006/relationships/image" Target="../media/image34.png"/><Relationship Id="rId7" Type="http://schemas.openxmlformats.org/officeDocument/2006/relationships/hyperlink" Target="https://kuula.co/share/hbgJh?logo=0&amp;info=0&amp;fs=1&amp;vr=1&amp;sd=1&amp;initload=0&amp;thumbs=1" TargetMode="External"/><Relationship Id="rId12" Type="http://schemas.openxmlformats.org/officeDocument/2006/relationships/hyperlink" Target="https://kuula.co/share/hbgJn?logo=0&amp;info=0&amp;fs=1&amp;vr=1&amp;sd=1&amp;initload=0&amp;thumbs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hyperlink" Target="https://kuula.co/share/hbg9j?logo=0&amp;info=0&amp;fs=1&amp;vr=1&amp;sd=1&amp;initload=0&amp;thumbs=1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s://kuula.co/share/hbgXn?logo=0&amp;info=0&amp;fs=1&amp;vr=1&amp;sd=1&amp;initload=0&amp;thumbs=1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kuula.co/share/hbgXz?logo=0&amp;info=0&amp;fs=1&amp;vr=1&amp;sd=1&amp;initload=0&amp;thumbs=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hyperlink" Target="https://kuula.co/share/hbgDr?logo=0&amp;info=0&amp;fs=1&amp;vr=1&amp;sd=1&amp;initload=0&amp;thumbs=1" TargetMode="External"/><Relationship Id="rId12" Type="http://schemas.openxmlformats.org/officeDocument/2006/relationships/hyperlink" Target="https://kuula.co/share/hbgM5?logo=0&amp;info=0&amp;fs=1&amp;vr=1&amp;sd=1&amp;initload=0&amp;thumbs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hyperlink" Target="https://kuula.co/share/hbgHq?logo=0&amp;info=0&amp;fs=1&amp;vr=1&amp;sd=1&amp;initload=0&amp;thumbs=1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s://kuula.co/share/hbgHF?logo=0&amp;info=0&amp;fs=1&amp;vr=1&amp;sd=1&amp;initload=0&amp;thumbs=1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kuula.co/share/hbgDy?logo=0&amp;info=0&amp;fs=1&amp;vr=1&amp;sd=1&amp;initload=0&amp;thumbs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9">
            <a:extLst>
              <a:ext uri="{FF2B5EF4-FFF2-40B4-BE49-F238E27FC236}">
                <a16:creationId xmlns:a16="http://schemas.microsoft.com/office/drawing/2014/main" id="{307DEE1C-3A3C-3832-CFD2-6B404AF1C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333625" y="3360738"/>
            <a:ext cx="8643938" cy="28384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6000" b="1">
                <a:solidFill>
                  <a:srgbClr val="C00000"/>
                </a:solidFill>
                <a:latin typeface="맑은 고딕" panose="020B0503020000020004" pitchFamily="34" charset="-127"/>
                <a:ea typeface="굴림" panose="020B0600000101010101" pitchFamily="34" charset="-127"/>
              </a:rPr>
              <a:t>도상훈련</a:t>
            </a:r>
            <a:r>
              <a:rPr lang="en-US" altLang="ko-KR" sz="6000" b="1">
                <a:solidFill>
                  <a:srgbClr val="1E5C72"/>
                </a:solidFill>
                <a:latin typeface="HNC_GO_B_HINT_GS" charset="0"/>
                <a:ea typeface="굴림" panose="020B0600000101010101" pitchFamily="34" charset="-127"/>
              </a:rPr>
              <a:t> </a:t>
            </a:r>
            <a:r>
              <a:rPr lang="ko-KR" altLang="en-US" sz="5000" b="1">
                <a:solidFill>
                  <a:srgbClr val="000000"/>
                </a:solidFill>
                <a:latin typeface="HNC_GO_B_HINT_GS" charset="0"/>
                <a:ea typeface="굴림" panose="020B0600000101010101" pitchFamily="34" charset="-127"/>
              </a:rPr>
              <a:t>(圖上訓鍊)</a:t>
            </a:r>
          </a:p>
        </p:txBody>
      </p:sp>
      <p:sp>
        <p:nvSpPr>
          <p:cNvPr id="8195" name="Rectangle 1031">
            <a:extLst>
              <a:ext uri="{FF2B5EF4-FFF2-40B4-BE49-F238E27FC236}">
                <a16:creationId xmlns:a16="http://schemas.microsoft.com/office/drawing/2014/main" id="{9D23D1F6-9596-9727-D3D3-DF1EECA80A5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8325" y="328613"/>
            <a:ext cx="913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8196" name="Rectangle 1032">
            <a:extLst>
              <a:ext uri="{FF2B5EF4-FFF2-40B4-BE49-F238E27FC236}">
                <a16:creationId xmlns:a16="http://schemas.microsoft.com/office/drawing/2014/main" id="{C7434621-AAF3-D784-7A06-6ADEBD682E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87488" y="573088"/>
            <a:ext cx="8848725" cy="2468562"/>
          </a:xfrm>
          <a:prstGeom prst="rect">
            <a:avLst/>
          </a:prstGeom>
          <a:solidFill>
            <a:srgbClr val="002333"/>
          </a:solidFill>
          <a:ln w="9544" cap="rnd" cmpd="thinThick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8197" name="Rectangle 1033">
            <a:extLst>
              <a:ext uri="{FF2B5EF4-FFF2-40B4-BE49-F238E27FC236}">
                <a16:creationId xmlns:a16="http://schemas.microsoft.com/office/drawing/2014/main" id="{BBDAB1E2-EF8F-C307-BC80-22F98762FB8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85938" y="1104900"/>
            <a:ext cx="8210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7200" b="1">
                <a:solidFill>
                  <a:srgbClr val="FFFFFF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영광노인복지센터</a:t>
            </a:r>
            <a:endParaRPr lang="ko-KR" altLang="en-US" sz="4000" b="1">
              <a:solidFill>
                <a:srgbClr val="FFFFFF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8198" name="Rectangle 1034">
            <a:extLst>
              <a:ext uri="{FF2B5EF4-FFF2-40B4-BE49-F238E27FC236}">
                <a16:creationId xmlns:a16="http://schemas.microsoft.com/office/drawing/2014/main" id="{14296FE4-B338-D16D-6D98-3BD8DFA343F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9">
            <a:extLst>
              <a:ext uri="{FF2B5EF4-FFF2-40B4-BE49-F238E27FC236}">
                <a16:creationId xmlns:a16="http://schemas.microsoft.com/office/drawing/2014/main" id="{B0DE90FF-B53B-294E-B310-31CC3AC4F6C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출동로 및 위치도</a:t>
            </a:r>
          </a:p>
        </p:txBody>
      </p:sp>
      <p:sp>
        <p:nvSpPr>
          <p:cNvPr id="23555" name="Rectangle 1030">
            <a:extLst>
              <a:ext uri="{FF2B5EF4-FFF2-40B4-BE49-F238E27FC236}">
                <a16:creationId xmlns:a16="http://schemas.microsoft.com/office/drawing/2014/main" id="{43667994-7C79-C051-E9E2-486D9FE282F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3556" name="Rectangle 1031">
            <a:extLst>
              <a:ext uri="{FF2B5EF4-FFF2-40B4-BE49-F238E27FC236}">
                <a16:creationId xmlns:a16="http://schemas.microsoft.com/office/drawing/2014/main" id="{BFCA064D-516D-B4A5-AB8B-8905FF82D4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3557" name="Group 1034">
            <a:extLst>
              <a:ext uri="{FF2B5EF4-FFF2-40B4-BE49-F238E27FC236}">
                <a16:creationId xmlns:a16="http://schemas.microsoft.com/office/drawing/2014/main" id="{6FEEA81F-EB8C-4B83-D543-BAC8D4F5C868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3563" name="AutoShape 1035">
              <a:extLst>
                <a:ext uri="{FF2B5EF4-FFF2-40B4-BE49-F238E27FC236}">
                  <a16:creationId xmlns:a16="http://schemas.microsoft.com/office/drawing/2014/main" id="{AA1CA245-8364-A1C5-52C1-95A9EAEA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3564" name="AutoShape 1036" descr="EMB0037">
              <a:extLst>
                <a:ext uri="{FF2B5EF4-FFF2-40B4-BE49-F238E27FC236}">
                  <a16:creationId xmlns:a16="http://schemas.microsoft.com/office/drawing/2014/main" id="{1B76471E-6015-3BB1-9A6B-35F0CEEF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3565" name="AutoShape 1037" descr="EMB0038">
              <a:extLst>
                <a:ext uri="{FF2B5EF4-FFF2-40B4-BE49-F238E27FC236}">
                  <a16:creationId xmlns:a16="http://schemas.microsoft.com/office/drawing/2014/main" id="{03FC442B-ABF3-F9F8-AE0E-0436B8CD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 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-1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3558" name="Rectangle 1038">
            <a:extLst>
              <a:ext uri="{FF2B5EF4-FFF2-40B4-BE49-F238E27FC236}">
                <a16:creationId xmlns:a16="http://schemas.microsoft.com/office/drawing/2014/main" id="{10853B96-DD8D-6CA2-1844-C6F715F0B9F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2A3B8B-103C-D425-CDD3-1DD38C3C2BBD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3560" name="그림 22">
            <a:extLst>
              <a:ext uri="{FF2B5EF4-FFF2-40B4-BE49-F238E27FC236}">
                <a16:creationId xmlns:a16="http://schemas.microsoft.com/office/drawing/2014/main" id="{C6987D43-78C2-632C-4254-6B6915F6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346200"/>
            <a:ext cx="64484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>
            <a:extLst>
              <a:ext uri="{FF2B5EF4-FFF2-40B4-BE49-F238E27FC236}">
                <a16:creationId xmlns:a16="http://schemas.microsoft.com/office/drawing/2014/main" id="{EDF4E53A-53FB-47E5-59AB-89D3F622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701800"/>
            <a:ext cx="1371600" cy="401638"/>
          </a:xfrm>
          <a:prstGeom prst="rect">
            <a:avLst/>
          </a:prstGeom>
          <a:solidFill>
            <a:srgbClr val="FAF3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그림 23">
            <a:extLst>
              <a:ext uri="{FF2B5EF4-FFF2-40B4-BE49-F238E27FC236}">
                <a16:creationId xmlns:a16="http://schemas.microsoft.com/office/drawing/2014/main" id="{2DA90B59-E8F8-E555-B9A3-931B9E9F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4730750"/>
            <a:ext cx="6448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2">
            <a:extLst>
              <a:ext uri="{FF2B5EF4-FFF2-40B4-BE49-F238E27FC236}">
                <a16:creationId xmlns:a16="http://schemas.microsoft.com/office/drawing/2014/main" id="{53762D41-9333-28C8-59B0-01B533B7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1258888"/>
            <a:ext cx="64833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29">
            <a:extLst>
              <a:ext uri="{FF2B5EF4-FFF2-40B4-BE49-F238E27FC236}">
                <a16:creationId xmlns:a16="http://schemas.microsoft.com/office/drawing/2014/main" id="{E0853E23-05DE-BBD3-53F9-D99FAE8247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출동로 및 수리현황</a:t>
            </a:r>
          </a:p>
        </p:txBody>
      </p:sp>
      <p:sp>
        <p:nvSpPr>
          <p:cNvPr id="24580" name="Rectangle 1030">
            <a:extLst>
              <a:ext uri="{FF2B5EF4-FFF2-40B4-BE49-F238E27FC236}">
                <a16:creationId xmlns:a16="http://schemas.microsoft.com/office/drawing/2014/main" id="{696A1F76-ED3F-E297-F426-016E239F6A0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1" name="Rectangle 1031">
            <a:extLst>
              <a:ext uri="{FF2B5EF4-FFF2-40B4-BE49-F238E27FC236}">
                <a16:creationId xmlns:a16="http://schemas.microsoft.com/office/drawing/2014/main" id="{B201F7FB-CAB4-BE78-75AF-EF5583EC059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7414" name="Rectangle 1032">
            <a:extLst>
              <a:ext uri="{FF2B5EF4-FFF2-40B4-BE49-F238E27FC236}">
                <a16:creationId xmlns:a16="http://schemas.microsoft.com/office/drawing/2014/main" id="{AB22D0A7-0566-4BCE-FF79-1C68EEFCAE2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61163" y="5562600"/>
            <a:ext cx="3871912" cy="108743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4">
            <a:solidFill>
              <a:srgbClr val="388099"/>
            </a:solidFill>
            <a:miter lim="800000"/>
            <a:headEnd/>
            <a:tailEnd/>
          </a:ln>
          <a:effectLst/>
        </p:spPr>
        <p:txBody>
          <a:bodyPr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1pPr>
            <a:lvl2pPr marL="989013" indent="-285750" defTabSz="1028700" latinLnBrk="1">
              <a:lnSpc>
                <a:spcPct val="110000"/>
              </a:lnSpc>
              <a:buFont typeface="AR BERKLEY" charset="0"/>
              <a:buChar char="–"/>
              <a:defRPr sz="28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AR BERKLEY" charset="0"/>
              <a:buChar char="•"/>
              <a:defRPr sz="24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3pPr>
            <a:lvl4pPr marL="2068513" indent="-228600" defTabSz="1028700" latinLnBrk="1">
              <a:lnSpc>
                <a:spcPct val="110000"/>
              </a:lnSpc>
              <a:buFont typeface="AR BERKLEY" charset="0"/>
              <a:buChar char="–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4pPr>
            <a:lvl5pPr marL="2609850" indent="-228600" defTabSz="1028700" latinLnBrk="1">
              <a:lnSpc>
                <a:spcPct val="110000"/>
              </a:lnSpc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HY동녘B" charset="-128"/>
              </a:rPr>
              <a:t>  </a:t>
            </a:r>
            <a:endParaRPr lang="en-US" altLang="ko-KR" sz="1800" b="1" dirty="0">
              <a:solidFill>
                <a:srgbClr val="FF0000"/>
              </a:solidFill>
              <a:latin typeface="Arial" panose="020B0604020202020204" pitchFamily="34" charset="0"/>
              <a:ea typeface="HY동녘B" charset="-128"/>
            </a:endParaRPr>
          </a:p>
          <a:p>
            <a:pPr algn="ct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영광</a:t>
            </a: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119</a:t>
            </a:r>
            <a:r>
              <a:rPr lang="ko-KR" altLang="en-US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안전센터</a:t>
            </a:r>
            <a:endParaRPr lang="en-US" altLang="ko-KR" sz="18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영광노인복지센터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  (</a:t>
            </a:r>
            <a:r>
              <a:rPr lang="en-US" altLang="ko-KR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1</a:t>
            </a:r>
            <a:r>
              <a:rPr lang="ko-KR" altLang="en-US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.</a:t>
            </a:r>
            <a:r>
              <a:rPr lang="en-US" altLang="ko-KR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61</a:t>
            </a:r>
            <a:r>
              <a:rPr lang="ko-KR" altLang="en-US" sz="2400" b="1" dirty="0" err="1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km</a:t>
            </a:r>
            <a:r>
              <a:rPr lang="ko-KR" altLang="en-US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 </a:t>
            </a:r>
            <a:r>
              <a:rPr lang="en-US" altLang="ko-KR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5</a:t>
            </a:r>
            <a:r>
              <a:rPr lang="ko-KR" altLang="en-US" sz="2400" b="1" dirty="0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</a:rPr>
              <a:t>분 소요)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  <a:defRPr/>
            </a:pPr>
            <a:endParaRPr lang="ko-KR" altLang="en-US" sz="1600" b="1" dirty="0">
              <a:solidFill>
                <a:srgbClr val="004666"/>
              </a:solidFill>
              <a:latin typeface="Arial" panose="020B0604020202020204" pitchFamily="34" charset="0"/>
              <a:ea typeface="HY동녘B" charset="-128"/>
            </a:endParaRPr>
          </a:p>
        </p:txBody>
      </p:sp>
      <p:grpSp>
        <p:nvGrpSpPr>
          <p:cNvPr id="24583" name="Group 1034">
            <a:extLst>
              <a:ext uri="{FF2B5EF4-FFF2-40B4-BE49-F238E27FC236}">
                <a16:creationId xmlns:a16="http://schemas.microsoft.com/office/drawing/2014/main" id="{10FF10DB-F7A1-9B1E-1064-7FD7BDC06B03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4594" name="AutoShape 1035">
              <a:extLst>
                <a:ext uri="{FF2B5EF4-FFF2-40B4-BE49-F238E27FC236}">
                  <a16:creationId xmlns:a16="http://schemas.microsoft.com/office/drawing/2014/main" id="{036ECB6E-A650-3F07-CAD2-237D60178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4595" name="AutoShape 1036" descr="EMB0037">
              <a:extLst>
                <a:ext uri="{FF2B5EF4-FFF2-40B4-BE49-F238E27FC236}">
                  <a16:creationId xmlns:a16="http://schemas.microsoft.com/office/drawing/2014/main" id="{64E20C19-F2F9-78E4-26F7-AF509336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4596" name="AutoShape 1037" descr="EMB0038">
              <a:extLst>
                <a:ext uri="{FF2B5EF4-FFF2-40B4-BE49-F238E27FC236}">
                  <a16:creationId xmlns:a16="http://schemas.microsoft.com/office/drawing/2014/main" id="{0A284D2E-63C4-7254-5338-19005C16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 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-1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4584" name="Rectangle 1038">
            <a:extLst>
              <a:ext uri="{FF2B5EF4-FFF2-40B4-BE49-F238E27FC236}">
                <a16:creationId xmlns:a16="http://schemas.microsoft.com/office/drawing/2014/main" id="{95505F15-8E61-3EE7-FFE7-9EA6C2652E0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24585" name="Picture 1039" descr="EMB0000d7e030b7">
            <a:extLst>
              <a:ext uri="{FF2B5EF4-FFF2-40B4-BE49-F238E27FC236}">
                <a16:creationId xmlns:a16="http://schemas.microsoft.com/office/drawing/2014/main" id="{B73A65D6-54D5-90BB-AAE7-CB3FB727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2755900"/>
            <a:ext cx="3603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B4E1C93-20A1-A7D3-ADCF-CDB6BD54D60A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2316163"/>
            <a:ext cx="1336675" cy="555625"/>
            <a:chOff x="1638360" y="3357697"/>
            <a:chExt cx="1338326" cy="555875"/>
          </a:xfrm>
        </p:grpSpPr>
        <p:sp>
          <p:nvSpPr>
            <p:cNvPr id="8" name="오른쪽 화살표 7">
              <a:extLst>
                <a:ext uri="{FF2B5EF4-FFF2-40B4-BE49-F238E27FC236}">
                  <a16:creationId xmlns:a16="http://schemas.microsoft.com/office/drawing/2014/main" id="{146F283C-ADC9-5519-FCD3-12AAE218AB95}"/>
                </a:ext>
              </a:extLst>
            </p:cNvPr>
            <p:cNvSpPr/>
            <p:nvPr/>
          </p:nvSpPr>
          <p:spPr bwMode="auto">
            <a:xfrm rot="1563567">
              <a:off x="2298616" y="3625472"/>
              <a:ext cx="678070" cy="2881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9pPr>
            </a:lstStyle>
            <a:p>
              <a:pPr>
                <a:spcBef>
                  <a:spcPct val="30000"/>
                </a:spcBef>
                <a:defRPr/>
              </a:pPr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4593" name="Rectangle 1040">
              <a:extLst>
                <a:ext uri="{FF2B5EF4-FFF2-40B4-BE49-F238E27FC236}">
                  <a16:creationId xmlns:a16="http://schemas.microsoft.com/office/drawing/2014/main" id="{0C4AF8D5-68DB-0AB8-7D83-5E2C8D6CFA8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638360" y="3357697"/>
              <a:ext cx="892167" cy="266700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300" b="1">
                  <a:solidFill>
                    <a:srgbClr val="002060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진입로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91CC69-DFE0-C454-3468-A7371F8466AF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29E539-F94D-0A9A-7543-3ADE10A6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421063"/>
            <a:ext cx="1225550" cy="6477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9" name="TextBox 13">
            <a:extLst>
              <a:ext uri="{FF2B5EF4-FFF2-40B4-BE49-F238E27FC236}">
                <a16:creationId xmlns:a16="http://schemas.microsoft.com/office/drawing/2014/main" id="{2E9974D7-7ADC-A06D-5E31-04681A86B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2727325"/>
            <a:ext cx="2017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206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지상식</a:t>
            </a:r>
            <a:r>
              <a:rPr lang="en-US" altLang="ko-KR" sz="1400" b="1">
                <a:solidFill>
                  <a:srgbClr val="00206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16</a:t>
            </a:r>
            <a:r>
              <a:rPr lang="ko-KR" altLang="en-US" sz="1400" b="1">
                <a:solidFill>
                  <a:srgbClr val="00206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호</a:t>
            </a:r>
            <a:endParaRPr lang="en-US" altLang="ko-KR" sz="1400" b="1">
              <a:solidFill>
                <a:srgbClr val="002060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rgbClr val="00206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(</a:t>
            </a:r>
            <a:r>
              <a:rPr lang="ko-KR" altLang="en-US" sz="1400" b="1">
                <a:solidFill>
                  <a:srgbClr val="00206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기독병원 앞</a:t>
            </a:r>
            <a:r>
              <a:rPr lang="en-US" altLang="ko-KR" sz="1400" b="1">
                <a:solidFill>
                  <a:srgbClr val="00206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)</a:t>
            </a:r>
            <a:endParaRPr lang="ko-KR" altLang="en-US" sz="1400" b="1">
              <a:solidFill>
                <a:srgbClr val="002060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7">
            <a:extLst>
              <a:ext uri="{FF2B5EF4-FFF2-40B4-BE49-F238E27FC236}">
                <a16:creationId xmlns:a16="http://schemas.microsoft.com/office/drawing/2014/main" id="{60A5581E-1C80-F511-12F0-E199FA94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206500"/>
            <a:ext cx="8218488" cy="5095875"/>
          </a:xfrm>
          <a:prstGeom prst="roundRect">
            <a:avLst>
              <a:gd name="adj" fmla="val 16667"/>
            </a:avLst>
          </a:prstGeom>
          <a:solidFill>
            <a:srgbClr val="DCEFF6"/>
          </a:solidFill>
          <a:ln w="25676">
            <a:solidFill>
              <a:srgbClr val="388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5603" name="Rectangle 1029">
            <a:extLst>
              <a:ext uri="{FF2B5EF4-FFF2-40B4-BE49-F238E27FC236}">
                <a16:creationId xmlns:a16="http://schemas.microsoft.com/office/drawing/2014/main" id="{73E4878F-F2BD-C5D5-98E4-5C0E1E14B27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주요 소방시설</a:t>
            </a:r>
          </a:p>
        </p:txBody>
      </p:sp>
      <p:sp>
        <p:nvSpPr>
          <p:cNvPr id="25604" name="Rectangle 1030">
            <a:extLst>
              <a:ext uri="{FF2B5EF4-FFF2-40B4-BE49-F238E27FC236}">
                <a16:creationId xmlns:a16="http://schemas.microsoft.com/office/drawing/2014/main" id="{7FBFA347-EF74-7EBA-11DE-FE968573C36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5605" name="Rectangle 1031">
            <a:extLst>
              <a:ext uri="{FF2B5EF4-FFF2-40B4-BE49-F238E27FC236}">
                <a16:creationId xmlns:a16="http://schemas.microsoft.com/office/drawing/2014/main" id="{9A369063-FDBD-9E7A-51F0-65D40E463F8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5606" name="Group 1034">
            <a:extLst>
              <a:ext uri="{FF2B5EF4-FFF2-40B4-BE49-F238E27FC236}">
                <a16:creationId xmlns:a16="http://schemas.microsoft.com/office/drawing/2014/main" id="{D6071E74-ACAF-B906-F105-80AD879BDA63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5611" name="AutoShape 1035">
              <a:extLst>
                <a:ext uri="{FF2B5EF4-FFF2-40B4-BE49-F238E27FC236}">
                  <a16:creationId xmlns:a16="http://schemas.microsoft.com/office/drawing/2014/main" id="{1511B194-D6B9-48DC-9F23-360A4284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5612" name="AutoShape 1036" descr="EMB0037">
              <a:extLst>
                <a:ext uri="{FF2B5EF4-FFF2-40B4-BE49-F238E27FC236}">
                  <a16:creationId xmlns:a16="http://schemas.microsoft.com/office/drawing/2014/main" id="{EB02CA38-45AC-1A17-2AE6-CA43F72F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5613" name="AutoShape 1037" descr="EMB0038">
              <a:extLst>
                <a:ext uri="{FF2B5EF4-FFF2-40B4-BE49-F238E27FC236}">
                  <a16:creationId xmlns:a16="http://schemas.microsoft.com/office/drawing/2014/main" id="{9A1A9C20-A8D5-D846-6C1B-FE31A330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-2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5607" name="Rectangle 1038">
            <a:extLst>
              <a:ext uri="{FF2B5EF4-FFF2-40B4-BE49-F238E27FC236}">
                <a16:creationId xmlns:a16="http://schemas.microsoft.com/office/drawing/2014/main" id="{1EF17DE6-178F-6AC6-B3BC-86A32D4023D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5CEDC-6D9A-BB2A-B3C5-CF59EF1F76FD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9" name="Line 5">
            <a:extLst>
              <a:ext uri="{FF2B5EF4-FFF2-40B4-BE49-F238E27FC236}">
                <a16:creationId xmlns:a16="http://schemas.microsoft.com/office/drawing/2014/main" id="{C3C8DF8A-2C16-C474-CAC5-317851AEE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890588"/>
            <a:ext cx="2879725" cy="9525"/>
          </a:xfrm>
          <a:prstGeom prst="line">
            <a:avLst/>
          </a:prstGeom>
          <a:noFill/>
          <a:ln w="25676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0" name="Rectangle 8">
            <a:extLst>
              <a:ext uri="{FF2B5EF4-FFF2-40B4-BE49-F238E27FC236}">
                <a16:creationId xmlns:a16="http://schemas.microsoft.com/office/drawing/2014/main" id="{A5D63642-E631-6B19-D15C-12A1592C5CF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4450" y="1620838"/>
            <a:ext cx="7315200" cy="3357562"/>
          </a:xfrm>
          <a:prstGeom prst="rect">
            <a:avLst/>
          </a:prstGeom>
          <a:noFill/>
          <a:ln>
            <a:noFill/>
          </a:ln>
          <a:effectLst>
            <a:outerShdw dist="17997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Tx/>
              <a:buChar char="l"/>
            </a:pPr>
            <a:r>
              <a:rPr lang="ko-KR" altLang="en-US" sz="2400">
                <a:solidFill>
                  <a:srgbClr val="000000"/>
                </a:solidFill>
                <a:latin typeface="함초롬돋움" pitchFamily="50" charset="-127"/>
                <a:ea typeface="함초롬돋움" pitchFamily="50" charset="-127"/>
                <a:sym typeface="AR BERKLEY" charset="0"/>
              </a:rPr>
              <a:t> 분말소화기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 · · · · · · · · · · · · · · · · · 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 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11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Tx/>
              <a:buChar char="l"/>
            </a:pP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옥내소화전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 · · 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Tx/>
              <a:buChar char="l"/>
            </a:pP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스프링클러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 · · · · 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68/3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개</a:t>
            </a:r>
            <a:endParaRPr lang="en-US" altLang="ko-KR" sz="2400">
              <a:solidFill>
                <a:srgbClr val="000000"/>
              </a:solidFill>
              <a:latin typeface="HY동녘B" charset="-128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Tx/>
              <a:buChar char="l"/>
            </a:pP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자동화재탐지설비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 · 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 · ··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개</a:t>
            </a:r>
            <a:endParaRPr lang="ko-KR" altLang="en-US" sz="2400">
              <a:solidFill>
                <a:srgbClr val="000000"/>
              </a:solidFill>
              <a:latin typeface="HY동녘B" charset="-128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Tx/>
              <a:buChar char="l"/>
            </a:pP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자동화재속보설비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·················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개</a:t>
            </a:r>
            <a:endParaRPr lang="en-US" altLang="ko-KR" sz="2400">
              <a:solidFill>
                <a:srgbClr val="000000"/>
              </a:solidFill>
              <a:latin typeface="HY동녘B" charset="-128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Tx/>
              <a:buChar char="l"/>
            </a:pP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피난설비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</a:t>
            </a:r>
            <a:r>
              <a:rPr lang="ko-KR" altLang="en-US" sz="2400">
                <a:solidFill>
                  <a:srgbClr val="000000"/>
                </a:solidFill>
                <a:latin typeface="HY동녘B" charset="-128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·구조대 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개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,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유도등 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23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개</a:t>
            </a:r>
            <a:endParaRPr lang="ko-KR" altLang="en-US" sz="2400">
              <a:solidFill>
                <a:srgbClr val="000000"/>
              </a:solidFill>
              <a:latin typeface="HY동녘B" charset="-128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3">
            <a:extLst>
              <a:ext uri="{FF2B5EF4-FFF2-40B4-BE49-F238E27FC236}">
                <a16:creationId xmlns:a16="http://schemas.microsoft.com/office/drawing/2014/main" id="{1FF71E26-40AA-B1D0-A617-4DEF9827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492250"/>
            <a:ext cx="6780212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1029">
            <a:extLst>
              <a:ext uri="{FF2B5EF4-FFF2-40B4-BE49-F238E27FC236}">
                <a16:creationId xmlns:a16="http://schemas.microsoft.com/office/drawing/2014/main" id="{D4419042-5415-0117-B640-3E8717A3CB0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층별 피난도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(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지하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1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ea typeface="맑은 고딕" panose="020B0503020000020004" pitchFamily="34" charset="-127"/>
              <a:sym typeface="AR BERKLEY" charset="0"/>
            </a:endParaRPr>
          </a:p>
        </p:txBody>
      </p:sp>
      <p:sp>
        <p:nvSpPr>
          <p:cNvPr id="26628" name="Rectangle 1030">
            <a:extLst>
              <a:ext uri="{FF2B5EF4-FFF2-40B4-BE49-F238E27FC236}">
                <a16:creationId xmlns:a16="http://schemas.microsoft.com/office/drawing/2014/main" id="{89C55A05-5209-17B0-2D83-FDB51E47524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6629" name="Rectangle 1031">
            <a:extLst>
              <a:ext uri="{FF2B5EF4-FFF2-40B4-BE49-F238E27FC236}">
                <a16:creationId xmlns:a16="http://schemas.microsoft.com/office/drawing/2014/main" id="{44207D27-5791-3DB6-6104-84A1029A2BB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6630" name="Group 1034">
            <a:extLst>
              <a:ext uri="{FF2B5EF4-FFF2-40B4-BE49-F238E27FC236}">
                <a16:creationId xmlns:a16="http://schemas.microsoft.com/office/drawing/2014/main" id="{F384A2CC-3391-7B18-B88B-B246451BAB2D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6638" name="AutoShape 1035">
              <a:extLst>
                <a:ext uri="{FF2B5EF4-FFF2-40B4-BE49-F238E27FC236}">
                  <a16:creationId xmlns:a16="http://schemas.microsoft.com/office/drawing/2014/main" id="{F1A6AD6D-D7E1-D7FA-6772-670286A2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39" name="AutoShape 1036" descr="EMB0037">
              <a:extLst>
                <a:ext uri="{FF2B5EF4-FFF2-40B4-BE49-F238E27FC236}">
                  <a16:creationId xmlns:a16="http://schemas.microsoft.com/office/drawing/2014/main" id="{B0A42BE3-F824-E1F3-32CE-8CD21ECE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40" name="AutoShape 1037" descr="EMB0038">
              <a:extLst>
                <a:ext uri="{FF2B5EF4-FFF2-40B4-BE49-F238E27FC236}">
                  <a16:creationId xmlns:a16="http://schemas.microsoft.com/office/drawing/2014/main" id="{721EF0F3-A887-3A77-B6DF-E66CCED7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-3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6631" name="Rectangle 1038">
            <a:extLst>
              <a:ext uri="{FF2B5EF4-FFF2-40B4-BE49-F238E27FC236}">
                <a16:creationId xmlns:a16="http://schemas.microsoft.com/office/drawing/2014/main" id="{9D296472-CFEF-2FEB-208C-8E3C420B9E7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E20300-6F6D-ED40-6A7D-BC14A4E06A91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33" name="Line 5">
            <a:extLst>
              <a:ext uri="{FF2B5EF4-FFF2-40B4-BE49-F238E27FC236}">
                <a16:creationId xmlns:a16="http://schemas.microsoft.com/office/drawing/2014/main" id="{2FCC3799-F4E1-C4FB-1AED-5764CE77E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890588"/>
            <a:ext cx="2879725" cy="9525"/>
          </a:xfrm>
          <a:prstGeom prst="line">
            <a:avLst/>
          </a:prstGeom>
          <a:noFill/>
          <a:ln w="25676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D6A491F5-5C79-44D3-FE2E-2CABFDA1D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393950"/>
            <a:ext cx="307975" cy="4333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889BB57-29A2-203F-835F-04ABFD46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110038"/>
            <a:ext cx="307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93EB31B0-CBC9-965F-1F51-B65115BE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4357688"/>
            <a:ext cx="307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  <p:sp>
        <p:nvSpPr>
          <p:cNvPr id="26637" name="TextBox 15">
            <a:extLst>
              <a:ext uri="{FF2B5EF4-FFF2-40B4-BE49-F238E27FC236}">
                <a16:creationId xmlns:a16="http://schemas.microsoft.com/office/drawing/2014/main" id="{11850B6A-870D-EEE0-4383-8C13A8303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5081588"/>
            <a:ext cx="3744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en-US" altLang="ko-KR" sz="20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en-US" altLang="ko-KR" sz="20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20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지하 </a:t>
            </a:r>
            <a:r>
              <a:rPr lang="en-US" altLang="ko-KR" sz="20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층 자주식 주차장 </a:t>
            </a:r>
            <a:r>
              <a:rPr lang="en-US" altLang="ko-KR" sz="20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(24</a:t>
            </a:r>
            <a:r>
              <a:rPr lang="ko-KR" altLang="en-US" sz="20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대</a:t>
            </a:r>
            <a:r>
              <a:rPr lang="en-US" altLang="ko-KR" sz="20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그림 2">
            <a:extLst>
              <a:ext uri="{FF2B5EF4-FFF2-40B4-BE49-F238E27FC236}">
                <a16:creationId xmlns:a16="http://schemas.microsoft.com/office/drawing/2014/main" id="{6F138A57-3396-9257-D497-78BE7284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1384300"/>
            <a:ext cx="676910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029">
            <a:extLst>
              <a:ext uri="{FF2B5EF4-FFF2-40B4-BE49-F238E27FC236}">
                <a16:creationId xmlns:a16="http://schemas.microsoft.com/office/drawing/2014/main" id="{BA10C93A-70F8-81ED-3B17-479FA048D8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층별 피난도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(1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ea typeface="맑은 고딕" panose="020B0503020000020004" pitchFamily="34" charset="-127"/>
              <a:sym typeface="AR BERKLEY" charset="0"/>
            </a:endParaRPr>
          </a:p>
        </p:txBody>
      </p:sp>
      <p:sp>
        <p:nvSpPr>
          <p:cNvPr id="27652" name="Rectangle 1030">
            <a:extLst>
              <a:ext uri="{FF2B5EF4-FFF2-40B4-BE49-F238E27FC236}">
                <a16:creationId xmlns:a16="http://schemas.microsoft.com/office/drawing/2014/main" id="{B289AC0E-3E22-0E2F-2249-44364E48B01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7653" name="Rectangle 1031">
            <a:extLst>
              <a:ext uri="{FF2B5EF4-FFF2-40B4-BE49-F238E27FC236}">
                <a16:creationId xmlns:a16="http://schemas.microsoft.com/office/drawing/2014/main" id="{5290469A-D924-5A03-738E-C405B7E7EA2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7654" name="Group 1034">
            <a:extLst>
              <a:ext uri="{FF2B5EF4-FFF2-40B4-BE49-F238E27FC236}">
                <a16:creationId xmlns:a16="http://schemas.microsoft.com/office/drawing/2014/main" id="{10843925-62BF-4CA6-A942-EA2E50EB5EFC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7662" name="AutoShape 1035">
              <a:extLst>
                <a:ext uri="{FF2B5EF4-FFF2-40B4-BE49-F238E27FC236}">
                  <a16:creationId xmlns:a16="http://schemas.microsoft.com/office/drawing/2014/main" id="{577B0C43-22C7-87CA-BCCB-AC6A7BCB7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7663" name="AutoShape 1036" descr="EMB0037">
              <a:extLst>
                <a:ext uri="{FF2B5EF4-FFF2-40B4-BE49-F238E27FC236}">
                  <a16:creationId xmlns:a16="http://schemas.microsoft.com/office/drawing/2014/main" id="{B70AA69E-CDA9-435C-EA47-C7E59E916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7664" name="AutoShape 1037" descr="EMB0038">
              <a:extLst>
                <a:ext uri="{FF2B5EF4-FFF2-40B4-BE49-F238E27FC236}">
                  <a16:creationId xmlns:a16="http://schemas.microsoft.com/office/drawing/2014/main" id="{FBDB37C9-BB8F-AEDB-D3CD-B3AE4ABE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-3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7655" name="Rectangle 1038">
            <a:extLst>
              <a:ext uri="{FF2B5EF4-FFF2-40B4-BE49-F238E27FC236}">
                <a16:creationId xmlns:a16="http://schemas.microsoft.com/office/drawing/2014/main" id="{8FCE3B55-7C57-61D8-CD51-9FEBE4E135C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A42E04-9975-6DE4-B3CC-E23A1DC3B36F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7" name="Line 5">
            <a:extLst>
              <a:ext uri="{FF2B5EF4-FFF2-40B4-BE49-F238E27FC236}">
                <a16:creationId xmlns:a16="http://schemas.microsoft.com/office/drawing/2014/main" id="{6B78F625-6DAB-845E-14D3-0E9508683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890588"/>
            <a:ext cx="2879725" cy="9525"/>
          </a:xfrm>
          <a:prstGeom prst="line">
            <a:avLst/>
          </a:prstGeom>
          <a:noFill/>
          <a:ln w="25676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58" name="AutoShape 7">
            <a:extLst>
              <a:ext uri="{FF2B5EF4-FFF2-40B4-BE49-F238E27FC236}">
                <a16:creationId xmlns:a16="http://schemas.microsoft.com/office/drawing/2014/main" id="{E80EDEFA-0B39-4495-E334-1A9058C23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6229350"/>
            <a:ext cx="3600450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676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D5FA97D1-5B48-0F9D-55E0-E4558936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573588"/>
            <a:ext cx="307975" cy="4333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3E71A3E9-5AD1-22B5-F58C-D0DA60DD4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700338"/>
            <a:ext cx="307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02E842DE-302D-7EC8-4893-358A5E7D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2474913"/>
            <a:ext cx="307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2">
            <a:extLst>
              <a:ext uri="{FF2B5EF4-FFF2-40B4-BE49-F238E27FC236}">
                <a16:creationId xmlns:a16="http://schemas.microsoft.com/office/drawing/2014/main" id="{1C27C391-722E-C002-FD27-8815A67B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1316038"/>
            <a:ext cx="70231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1029">
            <a:extLst>
              <a:ext uri="{FF2B5EF4-FFF2-40B4-BE49-F238E27FC236}">
                <a16:creationId xmlns:a16="http://schemas.microsoft.com/office/drawing/2014/main" id="{2044E7C2-F158-636D-E21B-1ECDD45FD3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층별 피난도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(2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ea typeface="맑은 고딕" panose="020B0503020000020004" pitchFamily="34" charset="-127"/>
              <a:sym typeface="AR BERKLEY" charset="0"/>
            </a:endParaRPr>
          </a:p>
        </p:txBody>
      </p:sp>
      <p:sp>
        <p:nvSpPr>
          <p:cNvPr id="28676" name="Rectangle 1030">
            <a:extLst>
              <a:ext uri="{FF2B5EF4-FFF2-40B4-BE49-F238E27FC236}">
                <a16:creationId xmlns:a16="http://schemas.microsoft.com/office/drawing/2014/main" id="{665B9DB6-680E-6651-02B8-B87A0671C46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8677" name="Rectangle 1031">
            <a:extLst>
              <a:ext uri="{FF2B5EF4-FFF2-40B4-BE49-F238E27FC236}">
                <a16:creationId xmlns:a16="http://schemas.microsoft.com/office/drawing/2014/main" id="{50B628CB-3772-988A-09B8-C130E40DAF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8678" name="Group 1034">
            <a:extLst>
              <a:ext uri="{FF2B5EF4-FFF2-40B4-BE49-F238E27FC236}">
                <a16:creationId xmlns:a16="http://schemas.microsoft.com/office/drawing/2014/main" id="{8F0A95C6-66F0-8197-3514-825771695780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8685" name="AutoShape 1035">
              <a:extLst>
                <a:ext uri="{FF2B5EF4-FFF2-40B4-BE49-F238E27FC236}">
                  <a16:creationId xmlns:a16="http://schemas.microsoft.com/office/drawing/2014/main" id="{BA02E4B0-DA69-3FAA-8158-EDC6F811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8686" name="AutoShape 1036" descr="EMB0037">
              <a:extLst>
                <a:ext uri="{FF2B5EF4-FFF2-40B4-BE49-F238E27FC236}">
                  <a16:creationId xmlns:a16="http://schemas.microsoft.com/office/drawing/2014/main" id="{0275BD54-BCA3-6560-AEC7-73456253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8687" name="AutoShape 1037" descr="EMB0038">
              <a:extLst>
                <a:ext uri="{FF2B5EF4-FFF2-40B4-BE49-F238E27FC236}">
                  <a16:creationId xmlns:a16="http://schemas.microsoft.com/office/drawing/2014/main" id="{598A5F2A-1EEA-BCC5-37D1-710875021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-3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8679" name="Rectangle 1038">
            <a:extLst>
              <a:ext uri="{FF2B5EF4-FFF2-40B4-BE49-F238E27FC236}">
                <a16:creationId xmlns:a16="http://schemas.microsoft.com/office/drawing/2014/main" id="{B934D54A-1B3A-5548-0A47-9EAD9A9B1CA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2B9D0F-5487-6841-04A3-2223D83CAD2D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81" name="Line 5">
            <a:extLst>
              <a:ext uri="{FF2B5EF4-FFF2-40B4-BE49-F238E27FC236}">
                <a16:creationId xmlns:a16="http://schemas.microsoft.com/office/drawing/2014/main" id="{F1889C88-66EE-C537-3E4E-CDCAA16EE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890588"/>
            <a:ext cx="2879725" cy="9525"/>
          </a:xfrm>
          <a:prstGeom prst="line">
            <a:avLst/>
          </a:prstGeom>
          <a:noFill/>
          <a:ln w="25676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2" name="AutoShape 7">
            <a:extLst>
              <a:ext uri="{FF2B5EF4-FFF2-40B4-BE49-F238E27FC236}">
                <a16:creationId xmlns:a16="http://schemas.microsoft.com/office/drawing/2014/main" id="{059081C2-91DE-6DA3-BD30-39A292FE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6229350"/>
            <a:ext cx="3600450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676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6119ECC1-8042-CA1E-C8A7-93C51701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341688"/>
            <a:ext cx="307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소화전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526D07E5-38E9-3EC0-0CA6-57B5AFA0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4141788"/>
            <a:ext cx="307975" cy="4270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3">
            <a:extLst>
              <a:ext uri="{FF2B5EF4-FFF2-40B4-BE49-F238E27FC236}">
                <a16:creationId xmlns:a16="http://schemas.microsoft.com/office/drawing/2014/main" id="{83C6BAA1-AD90-94A5-740F-AE83291C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1377950"/>
            <a:ext cx="69850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029">
            <a:extLst>
              <a:ext uri="{FF2B5EF4-FFF2-40B4-BE49-F238E27FC236}">
                <a16:creationId xmlns:a16="http://schemas.microsoft.com/office/drawing/2014/main" id="{E3AB43D3-C7FA-5A33-C189-BC43CE11A35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76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층별 피난도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(3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 BERKLEY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ea typeface="맑은 고딕" panose="020B0503020000020004" pitchFamily="34" charset="-127"/>
              <a:sym typeface="AR BERKLEY" charset="0"/>
            </a:endParaRPr>
          </a:p>
        </p:txBody>
      </p:sp>
      <p:sp>
        <p:nvSpPr>
          <p:cNvPr id="29700" name="Rectangle 1030">
            <a:extLst>
              <a:ext uri="{FF2B5EF4-FFF2-40B4-BE49-F238E27FC236}">
                <a16:creationId xmlns:a16="http://schemas.microsoft.com/office/drawing/2014/main" id="{D2D1E75E-33E9-9876-5F8A-EF79580D5C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9701" name="Rectangle 1031">
            <a:extLst>
              <a:ext uri="{FF2B5EF4-FFF2-40B4-BE49-F238E27FC236}">
                <a16:creationId xmlns:a16="http://schemas.microsoft.com/office/drawing/2014/main" id="{4D3A9357-6DC3-91A9-A3E2-813791C5AD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9702" name="Group 1034">
            <a:extLst>
              <a:ext uri="{FF2B5EF4-FFF2-40B4-BE49-F238E27FC236}">
                <a16:creationId xmlns:a16="http://schemas.microsoft.com/office/drawing/2014/main" id="{714EF81D-0707-9FAB-650C-3AA307C01F93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9710" name="AutoShape 1035">
              <a:extLst>
                <a:ext uri="{FF2B5EF4-FFF2-40B4-BE49-F238E27FC236}">
                  <a16:creationId xmlns:a16="http://schemas.microsoft.com/office/drawing/2014/main" id="{E04C7EC4-C8F0-6A86-7F2C-7FE2F3E8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9711" name="AutoShape 1036" descr="EMB0037">
              <a:extLst>
                <a:ext uri="{FF2B5EF4-FFF2-40B4-BE49-F238E27FC236}">
                  <a16:creationId xmlns:a16="http://schemas.microsoft.com/office/drawing/2014/main" id="{C0A2E717-E2C2-1A4F-3699-B0E4DCC9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9712" name="AutoShape 1037" descr="EMB0038">
              <a:extLst>
                <a:ext uri="{FF2B5EF4-FFF2-40B4-BE49-F238E27FC236}">
                  <a16:creationId xmlns:a16="http://schemas.microsoft.com/office/drawing/2014/main" id="{4E7FB982-F40D-4E19-CEE1-F70B2EABE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r>
                <a:rPr lang="en-US" altLang="ko-KR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-3</a:t>
              </a:r>
              <a:endPara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29703" name="Rectangle 1038">
            <a:extLst>
              <a:ext uri="{FF2B5EF4-FFF2-40B4-BE49-F238E27FC236}">
                <a16:creationId xmlns:a16="http://schemas.microsoft.com/office/drawing/2014/main" id="{B7BF9741-F8D6-320E-2AA1-3B2619BDB43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CE1FD-E0F1-7353-0550-F9A46FD0D982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9705" name="Line 5">
            <a:extLst>
              <a:ext uri="{FF2B5EF4-FFF2-40B4-BE49-F238E27FC236}">
                <a16:creationId xmlns:a16="http://schemas.microsoft.com/office/drawing/2014/main" id="{5E1C22DB-2DCE-19A2-1806-E40E2B80A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890588"/>
            <a:ext cx="2879725" cy="9525"/>
          </a:xfrm>
          <a:prstGeom prst="line">
            <a:avLst/>
          </a:prstGeom>
          <a:noFill/>
          <a:ln w="25676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6" name="AutoShape 7">
            <a:extLst>
              <a:ext uri="{FF2B5EF4-FFF2-40B4-BE49-F238E27FC236}">
                <a16:creationId xmlns:a16="http://schemas.microsoft.com/office/drawing/2014/main" id="{61811AAB-80F5-A4F7-8732-00E7E1FA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6229350"/>
            <a:ext cx="3600450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676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2DE60F77-F98D-52B9-6597-1B2D13FA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4429125"/>
            <a:ext cx="307975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소화전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D7F504FF-C614-4805-1B98-D008EE6E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2427288"/>
            <a:ext cx="307975" cy="4270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소화전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DEDC09AC-D7BD-E40D-FEBF-B0BEB0B7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502150"/>
            <a:ext cx="307975" cy="4333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ko-KR" altLang="en-US" sz="800" b="1">
                <a:solidFill>
                  <a:schemeClr val="bg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소화전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7FF53395-2F8A-CAE0-1E94-3C7A73D91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982788" y="1409700"/>
            <a:ext cx="6284912" cy="838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Tx/>
              <a:buChar char="v"/>
            </a:pPr>
            <a:r>
              <a:rPr lang="ko-KR" altLang="en-US" sz="2900" b="1">
                <a:solidFill>
                  <a:srgbClr val="C00000"/>
                </a:solidFill>
                <a:latin typeface="HNC_GO_B_HINT_GS" charset="0"/>
                <a:ea typeface="굴림" panose="020B0600000101010101" pitchFamily="34" charset="-127"/>
                <a:sym typeface="Arial" panose="020B0604020202020204" pitchFamily="34" charset="0"/>
              </a:rPr>
              <a:t> </a:t>
            </a:r>
            <a:r>
              <a:rPr lang="ko-KR" altLang="en-US" sz="2900">
                <a:solidFill>
                  <a:srgbClr val="000000"/>
                </a:solidFill>
                <a:latin typeface="HNC_GO_B_HINT_GS" charset="0"/>
                <a:ea typeface="굴림" panose="020B0600000101010101" pitchFamily="34" charset="-127"/>
                <a:sym typeface="Arial" panose="020B0604020202020204" pitchFamily="34" charset="0"/>
              </a:rPr>
              <a:t>선착대 도착 시 현장 상황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15A383C-2125-916E-C2AF-DEF4825728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981200" y="2201863"/>
            <a:ext cx="8350250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1. </a:t>
            </a:r>
            <a:r>
              <a:rPr lang="ko-KR" altLang="en-US" sz="18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선착대 현장활동</a:t>
            </a: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개인안전장구 착용 후 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인 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조 활동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화점층 진입 현장상황 파악보고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진압팀은 진압장비 팩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수관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2, 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관창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1, 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로프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만능도끼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) 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휴대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구조팀은 도착 즉시 인명검색 및 구조활동 실시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구급팀은 환자 발생시 응급처치 및 병원 이송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모든 승강기는 연기의 이동통로 될 수 있으므로 면체 착용후 이동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화재초기 화점층 진입 후 진압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화재중기 이후 연소확대 방지 우선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altLang="ko-KR" sz="1800" b="1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ko-KR" sz="18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2. </a:t>
            </a:r>
            <a:r>
              <a:rPr lang="ko-KR" altLang="en-US" sz="18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기관원 현장활동</a:t>
            </a: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후착대 소방차량 부서위치 지정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(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급수지원 차량은 수시이동 가능한 곳에 부서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)</a:t>
            </a: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필수 운전요원 제외하고 개인안전장구 착용 후 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인 </a:t>
            </a:r>
            <a:r>
              <a:rPr lang="en-US" altLang="ko-KR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조 진입</a:t>
            </a:r>
          </a:p>
        </p:txBody>
      </p:sp>
      <p:grpSp>
        <p:nvGrpSpPr>
          <p:cNvPr id="30724" name="Group 6">
            <a:extLst>
              <a:ext uri="{FF2B5EF4-FFF2-40B4-BE49-F238E27FC236}">
                <a16:creationId xmlns:a16="http://schemas.microsoft.com/office/drawing/2014/main" id="{9B52027B-266C-F2EB-4E08-BB0AA1CE8CAF}"/>
              </a:ext>
            </a:extLst>
          </p:cNvPr>
          <p:cNvGrpSpPr>
            <a:grpSpLocks/>
          </p:cNvGrpSpPr>
          <p:nvPr/>
        </p:nvGrpSpPr>
        <p:grpSpPr bwMode="auto">
          <a:xfrm>
            <a:off x="2773363" y="328613"/>
            <a:ext cx="2982912" cy="627062"/>
            <a:chOff x="791" y="207"/>
            <a:chExt cx="1879" cy="395"/>
          </a:xfrm>
        </p:grpSpPr>
        <p:sp>
          <p:nvSpPr>
            <p:cNvPr id="30732" name="Line 7">
              <a:extLst>
                <a:ext uri="{FF2B5EF4-FFF2-40B4-BE49-F238E27FC236}">
                  <a16:creationId xmlns:a16="http://schemas.microsoft.com/office/drawing/2014/main" id="{F7C72C0D-91C4-85F6-8C13-0D1626E3E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602"/>
              <a:ext cx="1879" cy="0"/>
            </a:xfrm>
            <a:prstGeom prst="line">
              <a:avLst/>
            </a:prstGeom>
            <a:noFill/>
            <a:ln w="25508">
              <a:solidFill>
                <a:srgbClr val="969696"/>
              </a:solidFill>
              <a:prstDash val="sysDot"/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3" name="Rectangle 8">
              <a:extLst>
                <a:ext uri="{FF2B5EF4-FFF2-40B4-BE49-F238E27FC236}">
                  <a16:creationId xmlns:a16="http://schemas.microsoft.com/office/drawing/2014/main" id="{8BFEF6D1-D55E-D993-2D2D-BC57FCE0E3C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836" y="207"/>
              <a:ext cx="1661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3000">
                  <a:solidFill>
                    <a:srgbClr val="000000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화재진압대책</a:t>
              </a:r>
            </a:p>
          </p:txBody>
        </p:sp>
      </p:grpSp>
      <p:grpSp>
        <p:nvGrpSpPr>
          <p:cNvPr id="30725" name="Group 9">
            <a:extLst>
              <a:ext uri="{FF2B5EF4-FFF2-40B4-BE49-F238E27FC236}">
                <a16:creationId xmlns:a16="http://schemas.microsoft.com/office/drawing/2014/main" id="{8891B208-1829-BD57-9FD0-35E8695572F5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28613"/>
            <a:ext cx="800100" cy="666750"/>
            <a:chOff x="177" y="207"/>
            <a:chExt cx="504" cy="420"/>
          </a:xfrm>
        </p:grpSpPr>
        <p:grpSp>
          <p:nvGrpSpPr>
            <p:cNvPr id="30727" name="Group 10">
              <a:extLst>
                <a:ext uri="{FF2B5EF4-FFF2-40B4-BE49-F238E27FC236}">
                  <a16:creationId xmlns:a16="http://schemas.microsoft.com/office/drawing/2014/main" id="{12465E1B-2AC3-F925-701F-BEF850255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" y="207"/>
              <a:ext cx="479" cy="420"/>
              <a:chOff x="202" y="207"/>
              <a:chExt cx="479" cy="420"/>
            </a:xfrm>
          </p:grpSpPr>
          <p:sp>
            <p:nvSpPr>
              <p:cNvPr id="30729" name="AutoShape 11">
                <a:extLst>
                  <a:ext uri="{FF2B5EF4-FFF2-40B4-BE49-F238E27FC236}">
                    <a16:creationId xmlns:a16="http://schemas.microsoft.com/office/drawing/2014/main" id="{7CE11E83-F9DA-EECD-3993-6EC4044D5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" y="215"/>
                <a:ext cx="475" cy="412"/>
              </a:xfrm>
              <a:prstGeom prst="hexagon">
                <a:avLst>
                  <a:gd name="adj" fmla="val 27040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30730" name="AutoShape 12" descr="EMB0041">
                <a:extLst>
                  <a:ext uri="{FF2B5EF4-FFF2-40B4-BE49-F238E27FC236}">
                    <a16:creationId xmlns:a16="http://schemas.microsoft.com/office/drawing/2014/main" id="{11421091-16A1-205F-4618-47F14EDFD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" y="207"/>
                <a:ext cx="474" cy="411"/>
              </a:xfrm>
              <a:prstGeom prst="hexagon">
                <a:avLst>
                  <a:gd name="adj" fmla="val 27038"/>
                  <a:gd name="vf" fmla="val 115470"/>
                </a:avLst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 w="9488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30731" name="AutoShape 13" descr="EMB0034">
                <a:extLst>
                  <a:ext uri="{FF2B5EF4-FFF2-40B4-BE49-F238E27FC236}">
                    <a16:creationId xmlns:a16="http://schemas.microsoft.com/office/drawing/2014/main" id="{D9CA1EB2-25FD-61EE-8C0C-22A573308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" y="233"/>
                <a:ext cx="418" cy="362"/>
              </a:xfrm>
              <a:prstGeom prst="hexagon">
                <a:avLst>
                  <a:gd name="adj" fmla="val 29092"/>
                  <a:gd name="vf" fmla="val 115470"/>
                </a:avLst>
              </a:prstGeom>
              <a:blipFill dpi="0" rotWithShape="0">
                <a:blip r:embed="rId3"/>
                <a:srcRect/>
                <a:stretch>
                  <a:fillRect/>
                </a:stretch>
              </a:blipFill>
              <a:ln w="9488">
                <a:solidFill>
                  <a:srgbClr val="FEFEF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30728" name="Rectangle 14">
              <a:extLst>
                <a:ext uri="{FF2B5EF4-FFF2-40B4-BE49-F238E27FC236}">
                  <a16:creationId xmlns:a16="http://schemas.microsoft.com/office/drawing/2014/main" id="{71635591-0CDB-3CBE-0846-6C787248602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77" y="258"/>
              <a:ext cx="43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400" b="1">
                  <a:solidFill>
                    <a:srgbClr val="FFFFFF"/>
                  </a:solidFill>
                  <a:latin typeface="휴먼둥근헤드라인" pitchFamily="18" charset="-127"/>
                  <a:ea typeface="굴림" panose="020B0600000101010101" pitchFamily="34" charset="-127"/>
                  <a:sym typeface="AR BERKLEY" charset="0"/>
                </a:rPr>
                <a:t> </a:t>
              </a: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4-1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CD4C4-A84B-2AD6-73B1-2F4D784806EB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47">
            <a:extLst>
              <a:ext uri="{FF2B5EF4-FFF2-40B4-BE49-F238E27FC236}">
                <a16:creationId xmlns:a16="http://schemas.microsoft.com/office/drawing/2014/main" id="{DCF9A639-E51A-7330-5754-C5D61F7D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328738"/>
            <a:ext cx="7419975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A658DD86-943B-95E8-0590-FE2786B8C4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16188" y="280988"/>
            <a:ext cx="77787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800">
                <a:solidFill>
                  <a:srgbClr val="00354D"/>
                </a:solidFill>
                <a:latin typeface="함초롬돋움" pitchFamily="50" charset="-127"/>
                <a:ea typeface="함초롬돋움" pitchFamily="50" charset="-127"/>
                <a:sym typeface="AR BERKLEY" charset="0"/>
              </a:rPr>
              <a:t>1차 출동대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20EDD09F-E2F0-419B-1914-64DFFE4904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98094EA6-4554-30EF-1B8E-0C062DEF2C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31750" name="Group 8">
            <a:extLst>
              <a:ext uri="{FF2B5EF4-FFF2-40B4-BE49-F238E27FC236}">
                <a16:creationId xmlns:a16="http://schemas.microsoft.com/office/drawing/2014/main" id="{BBC7E7F6-F171-587F-EBEF-D2D951480D87}"/>
              </a:ext>
            </a:extLst>
          </p:cNvPr>
          <p:cNvGrpSpPr>
            <a:grpSpLocks/>
          </p:cNvGrpSpPr>
          <p:nvPr/>
        </p:nvGrpSpPr>
        <p:grpSpPr bwMode="auto">
          <a:xfrm>
            <a:off x="7781925" y="4595813"/>
            <a:ext cx="2332038" cy="603250"/>
            <a:chOff x="3945" y="2895"/>
            <a:chExt cx="1469" cy="380"/>
          </a:xfrm>
        </p:grpSpPr>
        <p:pic>
          <p:nvPicPr>
            <p:cNvPr id="31786" name="Picture 9" descr="Picture3">
              <a:extLst>
                <a:ext uri="{FF2B5EF4-FFF2-40B4-BE49-F238E27FC236}">
                  <a16:creationId xmlns:a16="http://schemas.microsoft.com/office/drawing/2014/main" id="{F698B1B6-93F8-4158-87E7-13D367B15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" y="3068"/>
              <a:ext cx="9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87" name="Picture 10" descr="Picture3">
              <a:extLst>
                <a:ext uri="{FF2B5EF4-FFF2-40B4-BE49-F238E27FC236}">
                  <a16:creationId xmlns:a16="http://schemas.microsoft.com/office/drawing/2014/main" id="{3C0E7189-3705-8451-FA0A-98049ED79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150" y="2895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751" name="Group 11">
            <a:extLst>
              <a:ext uri="{FF2B5EF4-FFF2-40B4-BE49-F238E27FC236}">
                <a16:creationId xmlns:a16="http://schemas.microsoft.com/office/drawing/2014/main" id="{95390649-55FC-E9B0-20F8-A63FAE4B147C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31783" name="AutoShape 12">
              <a:extLst>
                <a:ext uri="{FF2B5EF4-FFF2-40B4-BE49-F238E27FC236}">
                  <a16:creationId xmlns:a16="http://schemas.microsoft.com/office/drawing/2014/main" id="{483F94E2-65F0-63CF-E595-F88313E3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1784" name="AutoShape 13" descr="EMB0037">
              <a:extLst>
                <a:ext uri="{FF2B5EF4-FFF2-40B4-BE49-F238E27FC236}">
                  <a16:creationId xmlns:a16="http://schemas.microsoft.com/office/drawing/2014/main" id="{EC2E3B23-8935-9BE6-16C0-2DFE0AD60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1785" name="AutoShape 14" descr="EMB0038">
              <a:extLst>
                <a:ext uri="{FF2B5EF4-FFF2-40B4-BE49-F238E27FC236}">
                  <a16:creationId xmlns:a16="http://schemas.microsoft.com/office/drawing/2014/main" id="{4E736BC7-8A73-DE00-DBBA-744D33968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6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휴먼둥근헤드라인" pitchFamily="18" charset="-127"/>
                  <a:sym typeface="AR BERKLEY" charset="0"/>
                </a:rPr>
                <a:t>4-2</a:t>
              </a:r>
              <a:endParaRPr lang="ko-KR" altLang="en-US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31752" name="Rectangle 15">
            <a:extLst>
              <a:ext uri="{FF2B5EF4-FFF2-40B4-BE49-F238E27FC236}">
                <a16:creationId xmlns:a16="http://schemas.microsoft.com/office/drawing/2014/main" id="{B51C055B-526C-E499-D8E6-4A0878A1391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23813"/>
            <a:ext cx="9134475" cy="454025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3" name="Rectangle 16">
            <a:extLst>
              <a:ext uri="{FF2B5EF4-FFF2-40B4-BE49-F238E27FC236}">
                <a16:creationId xmlns:a16="http://schemas.microsoft.com/office/drawing/2014/main" id="{551DD52C-0A42-7C62-65B6-5C869C77F0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4" name="Rectangle 20">
            <a:extLst>
              <a:ext uri="{FF2B5EF4-FFF2-40B4-BE49-F238E27FC236}">
                <a16:creationId xmlns:a16="http://schemas.microsoft.com/office/drawing/2014/main" id="{27D42396-3717-77BB-C550-31591F56DB4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66875" y="147638"/>
            <a:ext cx="9139238" cy="457200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5" name="Rectangle 21">
            <a:extLst>
              <a:ext uri="{FF2B5EF4-FFF2-40B4-BE49-F238E27FC236}">
                <a16:creationId xmlns:a16="http://schemas.microsoft.com/office/drawing/2014/main" id="{87A1136D-C31F-1329-6E60-302F4EDB59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6" name="Rectangle 22">
            <a:extLst>
              <a:ext uri="{FF2B5EF4-FFF2-40B4-BE49-F238E27FC236}">
                <a16:creationId xmlns:a16="http://schemas.microsoft.com/office/drawing/2014/main" id="{6CCE2E87-64ED-1FFF-3A3F-A8FB37CB9FB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7" name="Rectangle 23">
            <a:extLst>
              <a:ext uri="{FF2B5EF4-FFF2-40B4-BE49-F238E27FC236}">
                <a16:creationId xmlns:a16="http://schemas.microsoft.com/office/drawing/2014/main" id="{216E8876-B8CE-A98A-2003-0E359023AAA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8" name="Rectangle 24">
            <a:extLst>
              <a:ext uri="{FF2B5EF4-FFF2-40B4-BE49-F238E27FC236}">
                <a16:creationId xmlns:a16="http://schemas.microsoft.com/office/drawing/2014/main" id="{5462BF01-81CC-93A8-2FF9-931B674FE59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59" name="Rectangle 25">
            <a:extLst>
              <a:ext uri="{FF2B5EF4-FFF2-40B4-BE49-F238E27FC236}">
                <a16:creationId xmlns:a16="http://schemas.microsoft.com/office/drawing/2014/main" id="{0EA8F784-1EC3-A89B-4D3E-BAF77EC5B9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31760" name="Picture 26" descr="EMB000033f01cce">
            <a:extLst>
              <a:ext uri="{FF2B5EF4-FFF2-40B4-BE49-F238E27FC236}">
                <a16:creationId xmlns:a16="http://schemas.microsoft.com/office/drawing/2014/main" id="{FDE6DC7B-A412-0DA7-A9E9-A6E825D1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2576513"/>
            <a:ext cx="7191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61" name="Rectangle 27">
            <a:extLst>
              <a:ext uri="{FF2B5EF4-FFF2-40B4-BE49-F238E27FC236}">
                <a16:creationId xmlns:a16="http://schemas.microsoft.com/office/drawing/2014/main" id="{C50D1EC8-B9BA-4908-1ACF-3876FB344E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62" name="Rectangle 28">
            <a:extLst>
              <a:ext uri="{FF2B5EF4-FFF2-40B4-BE49-F238E27FC236}">
                <a16:creationId xmlns:a16="http://schemas.microsoft.com/office/drawing/2014/main" id="{62C8344C-E6F3-2FE1-8539-74B3A9F66F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63" name="Rectangle 29">
            <a:extLst>
              <a:ext uri="{FF2B5EF4-FFF2-40B4-BE49-F238E27FC236}">
                <a16:creationId xmlns:a16="http://schemas.microsoft.com/office/drawing/2014/main" id="{EA575120-9DC2-15C2-01A5-CA3BBF4070B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64" name="Rectangle 30">
            <a:extLst>
              <a:ext uri="{FF2B5EF4-FFF2-40B4-BE49-F238E27FC236}">
                <a16:creationId xmlns:a16="http://schemas.microsoft.com/office/drawing/2014/main" id="{FD389015-3DA0-66C5-7D51-B54DD540B8B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65" name="Rectangle 31">
            <a:extLst>
              <a:ext uri="{FF2B5EF4-FFF2-40B4-BE49-F238E27FC236}">
                <a16:creationId xmlns:a16="http://schemas.microsoft.com/office/drawing/2014/main" id="{73A1E3C4-6963-2D31-D5D7-E296DCDE29C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66" name="Rectangle 32">
            <a:extLst>
              <a:ext uri="{FF2B5EF4-FFF2-40B4-BE49-F238E27FC236}">
                <a16:creationId xmlns:a16="http://schemas.microsoft.com/office/drawing/2014/main" id="{765E06E6-97D1-1D0A-0ECF-590010BBC12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1767" name="Rectangle 36">
            <a:extLst>
              <a:ext uri="{FF2B5EF4-FFF2-40B4-BE49-F238E27FC236}">
                <a16:creationId xmlns:a16="http://schemas.microsoft.com/office/drawing/2014/main" id="{40EE458C-65B7-0BD3-000D-F131AFCAB5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31768" name="Picture 37">
            <a:extLst>
              <a:ext uri="{FF2B5EF4-FFF2-40B4-BE49-F238E27FC236}">
                <a16:creationId xmlns:a16="http://schemas.microsoft.com/office/drawing/2014/main" id="{6CDC0E60-E4B1-A318-543F-6B38BEDB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4510" flipH="1">
            <a:off x="6232525" y="3522663"/>
            <a:ext cx="72548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9" name="Picture 38">
            <a:extLst>
              <a:ext uri="{FF2B5EF4-FFF2-40B4-BE49-F238E27FC236}">
                <a16:creationId xmlns:a16="http://schemas.microsoft.com/office/drawing/2014/main" id="{52A19FEB-CA42-1286-3288-FAB470A3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3338513"/>
            <a:ext cx="6302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0" name="Picture 40">
            <a:extLst>
              <a:ext uri="{FF2B5EF4-FFF2-40B4-BE49-F238E27FC236}">
                <a16:creationId xmlns:a16="http://schemas.microsoft.com/office/drawing/2014/main" id="{8ED4474D-D31D-C986-D60E-2ED08483D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8389">
            <a:off x="5518150" y="3121025"/>
            <a:ext cx="8255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1" name="Picture 41" descr="C:\DOCUME~1\user\LOCALS~1\Temp\Hnc\BinData\EMB000001500005.gif">
            <a:extLst>
              <a:ext uri="{FF2B5EF4-FFF2-40B4-BE49-F238E27FC236}">
                <a16:creationId xmlns:a16="http://schemas.microsoft.com/office/drawing/2014/main" id="{3B349DB5-4C9C-B137-FB6A-9DA4E3D4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6470" flipH="1">
            <a:off x="4960938" y="2844800"/>
            <a:ext cx="5429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72" name="Picture 42" descr="C:\Users\황산2\Desktop\지휘차.png">
            <a:extLst>
              <a:ext uri="{FF2B5EF4-FFF2-40B4-BE49-F238E27FC236}">
                <a16:creationId xmlns:a16="http://schemas.microsoft.com/office/drawing/2014/main" id="{BB1DE9C1-0C6B-4871-CAFC-1A3D7A40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7940" flipH="1">
            <a:off x="6910388" y="3851275"/>
            <a:ext cx="519112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73" name="AutoShape 43">
            <a:extLst>
              <a:ext uri="{FF2B5EF4-FFF2-40B4-BE49-F238E27FC236}">
                <a16:creationId xmlns:a16="http://schemas.microsoft.com/office/drawing/2014/main" id="{258F6765-6B1C-EF75-2E3B-DC9B730CB94E}"/>
              </a:ext>
            </a:extLst>
          </p:cNvPr>
          <p:cNvSpPr>
            <a:spLocks noChangeArrowheads="1"/>
          </p:cNvSpPr>
          <p:nvPr/>
        </p:nvSpPr>
        <p:spPr bwMode="auto">
          <a:xfrm rot="1208097">
            <a:off x="5686425" y="2963863"/>
            <a:ext cx="504825" cy="123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영광중형</a:t>
            </a:r>
          </a:p>
        </p:txBody>
      </p:sp>
      <p:sp>
        <p:nvSpPr>
          <p:cNvPr id="31774" name="AutoShape 44">
            <a:extLst>
              <a:ext uri="{FF2B5EF4-FFF2-40B4-BE49-F238E27FC236}">
                <a16:creationId xmlns:a16="http://schemas.microsoft.com/office/drawing/2014/main" id="{E832AAD2-25FF-4D4B-1691-9DC2D7012436}"/>
              </a:ext>
            </a:extLst>
          </p:cNvPr>
          <p:cNvSpPr>
            <a:spLocks noChangeArrowheads="1"/>
          </p:cNvSpPr>
          <p:nvPr/>
        </p:nvSpPr>
        <p:spPr bwMode="auto">
          <a:xfrm rot="1471344">
            <a:off x="6540500" y="3424238"/>
            <a:ext cx="441325" cy="1603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영광구급</a:t>
            </a:r>
          </a:p>
        </p:txBody>
      </p:sp>
      <p:sp>
        <p:nvSpPr>
          <p:cNvPr id="31775" name="AutoShape 45">
            <a:extLst>
              <a:ext uri="{FF2B5EF4-FFF2-40B4-BE49-F238E27FC236}">
                <a16:creationId xmlns:a16="http://schemas.microsoft.com/office/drawing/2014/main" id="{8B030AA0-3149-9BB7-B618-A8443EF8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540125"/>
            <a:ext cx="509588" cy="1587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영광화학</a:t>
            </a:r>
          </a:p>
        </p:txBody>
      </p:sp>
      <p:sp>
        <p:nvSpPr>
          <p:cNvPr id="31776" name="AutoShape 46">
            <a:extLst>
              <a:ext uri="{FF2B5EF4-FFF2-40B4-BE49-F238E27FC236}">
                <a16:creationId xmlns:a16="http://schemas.microsoft.com/office/drawing/2014/main" id="{DE263EC0-F3EC-6C5D-46AF-C2B1C50F0F5B}"/>
              </a:ext>
            </a:extLst>
          </p:cNvPr>
          <p:cNvSpPr>
            <a:spLocks noChangeArrowheads="1"/>
          </p:cNvSpPr>
          <p:nvPr/>
        </p:nvSpPr>
        <p:spPr bwMode="auto">
          <a:xfrm rot="1705213">
            <a:off x="7045325" y="3698875"/>
            <a:ext cx="427038" cy="1492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지휘차</a:t>
            </a:r>
          </a:p>
        </p:txBody>
      </p:sp>
      <p:sp>
        <p:nvSpPr>
          <p:cNvPr id="31777" name="AutoShape 48">
            <a:extLst>
              <a:ext uri="{FF2B5EF4-FFF2-40B4-BE49-F238E27FC236}">
                <a16:creationId xmlns:a16="http://schemas.microsoft.com/office/drawing/2014/main" id="{684984AB-A168-8B69-F500-92F5FFD2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3173413"/>
            <a:ext cx="514350" cy="1492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영광소형</a:t>
            </a:r>
          </a:p>
        </p:txBody>
      </p:sp>
      <p:sp>
        <p:nvSpPr>
          <p:cNvPr id="31778" name="Rectangle 1040">
            <a:extLst>
              <a:ext uri="{FF2B5EF4-FFF2-40B4-BE49-F238E27FC236}">
                <a16:creationId xmlns:a16="http://schemas.microsoft.com/office/drawing/2014/main" id="{773C4460-40D5-FA45-DE92-623D9C348B9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96188" y="4719638"/>
            <a:ext cx="16113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300" b="1">
              <a:solidFill>
                <a:srgbClr val="FFFF00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pic>
        <p:nvPicPr>
          <p:cNvPr id="31779" name="Picture 1039" descr="EMB0000d7e030b7">
            <a:extLst>
              <a:ext uri="{FF2B5EF4-FFF2-40B4-BE49-F238E27FC236}">
                <a16:creationId xmlns:a16="http://schemas.microsoft.com/office/drawing/2014/main" id="{5B50684F-E6AD-E791-D6B8-67FEC501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881313"/>
            <a:ext cx="3603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333951-E23D-8A1F-6681-761085F35702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1781" name="Picture 5">
            <a:extLst>
              <a:ext uri="{FF2B5EF4-FFF2-40B4-BE49-F238E27FC236}">
                <a16:creationId xmlns:a16="http://schemas.microsoft.com/office/drawing/2014/main" id="{D38B0011-9201-E3A8-E154-B3A8796A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719513"/>
            <a:ext cx="88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82" name="AutoShape 45">
            <a:extLst>
              <a:ext uri="{FF2B5EF4-FFF2-40B4-BE49-F238E27FC236}">
                <a16:creationId xmlns:a16="http://schemas.microsoft.com/office/drawing/2014/main" id="{0D1E9B99-5EFD-0705-4476-BAAE783D736A}"/>
              </a:ext>
            </a:extLst>
          </p:cNvPr>
          <p:cNvSpPr>
            <a:spLocks noChangeArrowheads="1"/>
          </p:cNvSpPr>
          <p:nvPr/>
        </p:nvSpPr>
        <p:spPr bwMode="auto">
          <a:xfrm rot="1540565">
            <a:off x="5032375" y="2679700"/>
            <a:ext cx="509588" cy="1587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영광구조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76FC442F-73F3-11F1-692C-266D13BA37F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E2EB3CB7-FABD-EBC0-C6B3-4487AE4CE5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F893F429-8F52-2A9C-3023-998D0ABE7D5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4450" y="279400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출동대별 활동사항 </a:t>
            </a:r>
          </a:p>
        </p:txBody>
      </p: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858C723C-55FC-6DFC-ABDB-A92930351EC7}"/>
              </a:ext>
            </a:extLst>
          </p:cNvPr>
          <p:cNvGrpSpPr>
            <a:grpSpLocks/>
          </p:cNvGrpSpPr>
          <p:nvPr/>
        </p:nvGrpSpPr>
        <p:grpSpPr bwMode="auto">
          <a:xfrm>
            <a:off x="2001838" y="3195638"/>
            <a:ext cx="1331912" cy="679450"/>
            <a:chOff x="292" y="2277"/>
            <a:chExt cx="839" cy="428"/>
          </a:xfrm>
        </p:grpSpPr>
        <p:sp>
          <p:nvSpPr>
            <p:cNvPr id="33857" name="AutoShape 8" descr="EMB0055">
              <a:extLst>
                <a:ext uri="{FF2B5EF4-FFF2-40B4-BE49-F238E27FC236}">
                  <a16:creationId xmlns:a16="http://schemas.microsoft.com/office/drawing/2014/main" id="{BEDCB315-D3EA-4A92-B1B4-52E9E3B8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2277"/>
              <a:ext cx="839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19201" algn="ctr">
              <a:solidFill>
                <a:srgbClr val="808080"/>
              </a:solidFill>
              <a:round/>
              <a:headEnd/>
              <a:tailEnd/>
            </a:ln>
            <a:effectLst>
              <a:outerShdw dist="5407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3858" name="AutoShape 9" descr="EMB0056">
              <a:extLst>
                <a:ext uri="{FF2B5EF4-FFF2-40B4-BE49-F238E27FC236}">
                  <a16:creationId xmlns:a16="http://schemas.microsoft.com/office/drawing/2014/main" id="{558AC971-AA21-7FF2-DD17-286FCF2A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2283"/>
              <a:ext cx="824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33859" name="Picture 10">
              <a:extLst>
                <a:ext uri="{FF2B5EF4-FFF2-40B4-BE49-F238E27FC236}">
                  <a16:creationId xmlns:a16="http://schemas.microsoft.com/office/drawing/2014/main" id="{494A40E3-AEA1-50A0-EC4B-C913B708E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2531"/>
              <a:ext cx="82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798" name="Rectangle 16">
            <a:extLst>
              <a:ext uri="{FF2B5EF4-FFF2-40B4-BE49-F238E27FC236}">
                <a16:creationId xmlns:a16="http://schemas.microsoft.com/office/drawing/2014/main" id="{C2D6BFDB-A626-0C0E-6F8B-A00922F429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16138" y="3273425"/>
            <a:ext cx="10890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영광소형</a:t>
            </a:r>
          </a:p>
        </p:txBody>
      </p:sp>
      <p:sp>
        <p:nvSpPr>
          <p:cNvPr id="33799" name="Rectangle 21">
            <a:extLst>
              <a:ext uri="{FF2B5EF4-FFF2-40B4-BE49-F238E27FC236}">
                <a16:creationId xmlns:a16="http://schemas.microsoft.com/office/drawing/2014/main" id="{9D0B859C-8374-64A8-4177-BE2C481AAA9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59688" y="4594225"/>
            <a:ext cx="288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3800" name="Line 22">
            <a:extLst>
              <a:ext uri="{FF2B5EF4-FFF2-40B4-BE49-F238E27FC236}">
                <a16:creationId xmlns:a16="http://schemas.microsoft.com/office/drawing/2014/main" id="{EE11E1F9-58A7-B7D7-7E65-A383C3E16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5488" y="1839913"/>
            <a:ext cx="3998912" cy="0"/>
          </a:xfrm>
          <a:prstGeom prst="line">
            <a:avLst/>
          </a:prstGeom>
          <a:noFill/>
          <a:ln w="12726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1" name="Rectangle 23">
            <a:extLst>
              <a:ext uri="{FF2B5EF4-FFF2-40B4-BE49-F238E27FC236}">
                <a16:creationId xmlns:a16="http://schemas.microsoft.com/office/drawing/2014/main" id="{8205D11B-E28A-DB7B-435D-EBB33043A8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49625" y="4452938"/>
            <a:ext cx="2909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3802" name="Line 30">
            <a:extLst>
              <a:ext uri="{FF2B5EF4-FFF2-40B4-BE49-F238E27FC236}">
                <a16:creationId xmlns:a16="http://schemas.microsoft.com/office/drawing/2014/main" id="{E9E101ED-2867-A2C9-945A-B69EDA89F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1839913"/>
            <a:ext cx="3994150" cy="0"/>
          </a:xfrm>
          <a:prstGeom prst="line">
            <a:avLst/>
          </a:prstGeom>
          <a:noFill/>
          <a:ln w="12726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3803" name="Group 31">
            <a:extLst>
              <a:ext uri="{FF2B5EF4-FFF2-40B4-BE49-F238E27FC236}">
                <a16:creationId xmlns:a16="http://schemas.microsoft.com/office/drawing/2014/main" id="{E98FC2CE-4E4F-0383-21FF-E2CCBA1F4F94}"/>
              </a:ext>
            </a:extLst>
          </p:cNvPr>
          <p:cNvGrpSpPr>
            <a:grpSpLocks/>
          </p:cNvGrpSpPr>
          <p:nvPr/>
        </p:nvGrpSpPr>
        <p:grpSpPr bwMode="auto">
          <a:xfrm>
            <a:off x="1995488" y="2022475"/>
            <a:ext cx="1331912" cy="679450"/>
            <a:chOff x="300" y="1274"/>
            <a:chExt cx="839" cy="428"/>
          </a:xfrm>
        </p:grpSpPr>
        <p:sp>
          <p:nvSpPr>
            <p:cNvPr id="33854" name="AutoShape 32" descr="EMB0060">
              <a:extLst>
                <a:ext uri="{FF2B5EF4-FFF2-40B4-BE49-F238E27FC236}">
                  <a16:creationId xmlns:a16="http://schemas.microsoft.com/office/drawing/2014/main" id="{DF4D1EF0-8B84-0C92-0BB2-7A652488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274"/>
              <a:ext cx="839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19201" algn="ctr">
              <a:solidFill>
                <a:srgbClr val="808080"/>
              </a:solidFill>
              <a:round/>
              <a:headEnd/>
              <a:tailEnd/>
            </a:ln>
            <a:effectLst>
              <a:outerShdw dist="5407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3855" name="AutoShape 36" descr="EMB0056">
              <a:extLst>
                <a:ext uri="{FF2B5EF4-FFF2-40B4-BE49-F238E27FC236}">
                  <a16:creationId xmlns:a16="http://schemas.microsoft.com/office/drawing/2014/main" id="{DF618F73-79C2-55B2-E0D7-F071BB73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1280"/>
              <a:ext cx="824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33856" name="Picture 37">
              <a:extLst>
                <a:ext uri="{FF2B5EF4-FFF2-40B4-BE49-F238E27FC236}">
                  <a16:creationId xmlns:a16="http://schemas.microsoft.com/office/drawing/2014/main" id="{4E5366D0-B2B7-634D-4ABD-9F93AB260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" y="1528"/>
              <a:ext cx="82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804" name="Rectangle 38">
            <a:extLst>
              <a:ext uri="{FF2B5EF4-FFF2-40B4-BE49-F238E27FC236}">
                <a16:creationId xmlns:a16="http://schemas.microsoft.com/office/drawing/2014/main" id="{1E542B1F-C5CE-069C-E0C4-886697788B5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98688" y="2127250"/>
            <a:ext cx="8620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지휘차</a:t>
            </a:r>
          </a:p>
        </p:txBody>
      </p:sp>
      <p:sp>
        <p:nvSpPr>
          <p:cNvPr id="33805" name="Rectangle 39">
            <a:extLst>
              <a:ext uri="{FF2B5EF4-FFF2-40B4-BE49-F238E27FC236}">
                <a16:creationId xmlns:a16="http://schemas.microsoft.com/office/drawing/2014/main" id="{A7F44C91-9CF7-0562-F74E-08B86AE10A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87725" y="2066925"/>
            <a:ext cx="2670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33806" name="Group 45">
            <a:extLst>
              <a:ext uri="{FF2B5EF4-FFF2-40B4-BE49-F238E27FC236}">
                <a16:creationId xmlns:a16="http://schemas.microsoft.com/office/drawing/2014/main" id="{9AD8C2C1-57FE-5589-87D9-68BCE75F906D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33851" name="AutoShape 46">
              <a:extLst>
                <a:ext uri="{FF2B5EF4-FFF2-40B4-BE49-F238E27FC236}">
                  <a16:creationId xmlns:a16="http://schemas.microsoft.com/office/drawing/2014/main" id="{3CB73830-03CF-A88F-6C20-AD6CF855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3852" name="AutoShape 47" descr="EMB0037">
              <a:extLst>
                <a:ext uri="{FF2B5EF4-FFF2-40B4-BE49-F238E27FC236}">
                  <a16:creationId xmlns:a16="http://schemas.microsoft.com/office/drawing/2014/main" id="{3B412093-725A-AB6E-F185-D86361BD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7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3853" name="AutoShape 48" descr="EMB0038">
              <a:extLst>
                <a:ext uri="{FF2B5EF4-FFF2-40B4-BE49-F238E27FC236}">
                  <a16:creationId xmlns:a16="http://schemas.microsoft.com/office/drawing/2014/main" id="{9A84DEDB-ECBE-6450-2A39-B4578630D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8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4-3</a:t>
              </a:r>
            </a:p>
          </p:txBody>
        </p:sp>
      </p:grpSp>
      <p:sp>
        <p:nvSpPr>
          <p:cNvPr id="33807" name="Rectangle 52">
            <a:extLst>
              <a:ext uri="{FF2B5EF4-FFF2-40B4-BE49-F238E27FC236}">
                <a16:creationId xmlns:a16="http://schemas.microsoft.com/office/drawing/2014/main" id="{77E2B7C1-8CF6-F012-6CC6-2D77EDC3639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38513" y="3084513"/>
            <a:ext cx="28765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33808" name="Group 53">
            <a:extLst>
              <a:ext uri="{FF2B5EF4-FFF2-40B4-BE49-F238E27FC236}">
                <a16:creationId xmlns:a16="http://schemas.microsoft.com/office/drawing/2014/main" id="{501EB4D7-0318-D218-5EEE-DB0DC2925E24}"/>
              </a:ext>
            </a:extLst>
          </p:cNvPr>
          <p:cNvGrpSpPr>
            <a:grpSpLocks/>
          </p:cNvGrpSpPr>
          <p:nvPr/>
        </p:nvGrpSpPr>
        <p:grpSpPr bwMode="auto">
          <a:xfrm>
            <a:off x="2014538" y="4595813"/>
            <a:ext cx="1331912" cy="684212"/>
            <a:chOff x="313" y="3244"/>
            <a:chExt cx="839" cy="431"/>
          </a:xfrm>
        </p:grpSpPr>
        <p:sp>
          <p:nvSpPr>
            <p:cNvPr id="33848" name="AutoShape 54" descr="EMB0063">
              <a:extLst>
                <a:ext uri="{FF2B5EF4-FFF2-40B4-BE49-F238E27FC236}">
                  <a16:creationId xmlns:a16="http://schemas.microsoft.com/office/drawing/2014/main" id="{F01DEFDC-01F2-45AE-553C-BFA932B1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3244"/>
              <a:ext cx="839" cy="378"/>
            </a:xfrm>
            <a:prstGeom prst="roundRect">
              <a:avLst>
                <a:gd name="adj" fmla="val 6250"/>
              </a:avLst>
            </a:prstGeom>
            <a:blipFill dpi="0" rotWithShape="0">
              <a:blip r:embed="rId9"/>
              <a:srcRect/>
              <a:stretch>
                <a:fillRect/>
              </a:stretch>
            </a:blipFill>
            <a:ln w="19201" algn="ctr">
              <a:solidFill>
                <a:srgbClr val="808080"/>
              </a:solidFill>
              <a:round/>
              <a:headEnd/>
              <a:tailEnd/>
            </a:ln>
            <a:effectLst>
              <a:outerShdw dist="5407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3849" name="AutoShape 55" descr="EMB0064">
              <a:extLst>
                <a:ext uri="{FF2B5EF4-FFF2-40B4-BE49-F238E27FC236}">
                  <a16:creationId xmlns:a16="http://schemas.microsoft.com/office/drawing/2014/main" id="{E449B2A2-6664-DA56-B745-BD4A988AB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3250"/>
              <a:ext cx="824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33850" name="Picture 56">
              <a:extLst>
                <a:ext uri="{FF2B5EF4-FFF2-40B4-BE49-F238E27FC236}">
                  <a16:creationId xmlns:a16="http://schemas.microsoft.com/office/drawing/2014/main" id="{EF3F8419-3C38-5B45-7A7B-F3EAA80F8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" y="3501"/>
              <a:ext cx="82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809" name="Rectangle 57">
            <a:extLst>
              <a:ext uri="{FF2B5EF4-FFF2-40B4-BE49-F238E27FC236}">
                <a16:creationId xmlns:a16="http://schemas.microsoft.com/office/drawing/2014/main" id="{8EAA6A92-2A1F-9830-A789-4875646353A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36775" y="4692650"/>
            <a:ext cx="1089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영광중형</a:t>
            </a:r>
          </a:p>
        </p:txBody>
      </p:sp>
      <p:sp>
        <p:nvSpPr>
          <p:cNvPr id="33810" name="Rectangle 20">
            <a:extLst>
              <a:ext uri="{FF2B5EF4-FFF2-40B4-BE49-F238E27FC236}">
                <a16:creationId xmlns:a16="http://schemas.microsoft.com/office/drawing/2014/main" id="{4CC69452-4DF0-75F8-D4DA-2B1372A6B1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49625" y="5768975"/>
            <a:ext cx="6261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3811" name="Rectangle 44">
            <a:extLst>
              <a:ext uri="{FF2B5EF4-FFF2-40B4-BE49-F238E27FC236}">
                <a16:creationId xmlns:a16="http://schemas.microsoft.com/office/drawing/2014/main" id="{A9F04B5F-E39B-B28F-E3AE-CE656DE84B3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95513" y="5832475"/>
            <a:ext cx="8620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영광사다리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D96DE8-CBA8-D7DC-1CDA-8A69C3E8624B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E06486-3E1E-EC08-8AAD-DB29EC466F52}"/>
              </a:ext>
            </a:extLst>
          </p:cNvPr>
          <p:cNvGraphicFramePr>
            <a:graphicFrameLocks noGrp="1"/>
          </p:cNvGraphicFramePr>
          <p:nvPr/>
        </p:nvGraphicFramePr>
        <p:xfrm>
          <a:off x="3486150" y="2060575"/>
          <a:ext cx="4173538" cy="654050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기관원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도로 통행제한 및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 통제선설치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현장지휘소 설치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지휘관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진입대원 배치 및 활동상황 확인 등 현장 지휘통제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24" name="Rectangle 54">
            <a:extLst>
              <a:ext uri="{FF2B5EF4-FFF2-40B4-BE49-F238E27FC236}">
                <a16:creationId xmlns:a16="http://schemas.microsoft.com/office/drawing/2014/main" id="{0F0E312D-508A-FB8E-36BE-8854418B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109788"/>
            <a:ext cx="4324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48C524-E527-70CD-6F2E-1C73805D38C8}"/>
              </a:ext>
            </a:extLst>
          </p:cNvPr>
          <p:cNvGraphicFramePr>
            <a:graphicFrameLocks noGrp="1"/>
          </p:cNvGraphicFramePr>
          <p:nvPr/>
        </p:nvGraphicFramePr>
        <p:xfrm>
          <a:off x="3457575" y="3195638"/>
          <a:ext cx="4211638" cy="1019175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기관원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차량부서 및 안전조치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지상식소화전 점령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화재진압 보조장비 준비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전선릴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조명장비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예비용기 등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경방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진압장비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휴대 후 화점층으로 이동하여 화재진압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구조대의 인명구조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․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인명대피 엄호주수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54AFBEF-C40C-9878-887E-A6CE34DFE2AC}"/>
              </a:ext>
            </a:extLst>
          </p:cNvPr>
          <p:cNvGraphicFramePr>
            <a:graphicFrameLocks noGrp="1"/>
          </p:cNvGraphicFramePr>
          <p:nvPr/>
        </p:nvGraphicFramePr>
        <p:xfrm>
          <a:off x="3457575" y="4594225"/>
          <a:ext cx="4211638" cy="1419225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613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기관원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소형펌프뒤 차량부서 후 중계급수 및 장비 전진기지 이동조치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화점층 또는 화점아래층 연결송수관 점령 화재진압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상황에 따라 인명구조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인명대피 보조 </a:t>
                      </a: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13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경방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진압장비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휴대 후 화점층으로 이동하여 화재진압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화점 아래층 옥내소화전 이용 화재진압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구조대의 인명구조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․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인명대피 엄호주수</a:t>
                      </a: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47" name="Rectangle 56">
            <a:extLst>
              <a:ext uri="{FF2B5EF4-FFF2-40B4-BE49-F238E27FC236}">
                <a16:creationId xmlns:a16="http://schemas.microsoft.com/office/drawing/2014/main" id="{6E18984A-11F5-8824-6070-63764467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4697413"/>
            <a:ext cx="9532938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2">
            <a:extLst>
              <a:ext uri="{FF2B5EF4-FFF2-40B4-BE49-F238E27FC236}">
                <a16:creationId xmlns:a16="http://schemas.microsoft.com/office/drawing/2014/main" id="{8ED44193-4DBD-7043-9FC3-4AB90EE47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190750" y="192088"/>
            <a:ext cx="7780338" cy="9302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목   차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6FDAF5-866A-E29F-CFC8-65C7E45471BF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9220" name="그룹 2">
            <a:extLst>
              <a:ext uri="{FF2B5EF4-FFF2-40B4-BE49-F238E27FC236}">
                <a16:creationId xmlns:a16="http://schemas.microsoft.com/office/drawing/2014/main" id="{A8AA403E-1D95-5A73-1914-17A8A34804E6}"/>
              </a:ext>
            </a:extLst>
          </p:cNvPr>
          <p:cNvGrpSpPr>
            <a:grpSpLocks/>
          </p:cNvGrpSpPr>
          <p:nvPr/>
        </p:nvGrpSpPr>
        <p:grpSpPr bwMode="auto">
          <a:xfrm>
            <a:off x="2954338" y="1360488"/>
            <a:ext cx="5857875" cy="477837"/>
            <a:chOff x="1435100" y="1620437"/>
            <a:chExt cx="5857875" cy="476652"/>
          </a:xfrm>
        </p:grpSpPr>
        <p:grpSp>
          <p:nvGrpSpPr>
            <p:cNvPr id="9302" name="그룹 1">
              <a:extLst>
                <a:ext uri="{FF2B5EF4-FFF2-40B4-BE49-F238E27FC236}">
                  <a16:creationId xmlns:a16="http://schemas.microsoft.com/office/drawing/2014/main" id="{FBFA3AC5-6D7A-3196-1985-EB3D6FA0D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100" y="1620437"/>
              <a:ext cx="5857875" cy="476652"/>
              <a:chOff x="1435100" y="1601788"/>
              <a:chExt cx="5857875" cy="476652"/>
            </a:xfrm>
          </p:grpSpPr>
          <p:grpSp>
            <p:nvGrpSpPr>
              <p:cNvPr id="9304" name="Group 4">
                <a:extLst>
                  <a:ext uri="{FF2B5EF4-FFF2-40B4-BE49-F238E27FC236}">
                    <a16:creationId xmlns:a16="http://schemas.microsoft.com/office/drawing/2014/main" id="{A1AE377E-104F-2C97-C908-BC7C909192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5100" y="1620437"/>
                <a:ext cx="5857875" cy="457200"/>
                <a:chOff x="904" y="1027"/>
                <a:chExt cx="3690" cy="288"/>
              </a:xfrm>
            </p:grpSpPr>
            <p:sp>
              <p:nvSpPr>
                <p:cNvPr id="9311" name="AutoShape 5" descr="EMB0009">
                  <a:extLst>
                    <a:ext uri="{FF2B5EF4-FFF2-40B4-BE49-F238E27FC236}">
                      <a16:creationId xmlns:a16="http://schemas.microsoft.com/office/drawing/2014/main" id="{AF9BFE28-5FE9-8D2B-5D86-7B929E718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" y="1027"/>
                  <a:ext cx="3688" cy="288"/>
                </a:xfrm>
                <a:prstGeom prst="roundRect">
                  <a:avLst>
                    <a:gd name="adj" fmla="val 8333"/>
                  </a:avLst>
                </a:prstGeom>
                <a:blipFill dpi="0" rotWithShape="0">
                  <a:blip r:embed="rId2"/>
                  <a:srcRect/>
                  <a:stretch>
                    <a:fillRect/>
                  </a:stretch>
                </a:blipFill>
                <a:ln w="9544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312" name="AutoShape 6">
                  <a:extLst>
                    <a:ext uri="{FF2B5EF4-FFF2-40B4-BE49-F238E27FC236}">
                      <a16:creationId xmlns:a16="http://schemas.microsoft.com/office/drawing/2014/main" id="{C3BF1D3D-9555-74C3-E0DA-6B524A3D1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4" y="1029"/>
                  <a:ext cx="3687" cy="95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8F8F8">
                    <a:alpha val="29803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sp>
            <p:nvSpPr>
              <p:cNvPr id="9305" name="Rectangle 7">
                <a:extLst>
                  <a:ext uri="{FF2B5EF4-FFF2-40B4-BE49-F238E27FC236}">
                    <a16:creationId xmlns:a16="http://schemas.microsoft.com/office/drawing/2014/main" id="{E94DE7DD-F0BD-ACA4-E064-2629E0590DB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2212975" y="1601788"/>
                <a:ext cx="4102100" cy="476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defTabSz="10287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defTabSz="10287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defTabSz="10287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defTabSz="10287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defTabSz="10287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defTabSz="10287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defTabSz="10287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defTabSz="10287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ko-KR" altLang="en-US" sz="2500" b="1">
                    <a:solidFill>
                      <a:srgbClr val="FFFFFF"/>
                    </a:solidFill>
                    <a:latin typeface="HNC_GO_B_HINT_GS" charset="0"/>
                    <a:ea typeface="굴림" panose="020B0600000101010101" pitchFamily="34" charset="-127"/>
                    <a:sym typeface="AR BERKLEY" charset="0"/>
                  </a:rPr>
                  <a:t>도상훈련 메시지</a:t>
                </a:r>
              </a:p>
            </p:txBody>
          </p:sp>
          <p:grpSp>
            <p:nvGrpSpPr>
              <p:cNvPr id="9306" name="Group 8">
                <a:extLst>
                  <a:ext uri="{FF2B5EF4-FFF2-40B4-BE49-F238E27FC236}">
                    <a16:creationId xmlns:a16="http://schemas.microsoft.com/office/drawing/2014/main" id="{3CBDC58F-9FCE-AE77-CB0C-110C76CAF8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0525" y="1636713"/>
                <a:ext cx="428625" cy="428625"/>
                <a:chOff x="1046" y="1031"/>
                <a:chExt cx="270" cy="270"/>
              </a:xfrm>
            </p:grpSpPr>
            <p:sp>
              <p:nvSpPr>
                <p:cNvPr id="9307" name="Oval 9" descr="EMB0010">
                  <a:extLst>
                    <a:ext uri="{FF2B5EF4-FFF2-40B4-BE49-F238E27FC236}">
                      <a16:creationId xmlns:a16="http://schemas.microsoft.com/office/drawing/2014/main" id="{68E59374-D9A0-8455-0A7D-DBE042EE5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1031"/>
                  <a:ext cx="270" cy="270"/>
                </a:xfrm>
                <a:prstGeom prst="ellipse">
                  <a:avLst/>
                </a:prstGeom>
                <a:blipFill dpi="0" rotWithShape="0">
                  <a:blip r:embed="rId3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308" name="Oval 10" descr="EMB0011">
                  <a:extLst>
                    <a:ext uri="{FF2B5EF4-FFF2-40B4-BE49-F238E27FC236}">
                      <a16:creationId xmlns:a16="http://schemas.microsoft.com/office/drawing/2014/main" id="{99939F1D-B055-B543-EC63-217A36966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9" y="1032"/>
                  <a:ext cx="263" cy="26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309" name="Oval 11" descr="EMB0012">
                  <a:extLst>
                    <a:ext uri="{FF2B5EF4-FFF2-40B4-BE49-F238E27FC236}">
                      <a16:creationId xmlns:a16="http://schemas.microsoft.com/office/drawing/2014/main" id="{BB707336-1C06-6CBA-05A0-FE4ABD2C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035"/>
                  <a:ext cx="250" cy="246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310" name="Oval 12" descr="EMB0013">
                  <a:extLst>
                    <a:ext uri="{FF2B5EF4-FFF2-40B4-BE49-F238E27FC236}">
                      <a16:creationId xmlns:a16="http://schemas.microsoft.com/office/drawing/2014/main" id="{A7722781-4145-5089-9711-2B2989467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041"/>
                  <a:ext cx="223" cy="200"/>
                </a:xfrm>
                <a:prstGeom prst="ellipse">
                  <a:avLst/>
                </a:prstGeom>
                <a:blipFill dpi="0" rotWithShape="0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9303" name="Rectangle 13">
              <a:extLst>
                <a:ext uri="{FF2B5EF4-FFF2-40B4-BE49-F238E27FC236}">
                  <a16:creationId xmlns:a16="http://schemas.microsoft.com/office/drawing/2014/main" id="{EC4330F3-6DA0-ED6D-AD0B-95CCE658B53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674813" y="1620838"/>
              <a:ext cx="396875" cy="46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1</a:t>
              </a:r>
            </a:p>
          </p:txBody>
        </p:sp>
      </p:grpSp>
      <p:grpSp>
        <p:nvGrpSpPr>
          <p:cNvPr id="9221" name="Group 14">
            <a:extLst>
              <a:ext uri="{FF2B5EF4-FFF2-40B4-BE49-F238E27FC236}">
                <a16:creationId xmlns:a16="http://schemas.microsoft.com/office/drawing/2014/main" id="{A406CDED-A59A-1679-6397-D46E7D960520}"/>
              </a:ext>
            </a:extLst>
          </p:cNvPr>
          <p:cNvGrpSpPr>
            <a:grpSpLocks/>
          </p:cNvGrpSpPr>
          <p:nvPr/>
        </p:nvGrpSpPr>
        <p:grpSpPr bwMode="auto">
          <a:xfrm>
            <a:off x="2954338" y="1981200"/>
            <a:ext cx="5857875" cy="503238"/>
            <a:chOff x="904" y="1475"/>
            <a:chExt cx="3690" cy="317"/>
          </a:xfrm>
        </p:grpSpPr>
        <p:grpSp>
          <p:nvGrpSpPr>
            <p:cNvPr id="9292" name="Group 15">
              <a:extLst>
                <a:ext uri="{FF2B5EF4-FFF2-40B4-BE49-F238E27FC236}">
                  <a16:creationId xmlns:a16="http://schemas.microsoft.com/office/drawing/2014/main" id="{A0694B88-20A6-F916-D1F7-285CDEBFC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475"/>
              <a:ext cx="3690" cy="288"/>
              <a:chOff x="904" y="1475"/>
              <a:chExt cx="3690" cy="288"/>
            </a:xfrm>
          </p:grpSpPr>
          <p:sp>
            <p:nvSpPr>
              <p:cNvPr id="9300" name="AutoShape 16" descr="EMB0014">
                <a:extLst>
                  <a:ext uri="{FF2B5EF4-FFF2-40B4-BE49-F238E27FC236}">
                    <a16:creationId xmlns:a16="http://schemas.microsoft.com/office/drawing/2014/main" id="{1A9F9945-9128-1CF9-D250-5588A729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475"/>
                <a:ext cx="3690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7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301" name="AutoShape 20">
                <a:extLst>
                  <a:ext uri="{FF2B5EF4-FFF2-40B4-BE49-F238E27FC236}">
                    <a16:creationId xmlns:a16="http://schemas.microsoft.com/office/drawing/2014/main" id="{F69D3572-2C69-8976-1C58-3DC1DF50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49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93" name="Rectangle 21">
              <a:extLst>
                <a:ext uri="{FF2B5EF4-FFF2-40B4-BE49-F238E27FC236}">
                  <a16:creationId xmlns:a16="http://schemas.microsoft.com/office/drawing/2014/main" id="{E4381B4E-2ACD-5F7E-D5C1-D13B8848D17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294" y="1491"/>
              <a:ext cx="299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일반현황 및 건축물 구조</a:t>
              </a:r>
            </a:p>
          </p:txBody>
        </p:sp>
        <p:grpSp>
          <p:nvGrpSpPr>
            <p:cNvPr id="9294" name="Group 22">
              <a:extLst>
                <a:ext uri="{FF2B5EF4-FFF2-40B4-BE49-F238E27FC236}">
                  <a16:creationId xmlns:a16="http://schemas.microsoft.com/office/drawing/2014/main" id="{DFB31864-31BC-7039-0868-BA778A311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5" y="1499"/>
              <a:ext cx="298" cy="270"/>
              <a:chOff x="1045" y="1499"/>
              <a:chExt cx="298" cy="270"/>
            </a:xfrm>
          </p:grpSpPr>
          <p:sp>
            <p:nvSpPr>
              <p:cNvPr id="9296" name="Oval 23" descr="EMB0015">
                <a:extLst>
                  <a:ext uri="{FF2B5EF4-FFF2-40B4-BE49-F238E27FC236}">
                    <a16:creationId xmlns:a16="http://schemas.microsoft.com/office/drawing/2014/main" id="{1CA8343E-33BC-44A3-B419-18E8DAAF9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99"/>
                <a:ext cx="298" cy="270"/>
              </a:xfrm>
              <a:prstGeom prst="ellipse">
                <a:avLst/>
              </a:prstGeom>
              <a:blipFill dpi="0" rotWithShape="0">
                <a:blip r:embed="rId8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97" name="Oval 24" descr="EMB0016">
                <a:extLst>
                  <a:ext uri="{FF2B5EF4-FFF2-40B4-BE49-F238E27FC236}">
                    <a16:creationId xmlns:a16="http://schemas.microsoft.com/office/drawing/2014/main" id="{9383DD37-C69E-280C-41D5-2B423B530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1500"/>
                <a:ext cx="291" cy="263"/>
              </a:xfrm>
              <a:prstGeom prst="ellipse">
                <a:avLst/>
              </a:prstGeom>
              <a:blipFill dpi="0" rotWithShape="0">
                <a:blip r:embed="rId9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98" name="Oval 25" descr="EMB0017">
                <a:extLst>
                  <a:ext uri="{FF2B5EF4-FFF2-40B4-BE49-F238E27FC236}">
                    <a16:creationId xmlns:a16="http://schemas.microsoft.com/office/drawing/2014/main" id="{235601CF-1301-8A83-60E0-2EC58F0B5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503"/>
                <a:ext cx="277" cy="246"/>
              </a:xfrm>
              <a:prstGeom prst="ellipse">
                <a:avLst/>
              </a:pr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99" name="Oval 26" descr="EMB0018">
                <a:extLst>
                  <a:ext uri="{FF2B5EF4-FFF2-40B4-BE49-F238E27FC236}">
                    <a16:creationId xmlns:a16="http://schemas.microsoft.com/office/drawing/2014/main" id="{7AEB12D8-1329-7DEF-9352-DC999FBD5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509"/>
                <a:ext cx="245" cy="200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95" name="Rectangle 27">
              <a:extLst>
                <a:ext uri="{FF2B5EF4-FFF2-40B4-BE49-F238E27FC236}">
                  <a16:creationId xmlns:a16="http://schemas.microsoft.com/office/drawing/2014/main" id="{4B8B0539-878D-8120-BB69-4443469F47A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55" y="1489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2</a:t>
              </a:r>
            </a:p>
          </p:txBody>
        </p:sp>
      </p:grpSp>
      <p:grpSp>
        <p:nvGrpSpPr>
          <p:cNvPr id="9222" name="Group 28">
            <a:extLst>
              <a:ext uri="{FF2B5EF4-FFF2-40B4-BE49-F238E27FC236}">
                <a16:creationId xmlns:a16="http://schemas.microsoft.com/office/drawing/2014/main" id="{46C3EB75-B214-CF91-8A65-EF49471CFD73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2557463"/>
            <a:ext cx="5857875" cy="492125"/>
            <a:chOff x="895" y="1962"/>
            <a:chExt cx="3690" cy="310"/>
          </a:xfrm>
        </p:grpSpPr>
        <p:grpSp>
          <p:nvGrpSpPr>
            <p:cNvPr id="9282" name="Group 29">
              <a:extLst>
                <a:ext uri="{FF2B5EF4-FFF2-40B4-BE49-F238E27FC236}">
                  <a16:creationId xmlns:a16="http://schemas.microsoft.com/office/drawing/2014/main" id="{B6C5EE61-03BD-C8EE-9CCD-B46A0B9B9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982"/>
              <a:ext cx="3690" cy="288"/>
              <a:chOff x="895" y="1982"/>
              <a:chExt cx="3690" cy="288"/>
            </a:xfrm>
          </p:grpSpPr>
          <p:sp>
            <p:nvSpPr>
              <p:cNvPr id="9290" name="AutoShape 30" descr="EMB0019">
                <a:extLst>
                  <a:ext uri="{FF2B5EF4-FFF2-40B4-BE49-F238E27FC236}">
                    <a16:creationId xmlns:a16="http://schemas.microsoft.com/office/drawing/2014/main" id="{A7A3531A-6CB9-B297-4988-E987959D2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982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91" name="AutoShape 31">
                <a:extLst>
                  <a:ext uri="{FF2B5EF4-FFF2-40B4-BE49-F238E27FC236}">
                    <a16:creationId xmlns:a16="http://schemas.microsoft.com/office/drawing/2014/main" id="{9CFFCD93-D7EA-B8C0-EA7C-A38B63C2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982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83" name="Rectangle 32">
              <a:extLst>
                <a:ext uri="{FF2B5EF4-FFF2-40B4-BE49-F238E27FC236}">
                  <a16:creationId xmlns:a16="http://schemas.microsoft.com/office/drawing/2014/main" id="{7B7C3A17-6C5D-46FD-0815-F381A3A2429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1962"/>
              <a:ext cx="2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84" name="Group 36">
              <a:extLst>
                <a:ext uri="{FF2B5EF4-FFF2-40B4-BE49-F238E27FC236}">
                  <a16:creationId xmlns:a16="http://schemas.microsoft.com/office/drawing/2014/main" id="{862C1361-33D9-2B7F-A6EC-9411C4EA8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1991"/>
              <a:ext cx="298" cy="270"/>
              <a:chOff x="1036" y="1991"/>
              <a:chExt cx="298" cy="270"/>
            </a:xfrm>
          </p:grpSpPr>
          <p:sp>
            <p:nvSpPr>
              <p:cNvPr id="9286" name="Oval 37" descr="EMB0020">
                <a:extLst>
                  <a:ext uri="{FF2B5EF4-FFF2-40B4-BE49-F238E27FC236}">
                    <a16:creationId xmlns:a16="http://schemas.microsoft.com/office/drawing/2014/main" id="{8DE7EA8D-10A0-BFD1-1FD3-FDC96A91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1991"/>
                <a:ext cx="298" cy="270"/>
              </a:xfrm>
              <a:prstGeom prst="ellipse">
                <a:avLst/>
              </a:prstGeom>
              <a:blipFill dpi="0" rotWithShape="0">
                <a:blip r:embed="rId1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7" name="Oval 38" descr="EMB0021">
                <a:extLst>
                  <a:ext uri="{FF2B5EF4-FFF2-40B4-BE49-F238E27FC236}">
                    <a16:creationId xmlns:a16="http://schemas.microsoft.com/office/drawing/2014/main" id="{0FDEEA86-1CE2-487D-64E0-E252CA89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992"/>
                <a:ext cx="291" cy="263"/>
              </a:xfrm>
              <a:prstGeom prst="ellipse">
                <a:avLst/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8" name="Oval 39" descr="EMB0017">
                <a:extLst>
                  <a:ext uri="{FF2B5EF4-FFF2-40B4-BE49-F238E27FC236}">
                    <a16:creationId xmlns:a16="http://schemas.microsoft.com/office/drawing/2014/main" id="{2BB5B04E-000B-C881-B139-0B27D2F8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1995"/>
                <a:ext cx="277" cy="246"/>
              </a:xfrm>
              <a:prstGeom prst="ellipse">
                <a:avLst/>
              </a:pr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9" name="Oval 40" descr="EMB0018">
                <a:extLst>
                  <a:ext uri="{FF2B5EF4-FFF2-40B4-BE49-F238E27FC236}">
                    <a16:creationId xmlns:a16="http://schemas.microsoft.com/office/drawing/2014/main" id="{2376E031-FA8F-B810-9B1E-9110A808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001"/>
                <a:ext cx="245" cy="200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85" name="Rectangle 41">
              <a:extLst>
                <a:ext uri="{FF2B5EF4-FFF2-40B4-BE49-F238E27FC236}">
                  <a16:creationId xmlns:a16="http://schemas.microsoft.com/office/drawing/2014/main" id="{C6E10819-F292-6675-65EC-E46138D551C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1981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3</a:t>
              </a:r>
            </a:p>
          </p:txBody>
        </p:sp>
      </p:grpSp>
      <p:grpSp>
        <p:nvGrpSpPr>
          <p:cNvPr id="9223" name="Group 42">
            <a:extLst>
              <a:ext uri="{FF2B5EF4-FFF2-40B4-BE49-F238E27FC236}">
                <a16:creationId xmlns:a16="http://schemas.microsoft.com/office/drawing/2014/main" id="{C35E4035-E2AF-90B5-4F84-5B734853E919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5005388"/>
            <a:ext cx="5857875" cy="469900"/>
            <a:chOff x="895" y="2839"/>
            <a:chExt cx="3690" cy="296"/>
          </a:xfrm>
        </p:grpSpPr>
        <p:grpSp>
          <p:nvGrpSpPr>
            <p:cNvPr id="9272" name="Group 43">
              <a:extLst>
                <a:ext uri="{FF2B5EF4-FFF2-40B4-BE49-F238E27FC236}">
                  <a16:creationId xmlns:a16="http://schemas.microsoft.com/office/drawing/2014/main" id="{DE1B23C5-B804-78A8-4A9F-F42CCCF14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2847"/>
              <a:ext cx="3690" cy="288"/>
              <a:chOff x="895" y="2847"/>
              <a:chExt cx="3690" cy="288"/>
            </a:xfrm>
          </p:grpSpPr>
          <p:sp>
            <p:nvSpPr>
              <p:cNvPr id="9280" name="AutoShape 44" descr="EMB0022">
                <a:extLst>
                  <a:ext uri="{FF2B5EF4-FFF2-40B4-BE49-F238E27FC236}">
                    <a16:creationId xmlns:a16="http://schemas.microsoft.com/office/drawing/2014/main" id="{40C923DB-C122-CADB-D01F-E08D2DB0F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1" name="AutoShape 45">
                <a:extLst>
                  <a:ext uri="{FF2B5EF4-FFF2-40B4-BE49-F238E27FC236}">
                    <a16:creationId xmlns:a16="http://schemas.microsoft.com/office/drawing/2014/main" id="{B3606038-DCE4-DAFE-2647-D6BF9A81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73" name="Rectangle 46">
              <a:extLst>
                <a:ext uri="{FF2B5EF4-FFF2-40B4-BE49-F238E27FC236}">
                  <a16:creationId xmlns:a16="http://schemas.microsoft.com/office/drawing/2014/main" id="{EA28BDBF-D266-5AF9-2FC5-3AE2929A3C1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2839"/>
              <a:ext cx="2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74" name="Group 47">
              <a:extLst>
                <a:ext uri="{FF2B5EF4-FFF2-40B4-BE49-F238E27FC236}">
                  <a16:creationId xmlns:a16="http://schemas.microsoft.com/office/drawing/2014/main" id="{14DE4333-D6F0-B08C-ABDC-F70DF5114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2849"/>
              <a:ext cx="298" cy="270"/>
              <a:chOff x="1036" y="2849"/>
              <a:chExt cx="298" cy="270"/>
            </a:xfrm>
          </p:grpSpPr>
          <p:sp>
            <p:nvSpPr>
              <p:cNvPr id="9276" name="Oval 48" descr="EMB0020">
                <a:extLst>
                  <a:ext uri="{FF2B5EF4-FFF2-40B4-BE49-F238E27FC236}">
                    <a16:creationId xmlns:a16="http://schemas.microsoft.com/office/drawing/2014/main" id="{9F10A10F-4F65-E2DC-05DF-A729EC9E5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849"/>
                <a:ext cx="298" cy="270"/>
              </a:xfrm>
              <a:prstGeom prst="ellipse">
                <a:avLst/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7" name="Oval 52" descr="EMB0023">
                <a:extLst>
                  <a:ext uri="{FF2B5EF4-FFF2-40B4-BE49-F238E27FC236}">
                    <a16:creationId xmlns:a16="http://schemas.microsoft.com/office/drawing/2014/main" id="{C6387689-0B38-0EB8-93CC-A29E29F0A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850"/>
                <a:ext cx="291" cy="263"/>
              </a:xfrm>
              <a:prstGeom prst="ellipse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8" name="Oval 53" descr="EMB0024">
                <a:extLst>
                  <a:ext uri="{FF2B5EF4-FFF2-40B4-BE49-F238E27FC236}">
                    <a16:creationId xmlns:a16="http://schemas.microsoft.com/office/drawing/2014/main" id="{46AEDE5A-6D18-544E-67EF-39936ED8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853"/>
                <a:ext cx="277" cy="246"/>
              </a:xfrm>
              <a:prstGeom prst="ellipse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9" name="Oval 54" descr="EMB0018">
                <a:extLst>
                  <a:ext uri="{FF2B5EF4-FFF2-40B4-BE49-F238E27FC236}">
                    <a16:creationId xmlns:a16="http://schemas.microsoft.com/office/drawing/2014/main" id="{2BEB36AE-D506-F3E5-8CB6-830DA603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859"/>
                <a:ext cx="245" cy="200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75" name="Rectangle 55">
              <a:extLst>
                <a:ext uri="{FF2B5EF4-FFF2-40B4-BE49-F238E27FC236}">
                  <a16:creationId xmlns:a16="http://schemas.microsoft.com/office/drawing/2014/main" id="{53C93B6A-5B78-60CB-C4CE-496E60AF221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2839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7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9224" name="Rectangle 57">
            <a:extLst>
              <a:ext uri="{FF2B5EF4-FFF2-40B4-BE49-F238E27FC236}">
                <a16:creationId xmlns:a16="http://schemas.microsoft.com/office/drawing/2014/main" id="{1790FDF8-BC41-9C56-44DB-66E9898810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714750" y="2584450"/>
            <a:ext cx="252888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출동로 및 위치도</a:t>
            </a:r>
          </a:p>
        </p:txBody>
      </p:sp>
      <p:sp>
        <p:nvSpPr>
          <p:cNvPr id="9225" name="Rectangle 58">
            <a:extLst>
              <a:ext uri="{FF2B5EF4-FFF2-40B4-BE49-F238E27FC236}">
                <a16:creationId xmlns:a16="http://schemas.microsoft.com/office/drawing/2014/main" id="{7A700E7D-8AAC-C10C-FADB-465641A7235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660775" y="5005388"/>
            <a:ext cx="49355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 </a:t>
            </a: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화재진압상 문제점 및 고려사항</a:t>
            </a:r>
          </a:p>
        </p:txBody>
      </p:sp>
      <p:grpSp>
        <p:nvGrpSpPr>
          <p:cNvPr id="9226" name="Group 59">
            <a:extLst>
              <a:ext uri="{FF2B5EF4-FFF2-40B4-BE49-F238E27FC236}">
                <a16:creationId xmlns:a16="http://schemas.microsoft.com/office/drawing/2014/main" id="{1DC16F3A-711C-EF00-D3EC-0D1EC92D1F70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5653088"/>
            <a:ext cx="5872162" cy="481012"/>
            <a:chOff x="891" y="3284"/>
            <a:chExt cx="3699" cy="303"/>
          </a:xfrm>
        </p:grpSpPr>
        <p:grpSp>
          <p:nvGrpSpPr>
            <p:cNvPr id="9262" name="Group 60">
              <a:extLst>
                <a:ext uri="{FF2B5EF4-FFF2-40B4-BE49-F238E27FC236}">
                  <a16:creationId xmlns:a16="http://schemas.microsoft.com/office/drawing/2014/main" id="{11640C66-C8BA-DA0F-628A-83D41F90F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1" y="3299"/>
              <a:ext cx="3699" cy="288"/>
              <a:chOff x="891" y="3299"/>
              <a:chExt cx="3699" cy="288"/>
            </a:xfrm>
          </p:grpSpPr>
          <p:sp>
            <p:nvSpPr>
              <p:cNvPr id="9270" name="AutoShape 61" descr="EMB0025">
                <a:extLst>
                  <a:ext uri="{FF2B5EF4-FFF2-40B4-BE49-F238E27FC236}">
                    <a16:creationId xmlns:a16="http://schemas.microsoft.com/office/drawing/2014/main" id="{52EF70C0-016D-BCC6-BE23-15427A6E3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3299"/>
                <a:ext cx="3697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9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1" name="AutoShape 62">
                <a:extLst>
                  <a:ext uri="{FF2B5EF4-FFF2-40B4-BE49-F238E27FC236}">
                    <a16:creationId xmlns:a16="http://schemas.microsoft.com/office/drawing/2014/main" id="{55439AE2-25EB-6606-F584-43A86AFEB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3301"/>
                <a:ext cx="3696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63" name="Rectangle 63">
              <a:extLst>
                <a:ext uri="{FF2B5EF4-FFF2-40B4-BE49-F238E27FC236}">
                  <a16:creationId xmlns:a16="http://schemas.microsoft.com/office/drawing/2014/main" id="{8B54F8FF-5911-BF21-EC72-70982E626E3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407" y="3284"/>
              <a:ext cx="285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향후대책</a:t>
              </a:r>
            </a:p>
          </p:txBody>
        </p:sp>
        <p:grpSp>
          <p:nvGrpSpPr>
            <p:cNvPr id="9264" name="Group 64">
              <a:extLst>
                <a:ext uri="{FF2B5EF4-FFF2-40B4-BE49-F238E27FC236}">
                  <a16:creationId xmlns:a16="http://schemas.microsoft.com/office/drawing/2014/main" id="{C99424D0-7B1E-420B-DE9C-421D7281A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3303"/>
              <a:ext cx="298" cy="270"/>
              <a:chOff x="1048" y="3303"/>
              <a:chExt cx="298" cy="270"/>
            </a:xfrm>
          </p:grpSpPr>
          <p:sp>
            <p:nvSpPr>
              <p:cNvPr id="9266" name="Oval 68" descr="EMB0026">
                <a:extLst>
                  <a:ext uri="{FF2B5EF4-FFF2-40B4-BE49-F238E27FC236}">
                    <a16:creationId xmlns:a16="http://schemas.microsoft.com/office/drawing/2014/main" id="{8F4067ED-EDE5-85BA-7C6F-A17109F37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303"/>
                <a:ext cx="298" cy="270"/>
              </a:xfrm>
              <a:prstGeom prst="ellipse">
                <a:avLst/>
              </a:prstGeom>
              <a:blipFill dpi="0" rotWithShape="0">
                <a:blip r:embed="rId20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7" name="Oval 69" descr="EMB0027">
                <a:extLst>
                  <a:ext uri="{FF2B5EF4-FFF2-40B4-BE49-F238E27FC236}">
                    <a16:creationId xmlns:a16="http://schemas.microsoft.com/office/drawing/2014/main" id="{12D46561-713B-4D52-4E57-569E6E701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304"/>
                <a:ext cx="291" cy="263"/>
              </a:xfrm>
              <a:prstGeom prst="ellipse">
                <a:avLst/>
              </a:prstGeom>
              <a:blipFill dpi="0" rotWithShape="0">
                <a:blip r:embed="rId2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8" name="Oval 70" descr="EMB0028">
                <a:extLst>
                  <a:ext uri="{FF2B5EF4-FFF2-40B4-BE49-F238E27FC236}">
                    <a16:creationId xmlns:a16="http://schemas.microsoft.com/office/drawing/2014/main" id="{9C24DB3B-F7AD-BEA1-643D-79626F0C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3307"/>
                <a:ext cx="277" cy="246"/>
              </a:xfrm>
              <a:prstGeom prst="ellipse">
                <a:avLst/>
              </a:prstGeom>
              <a:blipFill dpi="0" rotWithShape="0">
                <a:blip r:embed="rId2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9" name="Oval 71" descr="EMB0029">
                <a:extLst>
                  <a:ext uri="{FF2B5EF4-FFF2-40B4-BE49-F238E27FC236}">
                    <a16:creationId xmlns:a16="http://schemas.microsoft.com/office/drawing/2014/main" id="{4B395028-F1CC-68EC-B251-D2C614169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3313"/>
                <a:ext cx="245" cy="200"/>
              </a:xfrm>
              <a:prstGeom prst="ellipse">
                <a:avLst/>
              </a:prstGeom>
              <a:blipFill dpi="0" rotWithShape="0">
                <a:blip r:embed="rId2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65" name="Rectangle 72">
              <a:extLst>
                <a:ext uri="{FF2B5EF4-FFF2-40B4-BE49-F238E27FC236}">
                  <a16:creationId xmlns:a16="http://schemas.microsoft.com/office/drawing/2014/main" id="{5E829D6E-91B5-AC5B-1D09-66ED08A8269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58" y="3293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8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grpSp>
        <p:nvGrpSpPr>
          <p:cNvPr id="9227" name="Group 73">
            <a:extLst>
              <a:ext uri="{FF2B5EF4-FFF2-40B4-BE49-F238E27FC236}">
                <a16:creationId xmlns:a16="http://schemas.microsoft.com/office/drawing/2014/main" id="{452A0937-D0E3-05DD-CC15-BB9B5C56DA58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4378325"/>
            <a:ext cx="5857875" cy="482600"/>
            <a:chOff x="888" y="2395"/>
            <a:chExt cx="3690" cy="304"/>
          </a:xfrm>
        </p:grpSpPr>
        <p:grpSp>
          <p:nvGrpSpPr>
            <p:cNvPr id="9252" name="Group 74">
              <a:extLst>
                <a:ext uri="{FF2B5EF4-FFF2-40B4-BE49-F238E27FC236}">
                  <a16:creationId xmlns:a16="http://schemas.microsoft.com/office/drawing/2014/main" id="{072E7179-C6D6-847E-93AA-2BDA2C81C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2411"/>
              <a:ext cx="3690" cy="288"/>
              <a:chOff x="888" y="2411"/>
              <a:chExt cx="3690" cy="288"/>
            </a:xfrm>
          </p:grpSpPr>
          <p:sp>
            <p:nvSpPr>
              <p:cNvPr id="9260" name="AutoShape 75" descr="EMB0030">
                <a:extLst>
                  <a:ext uri="{FF2B5EF4-FFF2-40B4-BE49-F238E27FC236}">
                    <a16:creationId xmlns:a16="http://schemas.microsoft.com/office/drawing/2014/main" id="{CB846786-D142-4C31-4A6E-66B785665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2411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24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1" name="AutoShape 76">
                <a:extLst>
                  <a:ext uri="{FF2B5EF4-FFF2-40B4-BE49-F238E27FC236}">
                    <a16:creationId xmlns:a16="http://schemas.microsoft.com/office/drawing/2014/main" id="{A5B2A8D8-7F57-BB48-81C0-72EAC908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2411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53" name="Rectangle 77">
              <a:extLst>
                <a:ext uri="{FF2B5EF4-FFF2-40B4-BE49-F238E27FC236}">
                  <a16:creationId xmlns:a16="http://schemas.microsoft.com/office/drawing/2014/main" id="{96DAF2E0-51B0-6428-CA8D-4647DF0CD1E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19" y="2395"/>
              <a:ext cx="299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400" b="1">
                  <a:solidFill>
                    <a:srgbClr val="FFFFFF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  <a:sym typeface="AR BERKLEY" charset="0"/>
                </a:rPr>
                <a:t> </a:t>
              </a:r>
              <a:r>
                <a:rPr lang="ko-KR" altLang="en-US" sz="2500" b="1">
                  <a:solidFill>
                    <a:srgbClr val="FFFFFF"/>
                  </a:solidFill>
                  <a:latin typeface="굴림체" panose="020B0609000101010101" pitchFamily="49" charset="-127"/>
                  <a:ea typeface="굴림체" panose="020B0609000101010101" pitchFamily="49" charset="-127"/>
                  <a:sym typeface="AR BERKLEY" charset="0"/>
                </a:rPr>
                <a:t>화재진압대책</a:t>
              </a:r>
            </a:p>
          </p:txBody>
        </p:sp>
        <p:grpSp>
          <p:nvGrpSpPr>
            <p:cNvPr id="9254" name="Group 78">
              <a:extLst>
                <a:ext uri="{FF2B5EF4-FFF2-40B4-BE49-F238E27FC236}">
                  <a16:creationId xmlns:a16="http://schemas.microsoft.com/office/drawing/2014/main" id="{6D05578A-8D7C-2F8C-881A-F46CC0CF5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" y="2413"/>
              <a:ext cx="298" cy="270"/>
              <a:chOff x="1029" y="2413"/>
              <a:chExt cx="298" cy="270"/>
            </a:xfrm>
          </p:grpSpPr>
          <p:sp>
            <p:nvSpPr>
              <p:cNvPr id="9256" name="Oval 79" descr="EMB0031">
                <a:extLst>
                  <a:ext uri="{FF2B5EF4-FFF2-40B4-BE49-F238E27FC236}">
                    <a16:creationId xmlns:a16="http://schemas.microsoft.com/office/drawing/2014/main" id="{AC6872CF-3102-B64F-355D-F7FA8986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" y="2413"/>
                <a:ext cx="298" cy="270"/>
              </a:xfrm>
              <a:prstGeom prst="ellipse">
                <a:avLst/>
              </a:prstGeom>
              <a:blipFill dpi="0" rotWithShape="0">
                <a:blip r:embed="rId25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7" name="Oval 80" descr="EMB0021">
                <a:extLst>
                  <a:ext uri="{FF2B5EF4-FFF2-40B4-BE49-F238E27FC236}">
                    <a16:creationId xmlns:a16="http://schemas.microsoft.com/office/drawing/2014/main" id="{2D9CD561-16C6-EE67-87ED-526865A17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414"/>
                <a:ext cx="291" cy="263"/>
              </a:xfrm>
              <a:prstGeom prst="ellipse">
                <a:avLst/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8" name="Oval 84" descr="EMB0024">
                <a:extLst>
                  <a:ext uri="{FF2B5EF4-FFF2-40B4-BE49-F238E27FC236}">
                    <a16:creationId xmlns:a16="http://schemas.microsoft.com/office/drawing/2014/main" id="{3AE6F4BA-9DC2-7829-75D4-1DDD88F1D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2417"/>
                <a:ext cx="277" cy="246"/>
              </a:xfrm>
              <a:prstGeom prst="ellipse">
                <a:avLst/>
              </a:prstGeom>
              <a:blipFill dpi="0" rotWithShape="0">
                <a:blip r:embed="rId2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9" name="Oval 85" descr="EMB0018">
                <a:extLst>
                  <a:ext uri="{FF2B5EF4-FFF2-40B4-BE49-F238E27FC236}">
                    <a16:creationId xmlns:a16="http://schemas.microsoft.com/office/drawing/2014/main" id="{DB87555D-0027-2366-B972-F80F56F72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" y="2423"/>
                <a:ext cx="245" cy="200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55" name="Rectangle 86">
              <a:extLst>
                <a:ext uri="{FF2B5EF4-FFF2-40B4-BE49-F238E27FC236}">
                  <a16:creationId xmlns:a16="http://schemas.microsoft.com/office/drawing/2014/main" id="{8EC7ED01-A934-1179-DC71-5AA1F56D252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39" y="2403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6</a:t>
              </a:r>
              <a:endParaRPr lang="ko-KR" altLang="en-US" sz="2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grpSp>
        <p:nvGrpSpPr>
          <p:cNvPr id="9228" name="Group 42">
            <a:extLst>
              <a:ext uri="{FF2B5EF4-FFF2-40B4-BE49-F238E27FC236}">
                <a16:creationId xmlns:a16="http://schemas.microsoft.com/office/drawing/2014/main" id="{7CA5A358-2341-D199-94E2-B9E752749E62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3205163"/>
            <a:ext cx="5857875" cy="469900"/>
            <a:chOff x="895" y="2839"/>
            <a:chExt cx="3690" cy="296"/>
          </a:xfrm>
        </p:grpSpPr>
        <p:grpSp>
          <p:nvGrpSpPr>
            <p:cNvPr id="9242" name="Group 43">
              <a:extLst>
                <a:ext uri="{FF2B5EF4-FFF2-40B4-BE49-F238E27FC236}">
                  <a16:creationId xmlns:a16="http://schemas.microsoft.com/office/drawing/2014/main" id="{66C7A55B-0BB1-2C49-F7B1-3272F08BE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2847"/>
              <a:ext cx="3690" cy="288"/>
              <a:chOff x="895" y="2847"/>
              <a:chExt cx="3690" cy="288"/>
            </a:xfrm>
          </p:grpSpPr>
          <p:sp>
            <p:nvSpPr>
              <p:cNvPr id="9250" name="AutoShape 44" descr="EMB0022">
                <a:extLst>
                  <a:ext uri="{FF2B5EF4-FFF2-40B4-BE49-F238E27FC236}">
                    <a16:creationId xmlns:a16="http://schemas.microsoft.com/office/drawing/2014/main" id="{E0AA30F0-0A7F-1BA4-B3E2-EA3B9B35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1" name="AutoShape 45">
                <a:extLst>
                  <a:ext uri="{FF2B5EF4-FFF2-40B4-BE49-F238E27FC236}">
                    <a16:creationId xmlns:a16="http://schemas.microsoft.com/office/drawing/2014/main" id="{E35ED33B-A1AD-39A5-6CA3-FC8939384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43" name="Rectangle 46">
              <a:extLst>
                <a:ext uri="{FF2B5EF4-FFF2-40B4-BE49-F238E27FC236}">
                  <a16:creationId xmlns:a16="http://schemas.microsoft.com/office/drawing/2014/main" id="{98A87D05-6602-1D75-D69A-66A38757B23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2839"/>
              <a:ext cx="2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44" name="Group 47">
              <a:extLst>
                <a:ext uri="{FF2B5EF4-FFF2-40B4-BE49-F238E27FC236}">
                  <a16:creationId xmlns:a16="http://schemas.microsoft.com/office/drawing/2014/main" id="{3D36A411-4CAB-EA6F-5D51-D98418C6C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2849"/>
              <a:ext cx="298" cy="270"/>
              <a:chOff x="1036" y="2849"/>
              <a:chExt cx="298" cy="270"/>
            </a:xfrm>
          </p:grpSpPr>
          <p:sp>
            <p:nvSpPr>
              <p:cNvPr id="9246" name="Oval 48" descr="EMB0020">
                <a:extLst>
                  <a:ext uri="{FF2B5EF4-FFF2-40B4-BE49-F238E27FC236}">
                    <a16:creationId xmlns:a16="http://schemas.microsoft.com/office/drawing/2014/main" id="{8DC6F72B-B4E3-3101-5338-3160933A4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849"/>
                <a:ext cx="298" cy="270"/>
              </a:xfrm>
              <a:prstGeom prst="ellipse">
                <a:avLst/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7" name="Oval 52" descr="EMB0023">
                <a:extLst>
                  <a:ext uri="{FF2B5EF4-FFF2-40B4-BE49-F238E27FC236}">
                    <a16:creationId xmlns:a16="http://schemas.microsoft.com/office/drawing/2014/main" id="{15BD826B-9BCC-18D9-42A4-764F40AC7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850"/>
                <a:ext cx="291" cy="263"/>
              </a:xfrm>
              <a:prstGeom prst="ellipse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8" name="Oval 53" descr="EMB0024">
                <a:extLst>
                  <a:ext uri="{FF2B5EF4-FFF2-40B4-BE49-F238E27FC236}">
                    <a16:creationId xmlns:a16="http://schemas.microsoft.com/office/drawing/2014/main" id="{B928EB85-1B19-B509-4DF6-72EAC6A39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853"/>
                <a:ext cx="277" cy="246"/>
              </a:xfrm>
              <a:prstGeom prst="ellipse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9" name="Oval 54" descr="EMB0018">
                <a:extLst>
                  <a:ext uri="{FF2B5EF4-FFF2-40B4-BE49-F238E27FC236}">
                    <a16:creationId xmlns:a16="http://schemas.microsoft.com/office/drawing/2014/main" id="{C8227664-23EA-436F-56BD-EFDF38132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859"/>
                <a:ext cx="245" cy="200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45" name="Rectangle 55">
              <a:extLst>
                <a:ext uri="{FF2B5EF4-FFF2-40B4-BE49-F238E27FC236}">
                  <a16:creationId xmlns:a16="http://schemas.microsoft.com/office/drawing/2014/main" id="{0E4747C2-96A1-F3CC-0A0B-FA033559CE6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2839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4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9229" name="Rectangle 63">
            <a:extLst>
              <a:ext uri="{FF2B5EF4-FFF2-40B4-BE49-F238E27FC236}">
                <a16:creationId xmlns:a16="http://schemas.microsoft.com/office/drawing/2014/main" id="{3D03B1C6-51B6-1B68-B0E0-1ABE5BCFB34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678238" y="3205163"/>
            <a:ext cx="45386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층별 피난도</a:t>
            </a:r>
          </a:p>
        </p:txBody>
      </p:sp>
      <p:grpSp>
        <p:nvGrpSpPr>
          <p:cNvPr id="9230" name="Group 28">
            <a:extLst>
              <a:ext uri="{FF2B5EF4-FFF2-40B4-BE49-F238E27FC236}">
                <a16:creationId xmlns:a16="http://schemas.microsoft.com/office/drawing/2014/main" id="{FD06C626-477F-04DA-F5E2-D8C86D1C0E1E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3779838"/>
            <a:ext cx="5857875" cy="492125"/>
            <a:chOff x="895" y="1962"/>
            <a:chExt cx="3690" cy="310"/>
          </a:xfrm>
        </p:grpSpPr>
        <p:grpSp>
          <p:nvGrpSpPr>
            <p:cNvPr id="9232" name="Group 29">
              <a:extLst>
                <a:ext uri="{FF2B5EF4-FFF2-40B4-BE49-F238E27FC236}">
                  <a16:creationId xmlns:a16="http://schemas.microsoft.com/office/drawing/2014/main" id="{EA60B262-474D-4F78-58E3-BD176F1E0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982"/>
              <a:ext cx="3690" cy="288"/>
              <a:chOff x="895" y="1982"/>
              <a:chExt cx="3690" cy="288"/>
            </a:xfrm>
          </p:grpSpPr>
          <p:sp>
            <p:nvSpPr>
              <p:cNvPr id="9240" name="AutoShape 30" descr="EMB0019">
                <a:extLst>
                  <a:ext uri="{FF2B5EF4-FFF2-40B4-BE49-F238E27FC236}">
                    <a16:creationId xmlns:a16="http://schemas.microsoft.com/office/drawing/2014/main" id="{0479B3CF-73BF-BA6C-5B3C-811F36B2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982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1" name="AutoShape 31">
                <a:extLst>
                  <a:ext uri="{FF2B5EF4-FFF2-40B4-BE49-F238E27FC236}">
                    <a16:creationId xmlns:a16="http://schemas.microsoft.com/office/drawing/2014/main" id="{F34AF2F7-9136-4421-B47E-C5FDE7E1F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982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33" name="Rectangle 32">
              <a:extLst>
                <a:ext uri="{FF2B5EF4-FFF2-40B4-BE49-F238E27FC236}">
                  <a16:creationId xmlns:a16="http://schemas.microsoft.com/office/drawing/2014/main" id="{E7F18ACD-D994-3FBC-F721-DDFC4C33C73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1962"/>
              <a:ext cx="2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34" name="Group 36">
              <a:extLst>
                <a:ext uri="{FF2B5EF4-FFF2-40B4-BE49-F238E27FC236}">
                  <a16:creationId xmlns:a16="http://schemas.microsoft.com/office/drawing/2014/main" id="{CAA6CDED-4E2D-93A8-B2BA-250BAFD65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1991"/>
              <a:ext cx="298" cy="270"/>
              <a:chOff x="1036" y="1991"/>
              <a:chExt cx="298" cy="270"/>
            </a:xfrm>
          </p:grpSpPr>
          <p:sp>
            <p:nvSpPr>
              <p:cNvPr id="9236" name="Oval 37" descr="EMB0020">
                <a:extLst>
                  <a:ext uri="{FF2B5EF4-FFF2-40B4-BE49-F238E27FC236}">
                    <a16:creationId xmlns:a16="http://schemas.microsoft.com/office/drawing/2014/main" id="{B5DF6506-53E9-11D6-097A-1BE47299A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1991"/>
                <a:ext cx="298" cy="270"/>
              </a:xfrm>
              <a:prstGeom prst="ellipse">
                <a:avLst/>
              </a:prstGeom>
              <a:blipFill dpi="0" rotWithShape="0">
                <a:blip r:embed="rId1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37" name="Oval 38" descr="EMB0021">
                <a:extLst>
                  <a:ext uri="{FF2B5EF4-FFF2-40B4-BE49-F238E27FC236}">
                    <a16:creationId xmlns:a16="http://schemas.microsoft.com/office/drawing/2014/main" id="{92AD2210-4170-6C78-B7D1-A4F91E4EE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992"/>
                <a:ext cx="291" cy="263"/>
              </a:xfrm>
              <a:prstGeom prst="ellipse">
                <a:avLst/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38" name="Oval 39" descr="EMB0017">
                <a:extLst>
                  <a:ext uri="{FF2B5EF4-FFF2-40B4-BE49-F238E27FC236}">
                    <a16:creationId xmlns:a16="http://schemas.microsoft.com/office/drawing/2014/main" id="{CF3FA8B3-2E37-4750-C185-A0960EFFB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1995"/>
                <a:ext cx="277" cy="246"/>
              </a:xfrm>
              <a:prstGeom prst="ellipse">
                <a:avLst/>
              </a:pr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39" name="Oval 40" descr="EMB0018">
                <a:extLst>
                  <a:ext uri="{FF2B5EF4-FFF2-40B4-BE49-F238E27FC236}">
                    <a16:creationId xmlns:a16="http://schemas.microsoft.com/office/drawing/2014/main" id="{7A32AB36-C2E6-5CD3-FF1A-2EF77C0F7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001"/>
                <a:ext cx="245" cy="200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35" name="Rectangle 41">
              <a:extLst>
                <a:ext uri="{FF2B5EF4-FFF2-40B4-BE49-F238E27FC236}">
                  <a16:creationId xmlns:a16="http://schemas.microsoft.com/office/drawing/2014/main" id="{287A2C69-917B-4467-3A67-D37A0132542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1981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5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9231" name="Rectangle 57">
            <a:extLst>
              <a:ext uri="{FF2B5EF4-FFF2-40B4-BE49-F238E27FC236}">
                <a16:creationId xmlns:a16="http://schemas.microsoft.com/office/drawing/2014/main" id="{BCC4D3AF-CC16-5C89-5D1B-4E383D9372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687763" y="3806825"/>
            <a:ext cx="391001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주요소방시설 및 수리 현황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58273046-918C-0570-6A49-5C5FD9E418E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7D8D46A3-BD73-9BF9-E8DB-427E0AA0E60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2E997414-0688-FD71-DDEF-A86852114D1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4450" y="279400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출동대별 활동사항 </a:t>
            </a:r>
          </a:p>
        </p:txBody>
      </p:sp>
      <p:grpSp>
        <p:nvGrpSpPr>
          <p:cNvPr id="34821" name="Group 11">
            <a:extLst>
              <a:ext uri="{FF2B5EF4-FFF2-40B4-BE49-F238E27FC236}">
                <a16:creationId xmlns:a16="http://schemas.microsoft.com/office/drawing/2014/main" id="{23A04CF5-CA61-5A1C-CC8E-BAF0DE81E615}"/>
              </a:ext>
            </a:extLst>
          </p:cNvPr>
          <p:cNvGrpSpPr>
            <a:grpSpLocks/>
          </p:cNvGrpSpPr>
          <p:nvPr/>
        </p:nvGrpSpPr>
        <p:grpSpPr bwMode="auto">
          <a:xfrm>
            <a:off x="1995488" y="4673600"/>
            <a:ext cx="1327150" cy="731838"/>
            <a:chOff x="3036" y="3226"/>
            <a:chExt cx="836" cy="433"/>
          </a:xfrm>
        </p:grpSpPr>
        <p:sp>
          <p:nvSpPr>
            <p:cNvPr id="34874" name="AutoShape 12" descr="EMB0057">
              <a:extLst>
                <a:ext uri="{FF2B5EF4-FFF2-40B4-BE49-F238E27FC236}">
                  <a16:creationId xmlns:a16="http://schemas.microsoft.com/office/drawing/2014/main" id="{D9D3E008-045A-725B-7349-0993DBB0C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3226"/>
              <a:ext cx="836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19201" algn="ctr">
              <a:solidFill>
                <a:srgbClr val="808080"/>
              </a:solidFill>
              <a:round/>
              <a:headEnd/>
              <a:tailEnd/>
            </a:ln>
            <a:effectLst>
              <a:outerShdw dist="5407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4875" name="AutoShape 13" descr="EMB0058">
              <a:extLst>
                <a:ext uri="{FF2B5EF4-FFF2-40B4-BE49-F238E27FC236}">
                  <a16:creationId xmlns:a16="http://schemas.microsoft.com/office/drawing/2014/main" id="{3276A9CE-C87C-9FAA-4D5A-16CE8691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3232"/>
              <a:ext cx="821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34876" name="Picture 14">
              <a:extLst>
                <a:ext uri="{FF2B5EF4-FFF2-40B4-BE49-F238E27FC236}">
                  <a16:creationId xmlns:a16="http://schemas.microsoft.com/office/drawing/2014/main" id="{BE15F50A-543B-4B18-61AB-BA4FC79CC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" y="3485"/>
              <a:ext cx="8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822" name="Rectangle 15">
            <a:extLst>
              <a:ext uri="{FF2B5EF4-FFF2-40B4-BE49-F238E27FC236}">
                <a16:creationId xmlns:a16="http://schemas.microsoft.com/office/drawing/2014/main" id="{7FA6AAE2-B70E-DEFB-243C-F06F203897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928813" y="4814888"/>
            <a:ext cx="14652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구급차(영광)</a:t>
            </a:r>
          </a:p>
        </p:txBody>
      </p:sp>
      <p:sp>
        <p:nvSpPr>
          <p:cNvPr id="34823" name="Rectangle 20">
            <a:extLst>
              <a:ext uri="{FF2B5EF4-FFF2-40B4-BE49-F238E27FC236}">
                <a16:creationId xmlns:a16="http://schemas.microsoft.com/office/drawing/2014/main" id="{B65E2A5D-64BC-F093-7C14-9B93ADB3654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66038" y="3135313"/>
            <a:ext cx="2987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4824" name="Rectangle 21">
            <a:extLst>
              <a:ext uri="{FF2B5EF4-FFF2-40B4-BE49-F238E27FC236}">
                <a16:creationId xmlns:a16="http://schemas.microsoft.com/office/drawing/2014/main" id="{67A0C3EF-30B2-604B-800F-029128AE25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59688" y="4594225"/>
            <a:ext cx="288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4825" name="Line 22">
            <a:extLst>
              <a:ext uri="{FF2B5EF4-FFF2-40B4-BE49-F238E27FC236}">
                <a16:creationId xmlns:a16="http://schemas.microsoft.com/office/drawing/2014/main" id="{7847972F-15BE-3C3D-F701-F178D0809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5488" y="1839913"/>
            <a:ext cx="3998912" cy="0"/>
          </a:xfrm>
          <a:prstGeom prst="line">
            <a:avLst/>
          </a:prstGeom>
          <a:noFill/>
          <a:ln w="12726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6" name="Group 24">
            <a:extLst>
              <a:ext uri="{FF2B5EF4-FFF2-40B4-BE49-F238E27FC236}">
                <a16:creationId xmlns:a16="http://schemas.microsoft.com/office/drawing/2014/main" id="{1417A893-98BA-E819-D40E-403C6E63F983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1993900"/>
            <a:ext cx="1327150" cy="687388"/>
            <a:chOff x="3036" y="1279"/>
            <a:chExt cx="836" cy="433"/>
          </a:xfrm>
        </p:grpSpPr>
        <p:sp>
          <p:nvSpPr>
            <p:cNvPr id="34871" name="AutoShape 25" descr="EMB0059">
              <a:extLst>
                <a:ext uri="{FF2B5EF4-FFF2-40B4-BE49-F238E27FC236}">
                  <a16:creationId xmlns:a16="http://schemas.microsoft.com/office/drawing/2014/main" id="{0B77CD62-BD41-5DA2-0DB1-C8042C12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279"/>
              <a:ext cx="836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19201" algn="ctr">
              <a:solidFill>
                <a:srgbClr val="808080"/>
              </a:solidFill>
              <a:round/>
              <a:headEnd/>
              <a:tailEnd/>
            </a:ln>
            <a:effectLst>
              <a:outerShdw dist="5407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4872" name="AutoShape 26" descr="EMB0056">
              <a:extLst>
                <a:ext uri="{FF2B5EF4-FFF2-40B4-BE49-F238E27FC236}">
                  <a16:creationId xmlns:a16="http://schemas.microsoft.com/office/drawing/2014/main" id="{220CFDB7-2C42-FD67-C061-238375EC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285"/>
              <a:ext cx="821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34873" name="Picture 27">
              <a:extLst>
                <a:ext uri="{FF2B5EF4-FFF2-40B4-BE49-F238E27FC236}">
                  <a16:creationId xmlns:a16="http://schemas.microsoft.com/office/drawing/2014/main" id="{DFC087FE-0138-E9E0-017D-4E9A13EBF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" y="1538"/>
              <a:ext cx="8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827" name="Rectangle 28">
            <a:extLst>
              <a:ext uri="{FF2B5EF4-FFF2-40B4-BE49-F238E27FC236}">
                <a16:creationId xmlns:a16="http://schemas.microsoft.com/office/drawing/2014/main" id="{4F018959-830A-31C9-B90F-346DC41D956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33600" y="2160588"/>
            <a:ext cx="10826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영광물탱크</a:t>
            </a:r>
          </a:p>
        </p:txBody>
      </p:sp>
      <p:sp>
        <p:nvSpPr>
          <p:cNvPr id="34828" name="Line 30">
            <a:extLst>
              <a:ext uri="{FF2B5EF4-FFF2-40B4-BE49-F238E27FC236}">
                <a16:creationId xmlns:a16="http://schemas.microsoft.com/office/drawing/2014/main" id="{EB26C2F5-9191-D325-155D-4173407BB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1839913"/>
            <a:ext cx="3994150" cy="0"/>
          </a:xfrm>
          <a:prstGeom prst="line">
            <a:avLst/>
          </a:prstGeom>
          <a:noFill/>
          <a:ln w="12726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Rectangle 39">
            <a:extLst>
              <a:ext uri="{FF2B5EF4-FFF2-40B4-BE49-F238E27FC236}">
                <a16:creationId xmlns:a16="http://schemas.microsoft.com/office/drawing/2014/main" id="{59FA7E68-3EDD-EBD8-437F-8EAE8AD3143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87725" y="2066925"/>
            <a:ext cx="2670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34830" name="Group 40">
            <a:extLst>
              <a:ext uri="{FF2B5EF4-FFF2-40B4-BE49-F238E27FC236}">
                <a16:creationId xmlns:a16="http://schemas.microsoft.com/office/drawing/2014/main" id="{6A6748F1-F835-B69E-61D3-B379884DCC6B}"/>
              </a:ext>
            </a:extLst>
          </p:cNvPr>
          <p:cNvGrpSpPr>
            <a:grpSpLocks/>
          </p:cNvGrpSpPr>
          <p:nvPr/>
        </p:nvGrpSpPr>
        <p:grpSpPr bwMode="auto">
          <a:xfrm>
            <a:off x="1989138" y="3460750"/>
            <a:ext cx="1327150" cy="679450"/>
            <a:chOff x="3036" y="2277"/>
            <a:chExt cx="836" cy="428"/>
          </a:xfrm>
        </p:grpSpPr>
        <p:sp>
          <p:nvSpPr>
            <p:cNvPr id="34868" name="AutoShape 41" descr="EMB0061">
              <a:extLst>
                <a:ext uri="{FF2B5EF4-FFF2-40B4-BE49-F238E27FC236}">
                  <a16:creationId xmlns:a16="http://schemas.microsoft.com/office/drawing/2014/main" id="{5D96E781-A516-4E19-A8D7-28272F5B3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277"/>
              <a:ext cx="836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8"/>
              <a:srcRect/>
              <a:stretch>
                <a:fillRect/>
              </a:stretch>
            </a:blipFill>
            <a:ln w="19201" algn="ctr">
              <a:solidFill>
                <a:srgbClr val="808080"/>
              </a:solidFill>
              <a:round/>
              <a:headEnd/>
              <a:tailEnd/>
            </a:ln>
            <a:effectLst>
              <a:outerShdw dist="5407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4869" name="AutoShape 42" descr="EMB0062">
              <a:extLst>
                <a:ext uri="{FF2B5EF4-FFF2-40B4-BE49-F238E27FC236}">
                  <a16:creationId xmlns:a16="http://schemas.microsoft.com/office/drawing/2014/main" id="{A33E26F6-4F4A-8963-1E44-3D8BEA7AA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2283"/>
              <a:ext cx="821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34870" name="Picture 43">
              <a:extLst>
                <a:ext uri="{FF2B5EF4-FFF2-40B4-BE49-F238E27FC236}">
                  <a16:creationId xmlns:a16="http://schemas.microsoft.com/office/drawing/2014/main" id="{FA58EF0F-96DF-2F74-8B41-F4404F614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" y="2531"/>
              <a:ext cx="8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831" name="Rectangle 44">
            <a:extLst>
              <a:ext uri="{FF2B5EF4-FFF2-40B4-BE49-F238E27FC236}">
                <a16:creationId xmlns:a16="http://schemas.microsoft.com/office/drawing/2014/main" id="{6A44F804-1CF5-0AA6-29E4-2BB6374F66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82813" y="3541713"/>
            <a:ext cx="8620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영광구조</a:t>
            </a:r>
          </a:p>
        </p:txBody>
      </p:sp>
      <p:grpSp>
        <p:nvGrpSpPr>
          <p:cNvPr id="34832" name="Group 45">
            <a:extLst>
              <a:ext uri="{FF2B5EF4-FFF2-40B4-BE49-F238E27FC236}">
                <a16:creationId xmlns:a16="http://schemas.microsoft.com/office/drawing/2014/main" id="{BE861F22-5D83-08E8-F454-925F41CE981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34865" name="AutoShape 46">
              <a:extLst>
                <a:ext uri="{FF2B5EF4-FFF2-40B4-BE49-F238E27FC236}">
                  <a16:creationId xmlns:a16="http://schemas.microsoft.com/office/drawing/2014/main" id="{06D5311A-C15F-6CF1-1C08-38F250F0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4866" name="AutoShape 47" descr="EMB0037">
              <a:extLst>
                <a:ext uri="{FF2B5EF4-FFF2-40B4-BE49-F238E27FC236}">
                  <a16:creationId xmlns:a16="http://schemas.microsoft.com/office/drawing/2014/main" id="{DCAC00CA-A892-25C8-B28C-CFD0626D6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11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4867" name="AutoShape 48" descr="EMB0038">
              <a:extLst>
                <a:ext uri="{FF2B5EF4-FFF2-40B4-BE49-F238E27FC236}">
                  <a16:creationId xmlns:a16="http://schemas.microsoft.com/office/drawing/2014/main" id="{0533ED34-DDD5-D263-B723-639AC8DD8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12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4-3</a:t>
              </a:r>
            </a:p>
          </p:txBody>
        </p:sp>
      </p:grpSp>
      <p:sp>
        <p:nvSpPr>
          <p:cNvPr id="34833" name="Rectangle 52">
            <a:extLst>
              <a:ext uri="{FF2B5EF4-FFF2-40B4-BE49-F238E27FC236}">
                <a16:creationId xmlns:a16="http://schemas.microsoft.com/office/drawing/2014/main" id="{E22471A4-7337-EF6A-04A8-954CF35D5F2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38513" y="3084513"/>
            <a:ext cx="28765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4834" name="Rectangle 20">
            <a:extLst>
              <a:ext uri="{FF2B5EF4-FFF2-40B4-BE49-F238E27FC236}">
                <a16:creationId xmlns:a16="http://schemas.microsoft.com/office/drawing/2014/main" id="{CEB08ACB-6766-19C2-F93F-FBA99C258F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49625" y="5768975"/>
            <a:ext cx="6261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A64EF3-4ED7-4499-0576-169869F7B8C3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C04E7C-109C-EEC3-A167-0B954282EB08}"/>
              </a:ext>
            </a:extLst>
          </p:cNvPr>
          <p:cNvGraphicFramePr>
            <a:graphicFrameLocks noGrp="1"/>
          </p:cNvGraphicFramePr>
          <p:nvPr/>
        </p:nvGraphicFramePr>
        <p:xfrm>
          <a:off x="3471863" y="1995488"/>
          <a:ext cx="4945062" cy="106997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기관원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소형펌프뒤 차량부서 후 중계급수 및 장비 전진기지 이동조치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상황에 따라 인명구조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인명대피 보조 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경방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진압장비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Pack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휴대 후 화점층으로 이동하여 화재진압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구조대의 인명구조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․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인명대피 엄호주수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A7D366-3CFF-7B14-247E-3031B752BC55}"/>
              </a:ext>
            </a:extLst>
          </p:cNvPr>
          <p:cNvGraphicFramePr>
            <a:graphicFrameLocks noGrp="1"/>
          </p:cNvGraphicFramePr>
          <p:nvPr/>
        </p:nvGraphicFramePr>
        <p:xfrm>
          <a:off x="3471863" y="3465513"/>
          <a:ext cx="4945062" cy="619125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구조대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4365" marR="44365" marT="12266" marB="1226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피난계단 및 창문을 통한 화점층 진입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파괴장비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동력절단기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이용한 문개방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진압요원의 엄호주수하에 인명검색 및 요구조자 구조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․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대피활동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4365" marR="44365" marT="12266" marB="1226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55" name="Rectangle 2">
            <a:extLst>
              <a:ext uri="{FF2B5EF4-FFF2-40B4-BE49-F238E27FC236}">
                <a16:creationId xmlns:a16="http://schemas.microsoft.com/office/drawing/2014/main" id="{152EBBD4-97A4-5F9E-0687-1C013746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579813"/>
            <a:ext cx="53133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CFC7F0-9D11-22B3-3F31-D01831090E62}"/>
              </a:ext>
            </a:extLst>
          </p:cNvPr>
          <p:cNvGraphicFramePr>
            <a:graphicFrameLocks noGrp="1"/>
          </p:cNvGraphicFramePr>
          <p:nvPr/>
        </p:nvGraphicFramePr>
        <p:xfrm>
          <a:off x="3463925" y="4665663"/>
          <a:ext cx="4959350" cy="457200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구급대</a:t>
                      </a: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응급의료반 지시에 따라 환자 응급처치 및 이송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환자분류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49048" marR="49048" marT="13560" marB="1356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4" name="Rectangle 3">
            <a:extLst>
              <a:ext uri="{FF2B5EF4-FFF2-40B4-BE49-F238E27FC236}">
                <a16:creationId xmlns:a16="http://schemas.microsoft.com/office/drawing/2014/main" id="{8DE401FA-FF9D-2BEF-055F-2498777D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4794250"/>
            <a:ext cx="56499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683F95BF-ED07-1B98-3B24-1122224564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7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8EC5A7FA-C6B2-1E00-1228-52381395BC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7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E5787D0A-B5B7-9A7F-AC23-B0C30562ABD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0900" y="209550"/>
            <a:ext cx="77803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    화재진압 대책</a:t>
            </a:r>
          </a:p>
        </p:txBody>
      </p:sp>
      <p:grpSp>
        <p:nvGrpSpPr>
          <p:cNvPr id="35845" name="Group 7">
            <a:extLst>
              <a:ext uri="{FF2B5EF4-FFF2-40B4-BE49-F238E27FC236}">
                <a16:creationId xmlns:a16="http://schemas.microsoft.com/office/drawing/2014/main" id="{BDB89073-0095-61C6-6B1E-415A0C94E78F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2320925"/>
            <a:ext cx="8245475" cy="3556000"/>
            <a:chOff x="403" y="1462"/>
            <a:chExt cx="5194" cy="2240"/>
          </a:xfrm>
        </p:grpSpPr>
        <p:sp>
          <p:nvSpPr>
            <p:cNvPr id="35856" name="Freeform 8">
              <a:extLst>
                <a:ext uri="{FF2B5EF4-FFF2-40B4-BE49-F238E27FC236}">
                  <a16:creationId xmlns:a16="http://schemas.microsoft.com/office/drawing/2014/main" id="{E8ABA5B8-20E1-4948-3212-59FF5725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462"/>
              <a:ext cx="5037" cy="1559"/>
            </a:xfrm>
            <a:custGeom>
              <a:avLst/>
              <a:gdLst>
                <a:gd name="T0" fmla="*/ 0 w 5037"/>
                <a:gd name="T1" fmla="*/ 1508 h 1559"/>
                <a:gd name="T2" fmla="*/ 0 w 5037"/>
                <a:gd name="T3" fmla="*/ 1559 h 1559"/>
                <a:gd name="T4" fmla="*/ 1070 w 5037"/>
                <a:gd name="T5" fmla="*/ 1559 h 1559"/>
                <a:gd name="T6" fmla="*/ 1293 w 5037"/>
                <a:gd name="T7" fmla="*/ 1056 h 1559"/>
                <a:gd name="T8" fmla="*/ 2363 w 5037"/>
                <a:gd name="T9" fmla="*/ 1056 h 1559"/>
                <a:gd name="T10" fmla="*/ 2631 w 5037"/>
                <a:gd name="T11" fmla="*/ 553 h 1559"/>
                <a:gd name="T12" fmla="*/ 3699 w 5037"/>
                <a:gd name="T13" fmla="*/ 553 h 1559"/>
                <a:gd name="T14" fmla="*/ 3967 w 5037"/>
                <a:gd name="T15" fmla="*/ 50 h 1559"/>
                <a:gd name="T16" fmla="*/ 5037 w 5037"/>
                <a:gd name="T17" fmla="*/ 50 h 1559"/>
                <a:gd name="T18" fmla="*/ 5037 w 5037"/>
                <a:gd name="T19" fmla="*/ 0 h 1559"/>
                <a:gd name="T20" fmla="*/ 3967 w 5037"/>
                <a:gd name="T21" fmla="*/ 0 h 1559"/>
                <a:gd name="T22" fmla="*/ 3699 w 5037"/>
                <a:gd name="T23" fmla="*/ 503 h 1559"/>
                <a:gd name="T24" fmla="*/ 2631 w 5037"/>
                <a:gd name="T25" fmla="*/ 503 h 1559"/>
                <a:gd name="T26" fmla="*/ 2363 w 5037"/>
                <a:gd name="T27" fmla="*/ 1006 h 1559"/>
                <a:gd name="T28" fmla="*/ 1293 w 5037"/>
                <a:gd name="T29" fmla="*/ 1006 h 1559"/>
                <a:gd name="T30" fmla="*/ 1070 w 5037"/>
                <a:gd name="T31" fmla="*/ 1508 h 1559"/>
                <a:gd name="T32" fmla="*/ 0 w 5037"/>
                <a:gd name="T33" fmla="*/ 1508 h 15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37" h="1559">
                  <a:moveTo>
                    <a:pt x="0" y="1508"/>
                  </a:moveTo>
                  <a:lnTo>
                    <a:pt x="0" y="1559"/>
                  </a:lnTo>
                  <a:lnTo>
                    <a:pt x="1070" y="1559"/>
                  </a:lnTo>
                  <a:lnTo>
                    <a:pt x="1293" y="1056"/>
                  </a:lnTo>
                  <a:lnTo>
                    <a:pt x="2363" y="1056"/>
                  </a:lnTo>
                  <a:lnTo>
                    <a:pt x="2631" y="553"/>
                  </a:lnTo>
                  <a:lnTo>
                    <a:pt x="3699" y="553"/>
                  </a:lnTo>
                  <a:lnTo>
                    <a:pt x="3967" y="50"/>
                  </a:lnTo>
                  <a:lnTo>
                    <a:pt x="5037" y="50"/>
                  </a:lnTo>
                  <a:lnTo>
                    <a:pt x="5037" y="0"/>
                  </a:lnTo>
                  <a:lnTo>
                    <a:pt x="3967" y="0"/>
                  </a:lnTo>
                  <a:lnTo>
                    <a:pt x="3699" y="503"/>
                  </a:lnTo>
                  <a:lnTo>
                    <a:pt x="2631" y="503"/>
                  </a:lnTo>
                  <a:lnTo>
                    <a:pt x="2363" y="1006"/>
                  </a:lnTo>
                  <a:lnTo>
                    <a:pt x="1293" y="1006"/>
                  </a:lnTo>
                  <a:lnTo>
                    <a:pt x="1070" y="1508"/>
                  </a:lnTo>
                  <a:lnTo>
                    <a:pt x="0" y="1508"/>
                  </a:lnTo>
                  <a:close/>
                </a:path>
              </a:pathLst>
            </a:custGeom>
            <a:solidFill>
              <a:srgbClr val="4FAF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35857" name="Group 9">
              <a:extLst>
                <a:ext uri="{FF2B5EF4-FFF2-40B4-BE49-F238E27FC236}">
                  <a16:creationId xmlns:a16="http://schemas.microsoft.com/office/drawing/2014/main" id="{C0DB1D4E-5091-A18F-2D25-C8DA1D779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" y="2219"/>
              <a:ext cx="714" cy="658"/>
              <a:chOff x="796" y="2219"/>
              <a:chExt cx="714" cy="658"/>
            </a:xfrm>
          </p:grpSpPr>
          <p:sp>
            <p:nvSpPr>
              <p:cNvPr id="35897" name="Freeform 10" descr="EMB0068">
                <a:extLst>
                  <a:ext uri="{FF2B5EF4-FFF2-40B4-BE49-F238E27FC236}">
                    <a16:creationId xmlns:a16="http://schemas.microsoft.com/office/drawing/2014/main" id="{70A72924-C814-2814-CC43-DC7BF9072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2725"/>
                <a:ext cx="278" cy="143"/>
              </a:xfrm>
              <a:custGeom>
                <a:avLst/>
                <a:gdLst>
                  <a:gd name="T0" fmla="*/ 0 w 278"/>
                  <a:gd name="T1" fmla="*/ 137 h 143"/>
                  <a:gd name="T2" fmla="*/ 48 w 278"/>
                  <a:gd name="T3" fmla="*/ 143 h 143"/>
                  <a:gd name="T4" fmla="*/ 247 w 278"/>
                  <a:gd name="T5" fmla="*/ 26 h 143"/>
                  <a:gd name="T6" fmla="*/ 240 w 278"/>
                  <a:gd name="T7" fmla="*/ 6 h 143"/>
                  <a:gd name="T8" fmla="*/ 185 w 278"/>
                  <a:gd name="T9" fmla="*/ 21 h 143"/>
                  <a:gd name="T10" fmla="*/ 0 w 278"/>
                  <a:gd name="T11" fmla="*/ 137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8" h="143">
                    <a:moveTo>
                      <a:pt x="0" y="137"/>
                    </a:moveTo>
                    <a:lnTo>
                      <a:pt x="48" y="143"/>
                    </a:lnTo>
                    <a:lnTo>
                      <a:pt x="247" y="26"/>
                    </a:lnTo>
                    <a:cubicBezTo>
                      <a:pt x="278" y="4"/>
                      <a:pt x="250" y="7"/>
                      <a:pt x="240" y="6"/>
                    </a:cubicBezTo>
                    <a:cubicBezTo>
                      <a:pt x="230" y="5"/>
                      <a:pt x="225" y="0"/>
                      <a:pt x="185" y="21"/>
                    </a:cubicBezTo>
                    <a:lnTo>
                      <a:pt x="0" y="137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898" name="Freeform 11" descr="EMB0069">
                <a:extLst>
                  <a:ext uri="{FF2B5EF4-FFF2-40B4-BE49-F238E27FC236}">
                    <a16:creationId xmlns:a16="http://schemas.microsoft.com/office/drawing/2014/main" id="{151BDBBE-6332-FE06-386C-98AA1698D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" y="2673"/>
                <a:ext cx="305" cy="141"/>
              </a:xfrm>
              <a:custGeom>
                <a:avLst/>
                <a:gdLst>
                  <a:gd name="T0" fmla="*/ 0 w 305"/>
                  <a:gd name="T1" fmla="*/ 131 h 141"/>
                  <a:gd name="T2" fmla="*/ 67 w 305"/>
                  <a:gd name="T3" fmla="*/ 141 h 141"/>
                  <a:gd name="T4" fmla="*/ 276 w 305"/>
                  <a:gd name="T5" fmla="*/ 30 h 141"/>
                  <a:gd name="T6" fmla="*/ 243 w 305"/>
                  <a:gd name="T7" fmla="*/ 0 h 141"/>
                  <a:gd name="T8" fmla="*/ 191 w 305"/>
                  <a:gd name="T9" fmla="*/ 24 h 141"/>
                  <a:gd name="T10" fmla="*/ 0 w 305"/>
                  <a:gd name="T11" fmla="*/ 131 h 1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5" h="141">
                    <a:moveTo>
                      <a:pt x="0" y="131"/>
                    </a:moveTo>
                    <a:lnTo>
                      <a:pt x="67" y="141"/>
                    </a:lnTo>
                    <a:lnTo>
                      <a:pt x="276" y="30"/>
                    </a:lnTo>
                    <a:cubicBezTo>
                      <a:pt x="305" y="7"/>
                      <a:pt x="257" y="1"/>
                      <a:pt x="243" y="0"/>
                    </a:cubicBezTo>
                    <a:cubicBezTo>
                      <a:pt x="233" y="0"/>
                      <a:pt x="232" y="2"/>
                      <a:pt x="191" y="24"/>
                    </a:cubicBezTo>
                    <a:lnTo>
                      <a:pt x="0" y="13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899" name="Freeform 12" descr="EMB0070">
                <a:extLst>
                  <a:ext uri="{FF2B5EF4-FFF2-40B4-BE49-F238E27FC236}">
                    <a16:creationId xmlns:a16="http://schemas.microsoft.com/office/drawing/2014/main" id="{5B7D3449-D562-9889-2BCB-B8321B120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758"/>
                <a:ext cx="255" cy="119"/>
              </a:xfrm>
              <a:custGeom>
                <a:avLst/>
                <a:gdLst>
                  <a:gd name="T0" fmla="*/ 0 w 255"/>
                  <a:gd name="T1" fmla="*/ 111 h 119"/>
                  <a:gd name="T2" fmla="*/ 55 w 255"/>
                  <a:gd name="T3" fmla="*/ 119 h 119"/>
                  <a:gd name="T4" fmla="*/ 234 w 255"/>
                  <a:gd name="T5" fmla="*/ 29 h 119"/>
                  <a:gd name="T6" fmla="*/ 182 w 255"/>
                  <a:gd name="T7" fmla="*/ 14 h 119"/>
                  <a:gd name="T8" fmla="*/ 0 w 255"/>
                  <a:gd name="T9" fmla="*/ 111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19">
                    <a:moveTo>
                      <a:pt x="0" y="111"/>
                    </a:moveTo>
                    <a:lnTo>
                      <a:pt x="55" y="119"/>
                    </a:lnTo>
                    <a:lnTo>
                      <a:pt x="234" y="29"/>
                    </a:lnTo>
                    <a:cubicBezTo>
                      <a:pt x="255" y="11"/>
                      <a:pt x="221" y="0"/>
                      <a:pt x="182" y="14"/>
                    </a:cubicBezTo>
                    <a:lnTo>
                      <a:pt x="0" y="111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900" name="Freeform 13" descr="EMB0071">
                <a:extLst>
                  <a:ext uri="{FF2B5EF4-FFF2-40B4-BE49-F238E27FC236}">
                    <a16:creationId xmlns:a16="http://schemas.microsoft.com/office/drawing/2014/main" id="{E03106FB-829D-3508-3BEE-37DD8606B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396"/>
                <a:ext cx="185" cy="471"/>
              </a:xfrm>
              <a:custGeom>
                <a:avLst/>
                <a:gdLst>
                  <a:gd name="T0" fmla="*/ 85 w 185"/>
                  <a:gd name="T1" fmla="*/ 83 h 471"/>
                  <a:gd name="T2" fmla="*/ 61 w 185"/>
                  <a:gd name="T3" fmla="*/ 41 h 471"/>
                  <a:gd name="T4" fmla="*/ 100 w 185"/>
                  <a:gd name="T5" fmla="*/ 1 h 471"/>
                  <a:gd name="T6" fmla="*/ 141 w 185"/>
                  <a:gd name="T7" fmla="*/ 43 h 471"/>
                  <a:gd name="T8" fmla="*/ 112 w 185"/>
                  <a:gd name="T9" fmla="*/ 83 h 471"/>
                  <a:gd name="T10" fmla="*/ 111 w 185"/>
                  <a:gd name="T11" fmla="*/ 102 h 471"/>
                  <a:gd name="T12" fmla="*/ 173 w 185"/>
                  <a:gd name="T13" fmla="*/ 120 h 471"/>
                  <a:gd name="T14" fmla="*/ 183 w 185"/>
                  <a:gd name="T15" fmla="*/ 169 h 471"/>
                  <a:gd name="T16" fmla="*/ 180 w 185"/>
                  <a:gd name="T17" fmla="*/ 265 h 471"/>
                  <a:gd name="T18" fmla="*/ 173 w 185"/>
                  <a:gd name="T19" fmla="*/ 302 h 471"/>
                  <a:gd name="T20" fmla="*/ 162 w 185"/>
                  <a:gd name="T21" fmla="*/ 255 h 471"/>
                  <a:gd name="T22" fmla="*/ 155 w 185"/>
                  <a:gd name="T23" fmla="*/ 167 h 471"/>
                  <a:gd name="T24" fmla="*/ 141 w 185"/>
                  <a:gd name="T25" fmla="*/ 265 h 471"/>
                  <a:gd name="T26" fmla="*/ 119 w 185"/>
                  <a:gd name="T27" fmla="*/ 471 h 471"/>
                  <a:gd name="T28" fmla="*/ 65 w 185"/>
                  <a:gd name="T29" fmla="*/ 467 h 471"/>
                  <a:gd name="T30" fmla="*/ 42 w 185"/>
                  <a:gd name="T31" fmla="*/ 269 h 471"/>
                  <a:gd name="T32" fmla="*/ 28 w 185"/>
                  <a:gd name="T33" fmla="*/ 172 h 471"/>
                  <a:gd name="T34" fmla="*/ 21 w 185"/>
                  <a:gd name="T35" fmla="*/ 256 h 471"/>
                  <a:gd name="T36" fmla="*/ 10 w 185"/>
                  <a:gd name="T37" fmla="*/ 302 h 471"/>
                  <a:gd name="T38" fmla="*/ 1 w 185"/>
                  <a:gd name="T39" fmla="*/ 252 h 471"/>
                  <a:gd name="T40" fmla="*/ 6 w 185"/>
                  <a:gd name="T41" fmla="*/ 152 h 471"/>
                  <a:gd name="T42" fmla="*/ 19 w 185"/>
                  <a:gd name="T43" fmla="*/ 116 h 471"/>
                  <a:gd name="T44" fmla="*/ 84 w 185"/>
                  <a:gd name="T45" fmla="*/ 102 h 471"/>
                  <a:gd name="T46" fmla="*/ 85 w 185"/>
                  <a:gd name="T47" fmla="*/ 83 h 471"/>
                  <a:gd name="T48" fmla="*/ 85 w 185"/>
                  <a:gd name="T49" fmla="*/ 83 h 4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85" h="471">
                    <a:moveTo>
                      <a:pt x="85" y="83"/>
                    </a:moveTo>
                    <a:cubicBezTo>
                      <a:pt x="72" y="78"/>
                      <a:pt x="62" y="62"/>
                      <a:pt x="61" y="41"/>
                    </a:cubicBezTo>
                    <a:cubicBezTo>
                      <a:pt x="60" y="21"/>
                      <a:pt x="75" y="0"/>
                      <a:pt x="100" y="1"/>
                    </a:cubicBezTo>
                    <a:cubicBezTo>
                      <a:pt x="126" y="1"/>
                      <a:pt x="142" y="15"/>
                      <a:pt x="141" y="43"/>
                    </a:cubicBezTo>
                    <a:cubicBezTo>
                      <a:pt x="141" y="70"/>
                      <a:pt x="125" y="79"/>
                      <a:pt x="112" y="83"/>
                    </a:cubicBezTo>
                    <a:cubicBezTo>
                      <a:pt x="109" y="92"/>
                      <a:pt x="109" y="97"/>
                      <a:pt x="111" y="102"/>
                    </a:cubicBezTo>
                    <a:cubicBezTo>
                      <a:pt x="125" y="108"/>
                      <a:pt x="160" y="109"/>
                      <a:pt x="173" y="120"/>
                    </a:cubicBezTo>
                    <a:cubicBezTo>
                      <a:pt x="185" y="129"/>
                      <a:pt x="181" y="145"/>
                      <a:pt x="183" y="169"/>
                    </a:cubicBezTo>
                    <a:lnTo>
                      <a:pt x="180" y="265"/>
                    </a:lnTo>
                    <a:cubicBezTo>
                      <a:pt x="179" y="288"/>
                      <a:pt x="175" y="303"/>
                      <a:pt x="173" y="302"/>
                    </a:cubicBezTo>
                    <a:cubicBezTo>
                      <a:pt x="165" y="306"/>
                      <a:pt x="165" y="277"/>
                      <a:pt x="162" y="255"/>
                    </a:cubicBezTo>
                    <a:lnTo>
                      <a:pt x="155" y="167"/>
                    </a:lnTo>
                    <a:cubicBezTo>
                      <a:pt x="150" y="169"/>
                      <a:pt x="146" y="215"/>
                      <a:pt x="141" y="265"/>
                    </a:cubicBezTo>
                    <a:lnTo>
                      <a:pt x="119" y="471"/>
                    </a:lnTo>
                    <a:lnTo>
                      <a:pt x="65" y="467"/>
                    </a:lnTo>
                    <a:lnTo>
                      <a:pt x="42" y="269"/>
                    </a:lnTo>
                    <a:cubicBezTo>
                      <a:pt x="32" y="211"/>
                      <a:pt x="31" y="174"/>
                      <a:pt x="28" y="172"/>
                    </a:cubicBezTo>
                    <a:lnTo>
                      <a:pt x="21" y="256"/>
                    </a:lnTo>
                    <a:cubicBezTo>
                      <a:pt x="18" y="278"/>
                      <a:pt x="13" y="303"/>
                      <a:pt x="10" y="302"/>
                    </a:cubicBezTo>
                    <a:cubicBezTo>
                      <a:pt x="4" y="302"/>
                      <a:pt x="2" y="277"/>
                      <a:pt x="1" y="252"/>
                    </a:cubicBezTo>
                    <a:cubicBezTo>
                      <a:pt x="0" y="227"/>
                      <a:pt x="3" y="175"/>
                      <a:pt x="6" y="152"/>
                    </a:cubicBezTo>
                    <a:cubicBezTo>
                      <a:pt x="10" y="130"/>
                      <a:pt x="6" y="124"/>
                      <a:pt x="19" y="116"/>
                    </a:cubicBezTo>
                    <a:cubicBezTo>
                      <a:pt x="32" y="108"/>
                      <a:pt x="74" y="108"/>
                      <a:pt x="84" y="102"/>
                    </a:cubicBezTo>
                    <a:cubicBezTo>
                      <a:pt x="88" y="99"/>
                      <a:pt x="89" y="89"/>
                      <a:pt x="85" y="83"/>
                    </a:cubicBezTo>
                    <a:close/>
                  </a:path>
                </a:pathLst>
              </a:custGeom>
              <a:blipFill dpi="0" rotWithShape="0">
                <a:blip r:embed="rId5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901" name="Freeform 14" descr="EMB0072">
                <a:extLst>
                  <a:ext uri="{FF2B5EF4-FFF2-40B4-BE49-F238E27FC236}">
                    <a16:creationId xmlns:a16="http://schemas.microsoft.com/office/drawing/2014/main" id="{45F8EB95-B9FB-6E2D-10A6-F14BE618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219"/>
                <a:ext cx="234" cy="591"/>
              </a:xfrm>
              <a:custGeom>
                <a:avLst/>
                <a:gdLst>
                  <a:gd name="T0" fmla="*/ 108 w 234"/>
                  <a:gd name="T1" fmla="*/ 105 h 591"/>
                  <a:gd name="T2" fmla="*/ 77 w 234"/>
                  <a:gd name="T3" fmla="*/ 52 h 591"/>
                  <a:gd name="T4" fmla="*/ 127 w 234"/>
                  <a:gd name="T5" fmla="*/ 1 h 591"/>
                  <a:gd name="T6" fmla="*/ 179 w 234"/>
                  <a:gd name="T7" fmla="*/ 54 h 591"/>
                  <a:gd name="T8" fmla="*/ 141 w 234"/>
                  <a:gd name="T9" fmla="*/ 105 h 591"/>
                  <a:gd name="T10" fmla="*/ 140 w 234"/>
                  <a:gd name="T11" fmla="*/ 129 h 591"/>
                  <a:gd name="T12" fmla="*/ 218 w 234"/>
                  <a:gd name="T13" fmla="*/ 150 h 591"/>
                  <a:gd name="T14" fmla="*/ 231 w 234"/>
                  <a:gd name="T15" fmla="*/ 212 h 591"/>
                  <a:gd name="T16" fmla="*/ 228 w 234"/>
                  <a:gd name="T17" fmla="*/ 333 h 591"/>
                  <a:gd name="T18" fmla="*/ 218 w 234"/>
                  <a:gd name="T19" fmla="*/ 379 h 591"/>
                  <a:gd name="T20" fmla="*/ 205 w 234"/>
                  <a:gd name="T21" fmla="*/ 320 h 591"/>
                  <a:gd name="T22" fmla="*/ 195 w 234"/>
                  <a:gd name="T23" fmla="*/ 210 h 591"/>
                  <a:gd name="T24" fmla="*/ 178 w 234"/>
                  <a:gd name="T25" fmla="*/ 333 h 591"/>
                  <a:gd name="T26" fmla="*/ 151 w 234"/>
                  <a:gd name="T27" fmla="*/ 591 h 591"/>
                  <a:gd name="T28" fmla="*/ 82 w 234"/>
                  <a:gd name="T29" fmla="*/ 586 h 591"/>
                  <a:gd name="T30" fmla="*/ 52 w 234"/>
                  <a:gd name="T31" fmla="*/ 337 h 591"/>
                  <a:gd name="T32" fmla="*/ 35 w 234"/>
                  <a:gd name="T33" fmla="*/ 216 h 591"/>
                  <a:gd name="T34" fmla="*/ 26 w 234"/>
                  <a:gd name="T35" fmla="*/ 322 h 591"/>
                  <a:gd name="T36" fmla="*/ 13 w 234"/>
                  <a:gd name="T37" fmla="*/ 379 h 591"/>
                  <a:gd name="T38" fmla="*/ 1 w 234"/>
                  <a:gd name="T39" fmla="*/ 316 h 591"/>
                  <a:gd name="T40" fmla="*/ 8 w 234"/>
                  <a:gd name="T41" fmla="*/ 191 h 591"/>
                  <a:gd name="T42" fmla="*/ 24 w 234"/>
                  <a:gd name="T43" fmla="*/ 145 h 591"/>
                  <a:gd name="T44" fmla="*/ 107 w 234"/>
                  <a:gd name="T45" fmla="*/ 129 h 591"/>
                  <a:gd name="T46" fmla="*/ 108 w 234"/>
                  <a:gd name="T47" fmla="*/ 105 h 591"/>
                  <a:gd name="T48" fmla="*/ 108 w 234"/>
                  <a:gd name="T49" fmla="*/ 105 h 5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4" h="591">
                    <a:moveTo>
                      <a:pt x="108" y="105"/>
                    </a:moveTo>
                    <a:cubicBezTo>
                      <a:pt x="91" y="97"/>
                      <a:pt x="79" y="78"/>
                      <a:pt x="77" y="52"/>
                    </a:cubicBezTo>
                    <a:cubicBezTo>
                      <a:pt x="75" y="27"/>
                      <a:pt x="94" y="0"/>
                      <a:pt x="127" y="1"/>
                    </a:cubicBezTo>
                    <a:cubicBezTo>
                      <a:pt x="159" y="2"/>
                      <a:pt x="180" y="19"/>
                      <a:pt x="179" y="54"/>
                    </a:cubicBezTo>
                    <a:cubicBezTo>
                      <a:pt x="178" y="88"/>
                      <a:pt x="158" y="100"/>
                      <a:pt x="141" y="105"/>
                    </a:cubicBezTo>
                    <a:cubicBezTo>
                      <a:pt x="138" y="115"/>
                      <a:pt x="138" y="122"/>
                      <a:pt x="140" y="129"/>
                    </a:cubicBezTo>
                    <a:cubicBezTo>
                      <a:pt x="158" y="136"/>
                      <a:pt x="203" y="137"/>
                      <a:pt x="218" y="150"/>
                    </a:cubicBezTo>
                    <a:cubicBezTo>
                      <a:pt x="234" y="162"/>
                      <a:pt x="229" y="182"/>
                      <a:pt x="231" y="212"/>
                    </a:cubicBezTo>
                    <a:lnTo>
                      <a:pt x="228" y="333"/>
                    </a:lnTo>
                    <a:cubicBezTo>
                      <a:pt x="226" y="361"/>
                      <a:pt x="222" y="381"/>
                      <a:pt x="218" y="379"/>
                    </a:cubicBezTo>
                    <a:cubicBezTo>
                      <a:pt x="208" y="384"/>
                      <a:pt x="209" y="348"/>
                      <a:pt x="205" y="320"/>
                    </a:cubicBezTo>
                    <a:lnTo>
                      <a:pt x="195" y="210"/>
                    </a:lnTo>
                    <a:cubicBezTo>
                      <a:pt x="190" y="212"/>
                      <a:pt x="185" y="270"/>
                      <a:pt x="178" y="333"/>
                    </a:cubicBezTo>
                    <a:lnTo>
                      <a:pt x="151" y="591"/>
                    </a:lnTo>
                    <a:lnTo>
                      <a:pt x="82" y="586"/>
                    </a:lnTo>
                    <a:lnTo>
                      <a:pt x="52" y="337"/>
                    </a:lnTo>
                    <a:cubicBezTo>
                      <a:pt x="41" y="265"/>
                      <a:pt x="39" y="219"/>
                      <a:pt x="35" y="216"/>
                    </a:cubicBezTo>
                    <a:lnTo>
                      <a:pt x="26" y="322"/>
                    </a:lnTo>
                    <a:cubicBezTo>
                      <a:pt x="23" y="349"/>
                      <a:pt x="17" y="380"/>
                      <a:pt x="13" y="379"/>
                    </a:cubicBezTo>
                    <a:cubicBezTo>
                      <a:pt x="4" y="379"/>
                      <a:pt x="2" y="348"/>
                      <a:pt x="1" y="316"/>
                    </a:cubicBezTo>
                    <a:cubicBezTo>
                      <a:pt x="0" y="285"/>
                      <a:pt x="3" y="220"/>
                      <a:pt x="8" y="191"/>
                    </a:cubicBezTo>
                    <a:cubicBezTo>
                      <a:pt x="13" y="163"/>
                      <a:pt x="8" y="156"/>
                      <a:pt x="24" y="145"/>
                    </a:cubicBezTo>
                    <a:cubicBezTo>
                      <a:pt x="41" y="136"/>
                      <a:pt x="93" y="136"/>
                      <a:pt x="107" y="129"/>
                    </a:cubicBezTo>
                    <a:cubicBezTo>
                      <a:pt x="111" y="124"/>
                      <a:pt x="113" y="112"/>
                      <a:pt x="108" y="105"/>
                    </a:cubicBezTo>
                    <a:close/>
                  </a:path>
                </a:pathLst>
              </a:cu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902" name="Freeform 15" descr="EMB0071">
                <a:extLst>
                  <a:ext uri="{FF2B5EF4-FFF2-40B4-BE49-F238E27FC236}">
                    <a16:creationId xmlns:a16="http://schemas.microsoft.com/office/drawing/2014/main" id="{9EDA9606-B47C-DA52-B4D0-C3CEE4F8F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406"/>
                <a:ext cx="186" cy="471"/>
              </a:xfrm>
              <a:custGeom>
                <a:avLst/>
                <a:gdLst>
                  <a:gd name="T0" fmla="*/ 86 w 186"/>
                  <a:gd name="T1" fmla="*/ 83 h 471"/>
                  <a:gd name="T2" fmla="*/ 62 w 186"/>
                  <a:gd name="T3" fmla="*/ 41 h 471"/>
                  <a:gd name="T4" fmla="*/ 101 w 186"/>
                  <a:gd name="T5" fmla="*/ 1 h 471"/>
                  <a:gd name="T6" fmla="*/ 142 w 186"/>
                  <a:gd name="T7" fmla="*/ 43 h 471"/>
                  <a:gd name="T8" fmla="*/ 112 w 186"/>
                  <a:gd name="T9" fmla="*/ 83 h 471"/>
                  <a:gd name="T10" fmla="*/ 111 w 186"/>
                  <a:gd name="T11" fmla="*/ 102 h 471"/>
                  <a:gd name="T12" fmla="*/ 174 w 186"/>
                  <a:gd name="T13" fmla="*/ 120 h 471"/>
                  <a:gd name="T14" fmla="*/ 184 w 186"/>
                  <a:gd name="T15" fmla="*/ 169 h 471"/>
                  <a:gd name="T16" fmla="*/ 181 w 186"/>
                  <a:gd name="T17" fmla="*/ 265 h 471"/>
                  <a:gd name="T18" fmla="*/ 174 w 186"/>
                  <a:gd name="T19" fmla="*/ 302 h 471"/>
                  <a:gd name="T20" fmla="*/ 163 w 186"/>
                  <a:gd name="T21" fmla="*/ 255 h 471"/>
                  <a:gd name="T22" fmla="*/ 155 w 186"/>
                  <a:gd name="T23" fmla="*/ 167 h 471"/>
                  <a:gd name="T24" fmla="*/ 141 w 186"/>
                  <a:gd name="T25" fmla="*/ 265 h 471"/>
                  <a:gd name="T26" fmla="*/ 120 w 186"/>
                  <a:gd name="T27" fmla="*/ 471 h 471"/>
                  <a:gd name="T28" fmla="*/ 65 w 186"/>
                  <a:gd name="T29" fmla="*/ 467 h 471"/>
                  <a:gd name="T30" fmla="*/ 42 w 186"/>
                  <a:gd name="T31" fmla="*/ 269 h 471"/>
                  <a:gd name="T32" fmla="*/ 28 w 186"/>
                  <a:gd name="T33" fmla="*/ 172 h 471"/>
                  <a:gd name="T34" fmla="*/ 21 w 186"/>
                  <a:gd name="T35" fmla="*/ 256 h 471"/>
                  <a:gd name="T36" fmla="*/ 10 w 186"/>
                  <a:gd name="T37" fmla="*/ 302 h 471"/>
                  <a:gd name="T38" fmla="*/ 1 w 186"/>
                  <a:gd name="T39" fmla="*/ 252 h 471"/>
                  <a:gd name="T40" fmla="*/ 6 w 186"/>
                  <a:gd name="T41" fmla="*/ 152 h 471"/>
                  <a:gd name="T42" fmla="*/ 19 w 186"/>
                  <a:gd name="T43" fmla="*/ 116 h 471"/>
                  <a:gd name="T44" fmla="*/ 85 w 186"/>
                  <a:gd name="T45" fmla="*/ 102 h 471"/>
                  <a:gd name="T46" fmla="*/ 86 w 186"/>
                  <a:gd name="T47" fmla="*/ 83 h 471"/>
                  <a:gd name="T48" fmla="*/ 86 w 186"/>
                  <a:gd name="T49" fmla="*/ 83 h 4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86" h="471">
                    <a:moveTo>
                      <a:pt x="86" y="83"/>
                    </a:moveTo>
                    <a:cubicBezTo>
                      <a:pt x="72" y="78"/>
                      <a:pt x="62" y="62"/>
                      <a:pt x="62" y="41"/>
                    </a:cubicBezTo>
                    <a:cubicBezTo>
                      <a:pt x="60" y="21"/>
                      <a:pt x="75" y="0"/>
                      <a:pt x="101" y="1"/>
                    </a:cubicBezTo>
                    <a:cubicBezTo>
                      <a:pt x="126" y="1"/>
                      <a:pt x="143" y="15"/>
                      <a:pt x="142" y="43"/>
                    </a:cubicBezTo>
                    <a:cubicBezTo>
                      <a:pt x="141" y="70"/>
                      <a:pt x="125" y="79"/>
                      <a:pt x="112" y="83"/>
                    </a:cubicBezTo>
                    <a:cubicBezTo>
                      <a:pt x="110" y="92"/>
                      <a:pt x="110" y="97"/>
                      <a:pt x="111" y="102"/>
                    </a:cubicBezTo>
                    <a:cubicBezTo>
                      <a:pt x="125" y="108"/>
                      <a:pt x="161" y="109"/>
                      <a:pt x="174" y="120"/>
                    </a:cubicBezTo>
                    <a:cubicBezTo>
                      <a:pt x="186" y="129"/>
                      <a:pt x="182" y="145"/>
                      <a:pt x="184" y="169"/>
                    </a:cubicBezTo>
                    <a:lnTo>
                      <a:pt x="181" y="265"/>
                    </a:lnTo>
                    <a:cubicBezTo>
                      <a:pt x="179" y="288"/>
                      <a:pt x="176" y="303"/>
                      <a:pt x="174" y="302"/>
                    </a:cubicBezTo>
                    <a:cubicBezTo>
                      <a:pt x="165" y="306"/>
                      <a:pt x="166" y="277"/>
                      <a:pt x="163" y="255"/>
                    </a:cubicBezTo>
                    <a:lnTo>
                      <a:pt x="155" y="167"/>
                    </a:lnTo>
                    <a:cubicBezTo>
                      <a:pt x="151" y="169"/>
                      <a:pt x="147" y="215"/>
                      <a:pt x="141" y="265"/>
                    </a:cubicBezTo>
                    <a:lnTo>
                      <a:pt x="120" y="471"/>
                    </a:lnTo>
                    <a:lnTo>
                      <a:pt x="65" y="467"/>
                    </a:lnTo>
                    <a:lnTo>
                      <a:pt x="42" y="269"/>
                    </a:lnTo>
                    <a:cubicBezTo>
                      <a:pt x="33" y="211"/>
                      <a:pt x="31" y="174"/>
                      <a:pt x="28" y="172"/>
                    </a:cubicBezTo>
                    <a:lnTo>
                      <a:pt x="21" y="256"/>
                    </a:lnTo>
                    <a:cubicBezTo>
                      <a:pt x="18" y="278"/>
                      <a:pt x="13" y="303"/>
                      <a:pt x="10" y="302"/>
                    </a:cubicBezTo>
                    <a:cubicBezTo>
                      <a:pt x="3" y="302"/>
                      <a:pt x="2" y="277"/>
                      <a:pt x="1" y="252"/>
                    </a:cubicBezTo>
                    <a:cubicBezTo>
                      <a:pt x="0" y="227"/>
                      <a:pt x="3" y="175"/>
                      <a:pt x="6" y="152"/>
                    </a:cubicBezTo>
                    <a:cubicBezTo>
                      <a:pt x="10" y="130"/>
                      <a:pt x="6" y="124"/>
                      <a:pt x="19" y="116"/>
                    </a:cubicBezTo>
                    <a:cubicBezTo>
                      <a:pt x="33" y="108"/>
                      <a:pt x="74" y="108"/>
                      <a:pt x="85" y="102"/>
                    </a:cubicBezTo>
                    <a:cubicBezTo>
                      <a:pt x="88" y="99"/>
                      <a:pt x="90" y="89"/>
                      <a:pt x="86" y="83"/>
                    </a:cubicBezTo>
                    <a:close/>
                  </a:path>
                </a:pathLst>
              </a:custGeom>
              <a:blipFill dpi="0" rotWithShape="0">
                <a:blip r:embed="rId7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35858" name="Group 16">
              <a:extLst>
                <a:ext uri="{FF2B5EF4-FFF2-40B4-BE49-F238E27FC236}">
                  <a16:creationId xmlns:a16="http://schemas.microsoft.com/office/drawing/2014/main" id="{7FF04507-93B5-E010-45AC-2716CBF9D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060"/>
              <a:ext cx="1138" cy="196"/>
              <a:chOff x="403" y="3060"/>
              <a:chExt cx="1138" cy="196"/>
            </a:xfrm>
          </p:grpSpPr>
          <p:sp>
            <p:nvSpPr>
              <p:cNvPr id="35890" name="AutoShape 20" descr="EMB0073">
                <a:extLst>
                  <a:ext uri="{FF2B5EF4-FFF2-40B4-BE49-F238E27FC236}">
                    <a16:creationId xmlns:a16="http://schemas.microsoft.com/office/drawing/2014/main" id="{7DEFEB8B-C06F-E74D-0476-A701CD2F3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" y="3060"/>
                <a:ext cx="1138" cy="196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8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3914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35891" name="Group 21">
                <a:extLst>
                  <a:ext uri="{FF2B5EF4-FFF2-40B4-BE49-F238E27FC236}">
                    <a16:creationId xmlns:a16="http://schemas.microsoft.com/office/drawing/2014/main" id="{B043EEFB-5376-DB87-20A2-1B7C80648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3" y="3076"/>
                <a:ext cx="54" cy="163"/>
                <a:chOff x="1483" y="3076"/>
                <a:chExt cx="54" cy="163"/>
              </a:xfrm>
            </p:grpSpPr>
            <p:pic>
              <p:nvPicPr>
                <p:cNvPr id="35895" name="Picture 22">
                  <a:extLst>
                    <a:ext uri="{FF2B5EF4-FFF2-40B4-BE49-F238E27FC236}">
                      <a16:creationId xmlns:a16="http://schemas.microsoft.com/office/drawing/2014/main" id="{C474F4DF-3167-C860-4CD2-4575AD769F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3" y="3076"/>
                  <a:ext cx="54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96" name="Rectangle 23">
                  <a:extLst>
                    <a:ext uri="{FF2B5EF4-FFF2-40B4-BE49-F238E27FC236}">
                      <a16:creationId xmlns:a16="http://schemas.microsoft.com/office/drawing/2014/main" id="{93143E9D-FDBE-8353-3125-10CE25B72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1523" y="3129"/>
                  <a:ext cx="8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35892" name="Group 24">
                <a:extLst>
                  <a:ext uri="{FF2B5EF4-FFF2-40B4-BE49-F238E27FC236}">
                    <a16:creationId xmlns:a16="http://schemas.microsoft.com/office/drawing/2014/main" id="{0C213E3C-4D45-6F96-4D17-ACD4AA3B0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3076"/>
                <a:ext cx="50" cy="163"/>
                <a:chOff x="408" y="3076"/>
                <a:chExt cx="50" cy="163"/>
              </a:xfrm>
            </p:grpSpPr>
            <p:pic>
              <p:nvPicPr>
                <p:cNvPr id="35893" name="Picture 25">
                  <a:extLst>
                    <a:ext uri="{FF2B5EF4-FFF2-40B4-BE49-F238E27FC236}">
                      <a16:creationId xmlns:a16="http://schemas.microsoft.com/office/drawing/2014/main" id="{F438FDC2-E918-9524-FFD9-E30626E578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3076"/>
                  <a:ext cx="50" cy="1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94" name="Rectangle 26">
                  <a:extLst>
                    <a:ext uri="{FF2B5EF4-FFF2-40B4-BE49-F238E27FC236}">
                      <a16:creationId xmlns:a16="http://schemas.microsoft.com/office/drawing/2014/main" id="{1A076EEA-7998-FB2D-E61A-0DDE3A0F97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412" y="3129"/>
                  <a:ext cx="8" cy="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35859" name="Rectangle 27">
              <a:extLst>
                <a:ext uri="{FF2B5EF4-FFF2-40B4-BE49-F238E27FC236}">
                  <a16:creationId xmlns:a16="http://schemas.microsoft.com/office/drawing/2014/main" id="{0C615515-C8E9-EEF8-B6EE-E80F8B58A85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93" y="3051"/>
              <a:ext cx="92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latin typeface="Calibri" panose="020F0502020204030204" pitchFamily="34" charset="0"/>
                  <a:ea typeface="굴림" panose="020B0600000101010101" pitchFamily="34" charset="-127"/>
                  <a:sym typeface="AR BERKLEY" charset="0"/>
                </a:rPr>
                <a:t>인명검색,구조</a:t>
              </a:r>
            </a:p>
          </p:txBody>
        </p:sp>
        <p:sp>
          <p:nvSpPr>
            <p:cNvPr id="35860" name="Rectangle 28">
              <a:extLst>
                <a:ext uri="{FF2B5EF4-FFF2-40B4-BE49-F238E27FC236}">
                  <a16:creationId xmlns:a16="http://schemas.microsoft.com/office/drawing/2014/main" id="{2DC91E83-124E-5EC6-D384-38018ADA66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40" y="3333"/>
              <a:ext cx="99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인명검색 및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 구조 최우선</a:t>
              </a:r>
            </a:p>
          </p:txBody>
        </p:sp>
        <p:sp>
          <p:nvSpPr>
            <p:cNvPr id="35861" name="Rectangle 29">
              <a:extLst>
                <a:ext uri="{FF2B5EF4-FFF2-40B4-BE49-F238E27FC236}">
                  <a16:creationId xmlns:a16="http://schemas.microsoft.com/office/drawing/2014/main" id="{D99EC6A5-224D-9296-E2FF-D8418816E37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698" y="2860"/>
              <a:ext cx="111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안전한 구출 및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 피난유도</a:t>
              </a:r>
            </a:p>
          </p:txBody>
        </p:sp>
        <p:sp>
          <p:nvSpPr>
            <p:cNvPr id="35862" name="Rectangle 30">
              <a:extLst>
                <a:ext uri="{FF2B5EF4-FFF2-40B4-BE49-F238E27FC236}">
                  <a16:creationId xmlns:a16="http://schemas.microsoft.com/office/drawing/2014/main" id="{3799CA99-FE91-0F83-5206-F682CA89D24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62" y="1878"/>
              <a:ext cx="12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확실한 잔화정리</a:t>
              </a:r>
            </a:p>
          </p:txBody>
        </p:sp>
        <p:grpSp>
          <p:nvGrpSpPr>
            <p:cNvPr id="35863" name="Group 31">
              <a:extLst>
                <a:ext uri="{FF2B5EF4-FFF2-40B4-BE49-F238E27FC236}">
                  <a16:creationId xmlns:a16="http://schemas.microsoft.com/office/drawing/2014/main" id="{DD1F91CD-985D-8B24-E81A-FD1FC4172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2576"/>
              <a:ext cx="1139" cy="197"/>
              <a:chOff x="1737" y="2576"/>
              <a:chExt cx="1139" cy="197"/>
            </a:xfrm>
          </p:grpSpPr>
          <p:sp>
            <p:nvSpPr>
              <p:cNvPr id="35883" name="AutoShape 32" descr="EMB0074">
                <a:extLst>
                  <a:ext uri="{FF2B5EF4-FFF2-40B4-BE49-F238E27FC236}">
                    <a16:creationId xmlns:a16="http://schemas.microsoft.com/office/drawing/2014/main" id="{F0F81771-0E0F-894D-3688-ECCDAEE7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" y="2576"/>
                <a:ext cx="1139" cy="197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3914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35884" name="Group 36">
                <a:extLst>
                  <a:ext uri="{FF2B5EF4-FFF2-40B4-BE49-F238E27FC236}">
                    <a16:creationId xmlns:a16="http://schemas.microsoft.com/office/drawing/2014/main" id="{710D1CFF-81C5-421B-7D3B-B0099A805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" y="2592"/>
                <a:ext cx="50" cy="165"/>
                <a:chOff x="2819" y="2592"/>
                <a:chExt cx="50" cy="165"/>
              </a:xfrm>
            </p:grpSpPr>
            <p:pic>
              <p:nvPicPr>
                <p:cNvPr id="35888" name="Picture 37">
                  <a:extLst>
                    <a:ext uri="{FF2B5EF4-FFF2-40B4-BE49-F238E27FC236}">
                      <a16:creationId xmlns:a16="http://schemas.microsoft.com/office/drawing/2014/main" id="{85379E02-4E8D-DF8A-5223-147A539B99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9" y="2592"/>
                  <a:ext cx="50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89" name="Rectangle 38">
                  <a:extLst>
                    <a:ext uri="{FF2B5EF4-FFF2-40B4-BE49-F238E27FC236}">
                      <a16:creationId xmlns:a16="http://schemas.microsoft.com/office/drawing/2014/main" id="{8AA6657C-81DD-526A-68FD-4C2AC2978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2858" y="2644"/>
                  <a:ext cx="8" cy="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35885" name="Group 39">
                <a:extLst>
                  <a:ext uri="{FF2B5EF4-FFF2-40B4-BE49-F238E27FC236}">
                    <a16:creationId xmlns:a16="http://schemas.microsoft.com/office/drawing/2014/main" id="{0FD9C93D-9813-B9D6-C97F-20D853D638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592"/>
                <a:ext cx="50" cy="162"/>
                <a:chOff x="1744" y="2592"/>
                <a:chExt cx="50" cy="162"/>
              </a:xfrm>
            </p:grpSpPr>
            <p:pic>
              <p:nvPicPr>
                <p:cNvPr id="35886" name="Picture 40">
                  <a:extLst>
                    <a:ext uri="{FF2B5EF4-FFF2-40B4-BE49-F238E27FC236}">
                      <a16:creationId xmlns:a16="http://schemas.microsoft.com/office/drawing/2014/main" id="{57A66C2F-B284-8362-D5E0-F6B298653D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4" y="2592"/>
                  <a:ext cx="50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87" name="Rectangle 41">
                  <a:extLst>
                    <a:ext uri="{FF2B5EF4-FFF2-40B4-BE49-F238E27FC236}">
                      <a16:creationId xmlns:a16="http://schemas.microsoft.com/office/drawing/2014/main" id="{3F68B73B-2DE3-8F60-4F0D-64388E843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1746" y="2645"/>
                  <a:ext cx="8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35864" name="Rectangle 42">
              <a:extLst>
                <a:ext uri="{FF2B5EF4-FFF2-40B4-BE49-F238E27FC236}">
                  <a16:creationId xmlns:a16="http://schemas.microsoft.com/office/drawing/2014/main" id="{B03B794C-07DE-B605-8412-D197522DA68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27" y="2577"/>
              <a:ext cx="93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latin typeface="Calibri" panose="020F0502020204030204" pitchFamily="34" charset="0"/>
                  <a:ea typeface="굴림" panose="020B0600000101010101" pitchFamily="34" charset="-127"/>
                  <a:sym typeface="AR BERKLEY" charset="0"/>
                </a:rPr>
                <a:t>피난로 확보</a:t>
              </a:r>
            </a:p>
          </p:txBody>
        </p:sp>
        <p:grpSp>
          <p:nvGrpSpPr>
            <p:cNvPr id="35865" name="Group 43">
              <a:extLst>
                <a:ext uri="{FF2B5EF4-FFF2-40B4-BE49-F238E27FC236}">
                  <a16:creationId xmlns:a16="http://schemas.microsoft.com/office/drawing/2014/main" id="{64F64BA8-9224-630A-F3C3-15E1FF617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064"/>
              <a:ext cx="1137" cy="198"/>
              <a:chOff x="3016" y="2064"/>
              <a:chExt cx="1137" cy="198"/>
            </a:xfrm>
          </p:grpSpPr>
          <p:sp>
            <p:nvSpPr>
              <p:cNvPr id="35876" name="AutoShape 44" descr="EMB0074">
                <a:extLst>
                  <a:ext uri="{FF2B5EF4-FFF2-40B4-BE49-F238E27FC236}">
                    <a16:creationId xmlns:a16="http://schemas.microsoft.com/office/drawing/2014/main" id="{EF958036-B52E-3008-09D5-47AD20191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064"/>
                <a:ext cx="1137" cy="198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3914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35877" name="Group 45">
                <a:extLst>
                  <a:ext uri="{FF2B5EF4-FFF2-40B4-BE49-F238E27FC236}">
                    <a16:creationId xmlns:a16="http://schemas.microsoft.com/office/drawing/2014/main" id="{9731B697-B9F3-A9B1-2939-8C26E6478F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6" y="2082"/>
                <a:ext cx="50" cy="165"/>
                <a:chOff x="4096" y="2082"/>
                <a:chExt cx="50" cy="165"/>
              </a:xfrm>
            </p:grpSpPr>
            <p:pic>
              <p:nvPicPr>
                <p:cNvPr id="35881" name="Picture 46">
                  <a:extLst>
                    <a:ext uri="{FF2B5EF4-FFF2-40B4-BE49-F238E27FC236}">
                      <a16:creationId xmlns:a16="http://schemas.microsoft.com/office/drawing/2014/main" id="{A1626DAE-A882-D90A-88C6-C5BF05F54A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6" y="2082"/>
                  <a:ext cx="50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82" name="Rectangle 47">
                  <a:extLst>
                    <a:ext uri="{FF2B5EF4-FFF2-40B4-BE49-F238E27FC236}">
                      <a16:creationId xmlns:a16="http://schemas.microsoft.com/office/drawing/2014/main" id="{3195417D-D33C-95FA-2492-C4967C8CB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4135" y="2134"/>
                  <a:ext cx="8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35878" name="Group 48">
                <a:extLst>
                  <a:ext uri="{FF2B5EF4-FFF2-40B4-BE49-F238E27FC236}">
                    <a16:creationId xmlns:a16="http://schemas.microsoft.com/office/drawing/2014/main" id="{67ECE574-2525-20F4-058B-B4B8E0F8D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2" y="2082"/>
                <a:ext cx="50" cy="161"/>
                <a:chOff x="3022" y="2082"/>
                <a:chExt cx="50" cy="161"/>
              </a:xfrm>
            </p:grpSpPr>
            <p:pic>
              <p:nvPicPr>
                <p:cNvPr id="35879" name="Picture 52">
                  <a:extLst>
                    <a:ext uri="{FF2B5EF4-FFF2-40B4-BE49-F238E27FC236}">
                      <a16:creationId xmlns:a16="http://schemas.microsoft.com/office/drawing/2014/main" id="{6F05FC4F-FF38-360E-51CA-999B5E7857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2" y="2082"/>
                  <a:ext cx="50" cy="1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80" name="Rectangle 53">
                  <a:extLst>
                    <a:ext uri="{FF2B5EF4-FFF2-40B4-BE49-F238E27FC236}">
                      <a16:creationId xmlns:a16="http://schemas.microsoft.com/office/drawing/2014/main" id="{F029B9DC-8ED5-EA0E-1FD9-15F0B4BFA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3025" y="2133"/>
                  <a:ext cx="8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35866" name="Rectangle 54">
              <a:extLst>
                <a:ext uri="{FF2B5EF4-FFF2-40B4-BE49-F238E27FC236}">
                  <a16:creationId xmlns:a16="http://schemas.microsoft.com/office/drawing/2014/main" id="{6B6954F7-4391-ACC0-24D2-F03FB4833A8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083" y="2059"/>
              <a:ext cx="9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latin typeface="Calibri" panose="020F0502020204030204" pitchFamily="34" charset="0"/>
                  <a:ea typeface="굴림" panose="020B0600000101010101" pitchFamily="34" charset="-127"/>
                  <a:sym typeface="AR BERKLEY" charset="0"/>
                </a:rPr>
                <a:t>화재진압</a:t>
              </a:r>
            </a:p>
          </p:txBody>
        </p:sp>
        <p:grpSp>
          <p:nvGrpSpPr>
            <p:cNvPr id="35867" name="Group 55">
              <a:extLst>
                <a:ext uri="{FF2B5EF4-FFF2-40B4-BE49-F238E27FC236}">
                  <a16:creationId xmlns:a16="http://schemas.microsoft.com/office/drawing/2014/main" id="{8F4D1764-0B78-C833-D6E9-C1010BA43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" y="1566"/>
              <a:ext cx="1139" cy="198"/>
              <a:chOff x="4348" y="1566"/>
              <a:chExt cx="1139" cy="198"/>
            </a:xfrm>
          </p:grpSpPr>
          <p:sp>
            <p:nvSpPr>
              <p:cNvPr id="35869" name="AutoShape 56" descr="EMB0074">
                <a:extLst>
                  <a:ext uri="{FF2B5EF4-FFF2-40B4-BE49-F238E27FC236}">
                    <a16:creationId xmlns:a16="http://schemas.microsoft.com/office/drawing/2014/main" id="{F09AF216-1293-71B6-B2BD-7DD195ED5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66"/>
                <a:ext cx="1139" cy="198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3914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35870" name="Group 57">
                <a:extLst>
                  <a:ext uri="{FF2B5EF4-FFF2-40B4-BE49-F238E27FC236}">
                    <a16:creationId xmlns:a16="http://schemas.microsoft.com/office/drawing/2014/main" id="{DAA063A2-5D8B-B799-FA52-9A973BBE8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8" y="1582"/>
                <a:ext cx="54" cy="165"/>
                <a:chOff x="5428" y="1582"/>
                <a:chExt cx="54" cy="165"/>
              </a:xfrm>
            </p:grpSpPr>
            <p:pic>
              <p:nvPicPr>
                <p:cNvPr id="35874" name="Picture 58">
                  <a:extLst>
                    <a:ext uri="{FF2B5EF4-FFF2-40B4-BE49-F238E27FC236}">
                      <a16:creationId xmlns:a16="http://schemas.microsoft.com/office/drawing/2014/main" id="{710A3889-C70A-DCF5-C1D5-D72BBB07CE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8" y="1582"/>
                  <a:ext cx="54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75" name="Rectangle 59">
                  <a:extLst>
                    <a:ext uri="{FF2B5EF4-FFF2-40B4-BE49-F238E27FC236}">
                      <a16:creationId xmlns:a16="http://schemas.microsoft.com/office/drawing/2014/main" id="{78397C69-667C-ECD8-32B4-405BEB6B5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5469" y="1635"/>
                  <a:ext cx="8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35871" name="Group 60">
                <a:extLst>
                  <a:ext uri="{FF2B5EF4-FFF2-40B4-BE49-F238E27FC236}">
                    <a16:creationId xmlns:a16="http://schemas.microsoft.com/office/drawing/2014/main" id="{05DEFF2D-A34F-7FB3-C40B-75F92A9C85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" y="1582"/>
                <a:ext cx="54" cy="165"/>
                <a:chOff x="4353" y="1582"/>
                <a:chExt cx="54" cy="165"/>
              </a:xfrm>
            </p:grpSpPr>
            <p:pic>
              <p:nvPicPr>
                <p:cNvPr id="35872" name="Picture 61">
                  <a:extLst>
                    <a:ext uri="{FF2B5EF4-FFF2-40B4-BE49-F238E27FC236}">
                      <a16:creationId xmlns:a16="http://schemas.microsoft.com/office/drawing/2014/main" id="{A156E850-3737-8175-BB62-5783C29F00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3" y="1582"/>
                  <a:ext cx="54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873" name="Rectangle 62">
                  <a:extLst>
                    <a:ext uri="{FF2B5EF4-FFF2-40B4-BE49-F238E27FC236}">
                      <a16:creationId xmlns:a16="http://schemas.microsoft.com/office/drawing/2014/main" id="{3746132C-3677-3892-9B4D-09E5430A7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4357" y="1635"/>
                  <a:ext cx="8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4000"/>
                    </a:lnSpc>
                    <a:spcBef>
                      <a:spcPts val="10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9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1pPr>
                  <a:lvl2pPr marL="742950" indent="-28575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9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2pPr>
                  <a:lvl3pPr marL="11430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7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3pPr>
                  <a:lvl4pPr marL="16002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–"/>
                    <a:defRPr sz="1700" i="1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4pPr>
                  <a:lvl5pPr marL="2057400" indent="-228600" latinLnBrk="1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5pPr>
                  <a:lvl6pPr marL="25146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6pPr>
                  <a:lvl7pPr marL="29718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7pPr>
                  <a:lvl8pPr marL="34290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8pPr>
                  <a:lvl9pPr marL="3886200" indent="-228600" fontAlgn="base">
                    <a:lnSpc>
                      <a:spcPct val="94000"/>
                    </a:lnSpc>
                    <a:spcBef>
                      <a:spcPts val="500"/>
                    </a:spcBef>
                    <a:spcAft>
                      <a:spcPts val="200"/>
                    </a:spcAft>
                    <a:buFont typeface="Franklin Gothic Book" panose="020B0503020102020204" pitchFamily="34" charset="0"/>
                    <a:buChar char="■"/>
                    <a:defRPr sz="1500">
                      <a:solidFill>
                        <a:schemeClr val="tx2"/>
                      </a:solidFill>
                      <a:latin typeface="Franklin Gothic Book" panose="020B0503020102020204" pitchFamily="34" charset="0"/>
                      <a:ea typeface="돋움" panose="020B0600000101010101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FontTx/>
                    <a:buNone/>
                  </a:pPr>
                  <a:endParaRPr lang="ko-KR" altLang="en-US" sz="1200">
                    <a:solidFill>
                      <a:schemeClr val="tx1"/>
                    </a:solidFill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35868" name="Rectangle 63">
              <a:extLst>
                <a:ext uri="{FF2B5EF4-FFF2-40B4-BE49-F238E27FC236}">
                  <a16:creationId xmlns:a16="http://schemas.microsoft.com/office/drawing/2014/main" id="{DD5670E3-0230-267F-6F5B-8396A32EF78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405" y="1561"/>
              <a:ext cx="9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latin typeface="Calibri" panose="020F0502020204030204" pitchFamily="34" charset="0"/>
                  <a:ea typeface="굴림" panose="020B0600000101010101" pitchFamily="34" charset="-127"/>
                  <a:sym typeface="AR BERKLEY" charset="0"/>
                </a:rPr>
                <a:t>후속조치</a:t>
              </a:r>
            </a:p>
          </p:txBody>
        </p:sp>
      </p:grpSp>
      <p:pic>
        <p:nvPicPr>
          <p:cNvPr id="35846" name="Picture 64" descr="EMB0000025402e7">
            <a:extLst>
              <a:ext uri="{FF2B5EF4-FFF2-40B4-BE49-F238E27FC236}">
                <a16:creationId xmlns:a16="http://schemas.microsoft.com/office/drawing/2014/main" id="{8EFEA58E-98CB-186F-F41B-790A10F8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2082800"/>
            <a:ext cx="1143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68" descr="EMB0000025402ea">
            <a:extLst>
              <a:ext uri="{FF2B5EF4-FFF2-40B4-BE49-F238E27FC236}">
                <a16:creationId xmlns:a16="http://schemas.microsoft.com/office/drawing/2014/main" id="{1C9E9F0B-F990-BD39-E2BE-5C545BA0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2057400"/>
            <a:ext cx="100647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8" name="Rectangle 69">
            <a:extLst>
              <a:ext uri="{FF2B5EF4-FFF2-40B4-BE49-F238E27FC236}">
                <a16:creationId xmlns:a16="http://schemas.microsoft.com/office/drawing/2014/main" id="{3E8E5096-0BCB-AD7C-4C4F-ED0FD0156D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73813" y="3795713"/>
            <a:ext cx="2117725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 연소확대 방지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ko-KR" altLang="en-US" sz="16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수손피해 등 최소화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6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무선통신 교신유지</a:t>
            </a:r>
          </a:p>
        </p:txBody>
      </p:sp>
      <p:sp>
        <p:nvSpPr>
          <p:cNvPr id="35849" name="Freeform 70" descr="EMB0075">
            <a:extLst>
              <a:ext uri="{FF2B5EF4-FFF2-40B4-BE49-F238E27FC236}">
                <a16:creationId xmlns:a16="http://schemas.microsoft.com/office/drawing/2014/main" id="{6125457F-8587-0941-0578-60D8049E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160463"/>
            <a:ext cx="3508375" cy="536575"/>
          </a:xfrm>
          <a:custGeom>
            <a:avLst/>
            <a:gdLst>
              <a:gd name="T0" fmla="*/ 2147483646 w 2210"/>
              <a:gd name="T1" fmla="*/ 0 h 338"/>
              <a:gd name="T2" fmla="*/ 2147483646 w 2210"/>
              <a:gd name="T3" fmla="*/ 0 h 338"/>
              <a:gd name="T4" fmla="*/ 2147483646 w 2210"/>
              <a:gd name="T5" fmla="*/ 2147483646 h 338"/>
              <a:gd name="T6" fmla="*/ 2147483646 w 2210"/>
              <a:gd name="T7" fmla="*/ 2147483646 h 338"/>
              <a:gd name="T8" fmla="*/ 2147483646 w 2210"/>
              <a:gd name="T9" fmla="*/ 2147483646 h 338"/>
              <a:gd name="T10" fmla="*/ 0 w 2210"/>
              <a:gd name="T11" fmla="*/ 2147483646 h 338"/>
              <a:gd name="T12" fmla="*/ 0 w 2210"/>
              <a:gd name="T13" fmla="*/ 2147483646 h 338"/>
              <a:gd name="T14" fmla="*/ 2147483646 w 2210"/>
              <a:gd name="T15" fmla="*/ 2147483646 h 338"/>
              <a:gd name="T16" fmla="*/ 2147483646 w 2210"/>
              <a:gd name="T17" fmla="*/ 0 h 338"/>
              <a:gd name="T18" fmla="*/ 2147483646 w 2210"/>
              <a:gd name="T19" fmla="*/ 0 h 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0" h="338">
                <a:moveTo>
                  <a:pt x="172" y="0"/>
                </a:moveTo>
                <a:lnTo>
                  <a:pt x="2206" y="0"/>
                </a:lnTo>
                <a:cubicBezTo>
                  <a:pt x="2206" y="0"/>
                  <a:pt x="2206" y="109"/>
                  <a:pt x="2206" y="218"/>
                </a:cubicBezTo>
                <a:cubicBezTo>
                  <a:pt x="2206" y="218"/>
                  <a:pt x="2210" y="273"/>
                  <a:pt x="2177" y="297"/>
                </a:cubicBezTo>
                <a:cubicBezTo>
                  <a:pt x="2152" y="317"/>
                  <a:pt x="2102" y="333"/>
                  <a:pt x="2036" y="333"/>
                </a:cubicBezTo>
                <a:cubicBezTo>
                  <a:pt x="1007" y="334"/>
                  <a:pt x="0" y="338"/>
                  <a:pt x="0" y="338"/>
                </a:cubicBezTo>
                <a:lnTo>
                  <a:pt x="0" y="98"/>
                </a:lnTo>
                <a:cubicBezTo>
                  <a:pt x="7" y="45"/>
                  <a:pt x="15" y="37"/>
                  <a:pt x="44" y="20"/>
                </a:cubicBezTo>
                <a:cubicBezTo>
                  <a:pt x="73" y="4"/>
                  <a:pt x="137" y="1"/>
                  <a:pt x="172" y="0"/>
                </a:cubicBezTo>
                <a:close/>
              </a:path>
            </a:pathLst>
          </a:custGeom>
          <a:blipFill dpi="0" rotWithShape="0">
            <a:blip r:embed="rId19"/>
            <a:srcRect/>
            <a:stretch>
              <a:fillRect/>
            </a:stretch>
          </a:blipFill>
          <a:ln w="28690" cmpd="sng" algn="ctr">
            <a:solidFill>
              <a:srgbClr val="FFFFFF"/>
            </a:solidFill>
            <a:round/>
            <a:headEnd type="none" w="med" len="med"/>
            <a:tailEnd type="none" w="med" len="med"/>
          </a:ln>
          <a:effectLst>
            <a:outerShdw dist="72306" dir="27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5850" name="Rectangle 71">
            <a:extLst>
              <a:ext uri="{FF2B5EF4-FFF2-40B4-BE49-F238E27FC236}">
                <a16:creationId xmlns:a16="http://schemas.microsoft.com/office/drawing/2014/main" id="{459EA96B-3614-9957-90CC-302F4F6AC5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0125" y="1193800"/>
            <a:ext cx="3024188" cy="461963"/>
          </a:xfrm>
          <a:prstGeom prst="rect">
            <a:avLst/>
          </a:prstGeom>
          <a:noFill/>
          <a:ln>
            <a:noFill/>
          </a:ln>
          <a:effectLst>
            <a:outerShdw dist="17997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 단계별 진압작전</a:t>
            </a:r>
          </a:p>
        </p:txBody>
      </p:sp>
      <p:grpSp>
        <p:nvGrpSpPr>
          <p:cNvPr id="35851" name="Group 72">
            <a:extLst>
              <a:ext uri="{FF2B5EF4-FFF2-40B4-BE49-F238E27FC236}">
                <a16:creationId xmlns:a16="http://schemas.microsoft.com/office/drawing/2014/main" id="{0060E21F-6477-119C-6C4A-7CBF7BA1146B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185738"/>
            <a:ext cx="762000" cy="665162"/>
            <a:chOff x="247" y="117"/>
            <a:chExt cx="480" cy="419"/>
          </a:xfrm>
        </p:grpSpPr>
        <p:sp>
          <p:nvSpPr>
            <p:cNvPr id="35853" name="AutoShape 73">
              <a:extLst>
                <a:ext uri="{FF2B5EF4-FFF2-40B4-BE49-F238E27FC236}">
                  <a16:creationId xmlns:a16="http://schemas.microsoft.com/office/drawing/2014/main" id="{3D036E00-08F1-6874-AA7C-BC9A599D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124"/>
              <a:ext cx="476" cy="412"/>
            </a:xfrm>
            <a:prstGeom prst="hexagon">
              <a:avLst>
                <a:gd name="adj" fmla="val 27049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5854" name="AutoShape 74" descr="EMB0076">
              <a:extLst>
                <a:ext uri="{FF2B5EF4-FFF2-40B4-BE49-F238E27FC236}">
                  <a16:creationId xmlns:a16="http://schemas.microsoft.com/office/drawing/2014/main" id="{B0BDFC3D-51D6-7A43-700B-FDCAE9EDC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17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20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5855" name="AutoShape 75" descr="EMB0037">
              <a:extLst>
                <a:ext uri="{FF2B5EF4-FFF2-40B4-BE49-F238E27FC236}">
                  <a16:creationId xmlns:a16="http://schemas.microsoft.com/office/drawing/2014/main" id="{8CABCAE1-4215-5182-F2F5-BB1EAF46C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2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21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4-4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181822-1C08-F097-8A1B-407EB0FC9D2E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CE7AB99A-ADB8-FC2E-E752-ECC144E1F38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7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EDBF5348-776D-D575-04C1-D901F01904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7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32A0159D-C71E-E0CA-4904-08905938FE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0900" y="209550"/>
            <a:ext cx="77803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    화재진압 대책</a:t>
            </a:r>
          </a:p>
        </p:txBody>
      </p:sp>
      <p:sp>
        <p:nvSpPr>
          <p:cNvPr id="36869" name="Freeform 70" descr="EMB0075">
            <a:extLst>
              <a:ext uri="{FF2B5EF4-FFF2-40B4-BE49-F238E27FC236}">
                <a16:creationId xmlns:a16="http://schemas.microsoft.com/office/drawing/2014/main" id="{3C17B7D1-9181-E395-01B8-11F59939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160463"/>
            <a:ext cx="4010025" cy="536575"/>
          </a:xfrm>
          <a:custGeom>
            <a:avLst/>
            <a:gdLst>
              <a:gd name="T0" fmla="*/ 2147483646 w 2210"/>
              <a:gd name="T1" fmla="*/ 0 h 338"/>
              <a:gd name="T2" fmla="*/ 2147483646 w 2210"/>
              <a:gd name="T3" fmla="*/ 0 h 338"/>
              <a:gd name="T4" fmla="*/ 2147483646 w 2210"/>
              <a:gd name="T5" fmla="*/ 2147483646 h 338"/>
              <a:gd name="T6" fmla="*/ 2147483646 w 2210"/>
              <a:gd name="T7" fmla="*/ 2147483646 h 338"/>
              <a:gd name="T8" fmla="*/ 2147483646 w 2210"/>
              <a:gd name="T9" fmla="*/ 2147483646 h 338"/>
              <a:gd name="T10" fmla="*/ 0 w 2210"/>
              <a:gd name="T11" fmla="*/ 2147483646 h 338"/>
              <a:gd name="T12" fmla="*/ 0 w 2210"/>
              <a:gd name="T13" fmla="*/ 2147483646 h 338"/>
              <a:gd name="T14" fmla="*/ 2147483646 w 2210"/>
              <a:gd name="T15" fmla="*/ 2147483646 h 338"/>
              <a:gd name="T16" fmla="*/ 2147483646 w 2210"/>
              <a:gd name="T17" fmla="*/ 0 h 338"/>
              <a:gd name="T18" fmla="*/ 2147483646 w 2210"/>
              <a:gd name="T19" fmla="*/ 0 h 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0" h="338">
                <a:moveTo>
                  <a:pt x="172" y="0"/>
                </a:moveTo>
                <a:lnTo>
                  <a:pt x="2206" y="0"/>
                </a:lnTo>
                <a:cubicBezTo>
                  <a:pt x="2206" y="0"/>
                  <a:pt x="2206" y="109"/>
                  <a:pt x="2206" y="218"/>
                </a:cubicBezTo>
                <a:cubicBezTo>
                  <a:pt x="2206" y="218"/>
                  <a:pt x="2210" y="273"/>
                  <a:pt x="2177" y="297"/>
                </a:cubicBezTo>
                <a:cubicBezTo>
                  <a:pt x="2152" y="317"/>
                  <a:pt x="2102" y="333"/>
                  <a:pt x="2036" y="333"/>
                </a:cubicBezTo>
                <a:cubicBezTo>
                  <a:pt x="1007" y="334"/>
                  <a:pt x="0" y="338"/>
                  <a:pt x="0" y="338"/>
                </a:cubicBezTo>
                <a:lnTo>
                  <a:pt x="0" y="98"/>
                </a:lnTo>
                <a:cubicBezTo>
                  <a:pt x="7" y="45"/>
                  <a:pt x="15" y="37"/>
                  <a:pt x="44" y="20"/>
                </a:cubicBezTo>
                <a:cubicBezTo>
                  <a:pt x="73" y="4"/>
                  <a:pt x="137" y="1"/>
                  <a:pt x="172" y="0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28690" cmpd="sng" algn="ctr">
            <a:solidFill>
              <a:srgbClr val="FFFFFF"/>
            </a:solidFill>
            <a:round/>
            <a:headEnd type="none" w="med" len="med"/>
            <a:tailEnd type="none" w="med" len="med"/>
          </a:ln>
          <a:effectLst>
            <a:outerShdw dist="72306" dir="27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70" name="Rectangle 71">
            <a:extLst>
              <a:ext uri="{FF2B5EF4-FFF2-40B4-BE49-F238E27FC236}">
                <a16:creationId xmlns:a16="http://schemas.microsoft.com/office/drawing/2014/main" id="{C4C80CEC-A611-7CDE-86A6-68062AD5775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0125" y="1193800"/>
            <a:ext cx="3455988" cy="461963"/>
          </a:xfrm>
          <a:prstGeom prst="rect">
            <a:avLst/>
          </a:prstGeom>
          <a:noFill/>
          <a:ln>
            <a:noFill/>
          </a:ln>
          <a:effectLst>
            <a:outerShdw dist="17997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 환자대피 및 인명구조</a:t>
            </a:r>
          </a:p>
        </p:txBody>
      </p:sp>
      <p:grpSp>
        <p:nvGrpSpPr>
          <p:cNvPr id="36871" name="Group 72">
            <a:extLst>
              <a:ext uri="{FF2B5EF4-FFF2-40B4-BE49-F238E27FC236}">
                <a16:creationId xmlns:a16="http://schemas.microsoft.com/office/drawing/2014/main" id="{7B7E2BDE-59F7-DD49-9720-CDA2724493C8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185738"/>
            <a:ext cx="762000" cy="665162"/>
            <a:chOff x="247" y="117"/>
            <a:chExt cx="480" cy="419"/>
          </a:xfrm>
        </p:grpSpPr>
        <p:sp>
          <p:nvSpPr>
            <p:cNvPr id="36874" name="AutoShape 73">
              <a:extLst>
                <a:ext uri="{FF2B5EF4-FFF2-40B4-BE49-F238E27FC236}">
                  <a16:creationId xmlns:a16="http://schemas.microsoft.com/office/drawing/2014/main" id="{F93A8030-C9CF-3455-3D31-39988612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124"/>
              <a:ext cx="476" cy="412"/>
            </a:xfrm>
            <a:prstGeom prst="hexagon">
              <a:avLst>
                <a:gd name="adj" fmla="val 27049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6875" name="AutoShape 74" descr="EMB0076">
              <a:extLst>
                <a:ext uri="{FF2B5EF4-FFF2-40B4-BE49-F238E27FC236}">
                  <a16:creationId xmlns:a16="http://schemas.microsoft.com/office/drawing/2014/main" id="{6D9AA379-CBF7-1328-2AA8-7065AB5D9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17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6876" name="AutoShape 75" descr="EMB0037">
              <a:extLst>
                <a:ext uri="{FF2B5EF4-FFF2-40B4-BE49-F238E27FC236}">
                  <a16:creationId xmlns:a16="http://schemas.microsoft.com/office/drawing/2014/main" id="{EEB758FF-815E-CBB9-FAA3-51014E7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2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4-4</a:t>
              </a:r>
            </a:p>
          </p:txBody>
        </p:sp>
      </p:grp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6168E3FD-72A3-0D15-8592-14280FB1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1916113"/>
            <a:ext cx="8067675" cy="43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ko-KR" sz="18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en-US" altLang="ko-KR" sz="3200" b="1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구조대원 진입</a:t>
            </a:r>
            <a:endParaRPr lang="ko-KR" altLang="en-US" sz="16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개인안전장구 착용 후 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2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인 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조 활동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승강기 비상용 전환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구조차 비상 전환 열쇠 배치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)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후 사용 진입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방화문 파괴용 동력절단기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창문 및 방화문 파괴기 휴대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ko-KR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2. </a:t>
            </a:r>
            <a:r>
              <a:rPr lang="ko-KR" altLang="en-US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인명검색</a:t>
            </a:r>
            <a:endParaRPr lang="ko-KR" altLang="en-US" sz="16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최초 신고자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목격자 통한 요구조자 정보 파악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창문 또는 베란다 통해 고립인원 직접 파악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발화지점 → 발화층 → 직상층 계단 및 출입구 → 전체 순으로 검색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ko-KR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3. </a:t>
            </a:r>
            <a:r>
              <a:rPr lang="ko-KR" altLang="en-US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인명구조 </a:t>
            </a:r>
            <a:endParaRPr lang="ko-KR" altLang="en-US" sz="16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차량 기관원 및 보조요원과 함께 에어매트 설치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연기의 유입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이동경로 파악 후 대피방법 결정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층 별 피난계단을 통한 인명대피 유도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◌ 피난시설을 활용한 인명구조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100C4-41C2-2C45-4A69-3AA03A68ACF5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E76176C5-B0CC-B181-A15D-5DF8E7E7EB3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7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1E070ACA-4EFD-8BE3-A7F7-5275586D2E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7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8916" name="AutoShape 6" descr="EMB0078">
            <a:extLst>
              <a:ext uri="{FF2B5EF4-FFF2-40B4-BE49-F238E27FC236}">
                <a16:creationId xmlns:a16="http://schemas.microsoft.com/office/drawing/2014/main" id="{5B2B6121-F5B0-A010-8671-30FB612C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4264025"/>
            <a:ext cx="2543175" cy="1597025"/>
          </a:xfrm>
          <a:prstGeom prst="roundRect">
            <a:avLst>
              <a:gd name="adj" fmla="val 1250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8917" name="AutoShape 7">
            <a:extLst>
              <a:ext uri="{FF2B5EF4-FFF2-40B4-BE49-F238E27FC236}">
                <a16:creationId xmlns:a16="http://schemas.microsoft.com/office/drawing/2014/main" id="{21AD3CAA-6D81-9808-00E2-1CA63143E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4692650"/>
            <a:ext cx="2408238" cy="1111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관계자, 시설관리자 등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세심한 교육 필요. </a:t>
            </a:r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9BBCF787-22E3-CBF1-1719-3F56260EA4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8850" y="4302125"/>
            <a:ext cx="2286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관계자 교육 철저</a:t>
            </a:r>
          </a:p>
        </p:txBody>
      </p:sp>
      <p:sp>
        <p:nvSpPr>
          <p:cNvPr id="38919" name="AutoShape 9" descr="EMB0079">
            <a:extLst>
              <a:ext uri="{FF2B5EF4-FFF2-40B4-BE49-F238E27FC236}">
                <a16:creationId xmlns:a16="http://schemas.microsoft.com/office/drawing/2014/main" id="{94203657-80E3-DBDB-2001-99526049D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901825"/>
            <a:ext cx="2543175" cy="1600200"/>
          </a:xfrm>
          <a:prstGeom prst="roundRect">
            <a:avLst>
              <a:gd name="adj" fmla="val 125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8920" name="AutoShape 10">
            <a:extLst>
              <a:ext uri="{FF2B5EF4-FFF2-40B4-BE49-F238E27FC236}">
                <a16:creationId xmlns:a16="http://schemas.microsoft.com/office/drawing/2014/main" id="{09117584-FEEF-8AAD-E365-2A49D54D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332038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소방시설 등 정기적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소방검사 및 관리철저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600">
              <a:solidFill>
                <a:srgbClr val="000000"/>
              </a:solidFill>
              <a:latin typeface="HY동녘B" charset="-128"/>
              <a:ea typeface="HY동녘B" charset="-128"/>
              <a:sym typeface="AR BERKLEY" charset="0"/>
            </a:endParaRPr>
          </a:p>
        </p:txBody>
      </p:sp>
      <p:sp>
        <p:nvSpPr>
          <p:cNvPr id="38921" name="Rectangle 11">
            <a:extLst>
              <a:ext uri="{FF2B5EF4-FFF2-40B4-BE49-F238E27FC236}">
                <a16:creationId xmlns:a16="http://schemas.microsoft.com/office/drawing/2014/main" id="{BC8DC1A0-D139-F639-41E6-B0690E6F468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59000" y="1925638"/>
            <a:ext cx="2428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소방대상물 관리철저</a:t>
            </a:r>
          </a:p>
        </p:txBody>
      </p:sp>
      <p:sp>
        <p:nvSpPr>
          <p:cNvPr id="38922" name="AutoShape 12" descr="EMB0080">
            <a:extLst>
              <a:ext uri="{FF2B5EF4-FFF2-40B4-BE49-F238E27FC236}">
                <a16:creationId xmlns:a16="http://schemas.microsoft.com/office/drawing/2014/main" id="{94945133-B341-4B0A-3F68-19E268384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1897063"/>
            <a:ext cx="2543175" cy="1600200"/>
          </a:xfrm>
          <a:prstGeom prst="roundRect">
            <a:avLst>
              <a:gd name="adj" fmla="val 12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38923" name="AutoShape 13">
            <a:extLst>
              <a:ext uri="{FF2B5EF4-FFF2-40B4-BE49-F238E27FC236}">
                <a16:creationId xmlns:a16="http://schemas.microsoft.com/office/drawing/2014/main" id="{9A460B7C-6B92-BA16-A4F0-D6D31838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2330450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평소 철저한 훈련으로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신속하고 적절한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현장대응확립</a:t>
            </a:r>
          </a:p>
        </p:txBody>
      </p:sp>
      <p:sp>
        <p:nvSpPr>
          <p:cNvPr id="38924" name="Rectangle 14">
            <a:extLst>
              <a:ext uri="{FF2B5EF4-FFF2-40B4-BE49-F238E27FC236}">
                <a16:creationId xmlns:a16="http://schemas.microsoft.com/office/drawing/2014/main" id="{01550656-6326-F357-6A6A-A9CDB2B407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83488" y="1925638"/>
            <a:ext cx="22145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소방전술훈련</a:t>
            </a:r>
          </a:p>
        </p:txBody>
      </p:sp>
      <p:grpSp>
        <p:nvGrpSpPr>
          <p:cNvPr id="38925" name="Group 15">
            <a:extLst>
              <a:ext uri="{FF2B5EF4-FFF2-40B4-BE49-F238E27FC236}">
                <a16:creationId xmlns:a16="http://schemas.microsoft.com/office/drawing/2014/main" id="{59DF4B67-A836-8CCB-A91D-0FA7185879CA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2163763"/>
            <a:ext cx="3506788" cy="3482975"/>
            <a:chOff x="1723" y="1363"/>
            <a:chExt cx="2209" cy="2194"/>
          </a:xfrm>
        </p:grpSpPr>
        <p:sp>
          <p:nvSpPr>
            <p:cNvPr id="38934" name="Freeform 16" descr="EMB0081">
              <a:extLst>
                <a:ext uri="{FF2B5EF4-FFF2-40B4-BE49-F238E27FC236}">
                  <a16:creationId xmlns:a16="http://schemas.microsoft.com/office/drawing/2014/main" id="{285A5073-AFE7-E2AC-879E-EE8F2722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2721"/>
              <a:ext cx="1093" cy="836"/>
            </a:xfrm>
            <a:custGeom>
              <a:avLst/>
              <a:gdLst>
                <a:gd name="T0" fmla="*/ 320 w 1093"/>
                <a:gd name="T1" fmla="*/ 400 h 836"/>
                <a:gd name="T2" fmla="*/ 881 w 1093"/>
                <a:gd name="T3" fmla="*/ 9 h 836"/>
                <a:gd name="T4" fmla="*/ 885 w 1093"/>
                <a:gd name="T5" fmla="*/ 0 h 836"/>
                <a:gd name="T6" fmla="*/ 1093 w 1093"/>
                <a:gd name="T7" fmla="*/ 80 h 836"/>
                <a:gd name="T8" fmla="*/ 1088 w 1093"/>
                <a:gd name="T9" fmla="*/ 92 h 836"/>
                <a:gd name="T10" fmla="*/ 324 w 1093"/>
                <a:gd name="T11" fmla="*/ 624 h 836"/>
                <a:gd name="T12" fmla="*/ 327 w 1093"/>
                <a:gd name="T13" fmla="*/ 836 h 836"/>
                <a:gd name="T14" fmla="*/ 0 w 1093"/>
                <a:gd name="T15" fmla="*/ 518 h 836"/>
                <a:gd name="T16" fmla="*/ 317 w 1093"/>
                <a:gd name="T17" fmla="*/ 188 h 836"/>
                <a:gd name="T18" fmla="*/ 320 w 1093"/>
                <a:gd name="T19" fmla="*/ 400 h 8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3" h="836">
                  <a:moveTo>
                    <a:pt x="320" y="400"/>
                  </a:moveTo>
                  <a:cubicBezTo>
                    <a:pt x="568" y="394"/>
                    <a:pt x="788" y="240"/>
                    <a:pt x="881" y="9"/>
                  </a:cubicBezTo>
                  <a:cubicBezTo>
                    <a:pt x="883" y="6"/>
                    <a:pt x="884" y="3"/>
                    <a:pt x="885" y="0"/>
                  </a:cubicBezTo>
                  <a:lnTo>
                    <a:pt x="1093" y="80"/>
                  </a:lnTo>
                  <a:cubicBezTo>
                    <a:pt x="1091" y="84"/>
                    <a:pt x="1090" y="88"/>
                    <a:pt x="1088" y="92"/>
                  </a:cubicBezTo>
                  <a:cubicBezTo>
                    <a:pt x="961" y="408"/>
                    <a:pt x="660" y="616"/>
                    <a:pt x="324" y="624"/>
                  </a:cubicBezTo>
                  <a:lnTo>
                    <a:pt x="327" y="836"/>
                  </a:lnTo>
                  <a:lnTo>
                    <a:pt x="0" y="518"/>
                  </a:lnTo>
                  <a:lnTo>
                    <a:pt x="317" y="188"/>
                  </a:lnTo>
                  <a:lnTo>
                    <a:pt x="320" y="400"/>
                  </a:lnTo>
                  <a:close/>
                </a:path>
              </a:pathLst>
            </a:custGeom>
            <a:blipFill dpi="0" rotWithShape="0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5" name="Freeform 20" descr="EMB0082">
              <a:extLst>
                <a:ext uri="{FF2B5EF4-FFF2-40B4-BE49-F238E27FC236}">
                  <a16:creationId xmlns:a16="http://schemas.microsoft.com/office/drawing/2014/main" id="{B32AAA3E-E9D0-D04B-0C92-F4546601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177"/>
              <a:ext cx="839" cy="1093"/>
            </a:xfrm>
            <a:custGeom>
              <a:avLst/>
              <a:gdLst>
                <a:gd name="T0" fmla="*/ 438 w 839"/>
                <a:gd name="T1" fmla="*/ 321 h 1093"/>
                <a:gd name="T2" fmla="*/ 830 w 839"/>
                <a:gd name="T3" fmla="*/ 883 h 1093"/>
                <a:gd name="T4" fmla="*/ 839 w 839"/>
                <a:gd name="T5" fmla="*/ 886 h 1093"/>
                <a:gd name="T6" fmla="*/ 759 w 839"/>
                <a:gd name="T7" fmla="*/ 1093 h 1093"/>
                <a:gd name="T8" fmla="*/ 747 w 839"/>
                <a:gd name="T9" fmla="*/ 1089 h 1093"/>
                <a:gd name="T10" fmla="*/ 212 w 839"/>
                <a:gd name="T11" fmla="*/ 323 h 1093"/>
                <a:gd name="T12" fmla="*/ 0 w 839"/>
                <a:gd name="T13" fmla="*/ 326 h 1093"/>
                <a:gd name="T14" fmla="*/ 317 w 839"/>
                <a:gd name="T15" fmla="*/ 0 h 1093"/>
                <a:gd name="T16" fmla="*/ 650 w 839"/>
                <a:gd name="T17" fmla="*/ 318 h 1093"/>
                <a:gd name="T18" fmla="*/ 438 w 839"/>
                <a:gd name="T19" fmla="*/ 321 h 10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9" h="1093">
                  <a:moveTo>
                    <a:pt x="438" y="321"/>
                  </a:moveTo>
                  <a:cubicBezTo>
                    <a:pt x="444" y="568"/>
                    <a:pt x="598" y="789"/>
                    <a:pt x="830" y="883"/>
                  </a:cubicBezTo>
                  <a:cubicBezTo>
                    <a:pt x="833" y="884"/>
                    <a:pt x="836" y="885"/>
                    <a:pt x="839" y="886"/>
                  </a:cubicBezTo>
                  <a:lnTo>
                    <a:pt x="759" y="1093"/>
                  </a:lnTo>
                  <a:cubicBezTo>
                    <a:pt x="755" y="1092"/>
                    <a:pt x="751" y="1090"/>
                    <a:pt x="747" y="1089"/>
                  </a:cubicBezTo>
                  <a:cubicBezTo>
                    <a:pt x="431" y="962"/>
                    <a:pt x="220" y="660"/>
                    <a:pt x="212" y="323"/>
                  </a:cubicBezTo>
                  <a:lnTo>
                    <a:pt x="0" y="326"/>
                  </a:lnTo>
                  <a:lnTo>
                    <a:pt x="317" y="0"/>
                  </a:lnTo>
                  <a:lnTo>
                    <a:pt x="650" y="318"/>
                  </a:lnTo>
                  <a:lnTo>
                    <a:pt x="438" y="321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6" name="Freeform 21" descr="EMB0083">
              <a:extLst>
                <a:ext uri="{FF2B5EF4-FFF2-40B4-BE49-F238E27FC236}">
                  <a16:creationId xmlns:a16="http://schemas.microsoft.com/office/drawing/2014/main" id="{E0BA8C20-5C88-EC18-BEA2-3149F20D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1363"/>
              <a:ext cx="1093" cy="836"/>
            </a:xfrm>
            <a:custGeom>
              <a:avLst/>
              <a:gdLst>
                <a:gd name="T0" fmla="*/ 774 w 1093"/>
                <a:gd name="T1" fmla="*/ 437 h 836"/>
                <a:gd name="T2" fmla="*/ 212 w 1093"/>
                <a:gd name="T3" fmla="*/ 827 h 836"/>
                <a:gd name="T4" fmla="*/ 208 w 1093"/>
                <a:gd name="T5" fmla="*/ 836 h 836"/>
                <a:gd name="T6" fmla="*/ 0 w 1093"/>
                <a:gd name="T7" fmla="*/ 756 h 836"/>
                <a:gd name="T8" fmla="*/ 5 w 1093"/>
                <a:gd name="T9" fmla="*/ 744 h 836"/>
                <a:gd name="T10" fmla="*/ 770 w 1093"/>
                <a:gd name="T11" fmla="*/ 211 h 836"/>
                <a:gd name="T12" fmla="*/ 767 w 1093"/>
                <a:gd name="T13" fmla="*/ 0 h 836"/>
                <a:gd name="T14" fmla="*/ 1093 w 1093"/>
                <a:gd name="T15" fmla="*/ 317 h 836"/>
                <a:gd name="T16" fmla="*/ 777 w 1093"/>
                <a:gd name="T17" fmla="*/ 648 h 836"/>
                <a:gd name="T18" fmla="*/ 774 w 1093"/>
                <a:gd name="T19" fmla="*/ 437 h 8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3" h="836">
                  <a:moveTo>
                    <a:pt x="774" y="437"/>
                  </a:moveTo>
                  <a:cubicBezTo>
                    <a:pt x="526" y="442"/>
                    <a:pt x="305" y="596"/>
                    <a:pt x="212" y="827"/>
                  </a:cubicBezTo>
                  <a:cubicBezTo>
                    <a:pt x="211" y="830"/>
                    <a:pt x="210" y="833"/>
                    <a:pt x="208" y="836"/>
                  </a:cubicBezTo>
                  <a:lnTo>
                    <a:pt x="0" y="756"/>
                  </a:lnTo>
                  <a:cubicBezTo>
                    <a:pt x="2" y="752"/>
                    <a:pt x="3" y="747"/>
                    <a:pt x="5" y="744"/>
                  </a:cubicBezTo>
                  <a:cubicBezTo>
                    <a:pt x="132" y="428"/>
                    <a:pt x="434" y="219"/>
                    <a:pt x="770" y="211"/>
                  </a:cubicBezTo>
                  <a:lnTo>
                    <a:pt x="767" y="0"/>
                  </a:lnTo>
                  <a:lnTo>
                    <a:pt x="1093" y="317"/>
                  </a:lnTo>
                  <a:lnTo>
                    <a:pt x="777" y="648"/>
                  </a:lnTo>
                  <a:lnTo>
                    <a:pt x="774" y="437"/>
                  </a:lnTo>
                  <a:close/>
                </a:path>
              </a:pathLst>
            </a:custGeom>
            <a:blipFill dpi="0" rotWithShape="0">
              <a:blip r:embed="rId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7" name="Freeform 22" descr="EMB0084">
              <a:extLst>
                <a:ext uri="{FF2B5EF4-FFF2-40B4-BE49-F238E27FC236}">
                  <a16:creationId xmlns:a16="http://schemas.microsoft.com/office/drawing/2014/main" id="{ECF8CA72-DCD2-E362-EA14-C69201A9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677"/>
              <a:ext cx="839" cy="1094"/>
            </a:xfrm>
            <a:custGeom>
              <a:avLst/>
              <a:gdLst>
                <a:gd name="T0" fmla="*/ 401 w 839"/>
                <a:gd name="T1" fmla="*/ 774 h 1094"/>
                <a:gd name="T2" fmla="*/ 9 w 839"/>
                <a:gd name="T3" fmla="*/ 212 h 1094"/>
                <a:gd name="T4" fmla="*/ 0 w 839"/>
                <a:gd name="T5" fmla="*/ 208 h 1094"/>
                <a:gd name="T6" fmla="*/ 80 w 839"/>
                <a:gd name="T7" fmla="*/ 0 h 1094"/>
                <a:gd name="T8" fmla="*/ 92 w 839"/>
                <a:gd name="T9" fmla="*/ 5 h 1094"/>
                <a:gd name="T10" fmla="*/ 627 w 839"/>
                <a:gd name="T11" fmla="*/ 771 h 1094"/>
                <a:gd name="T12" fmla="*/ 839 w 839"/>
                <a:gd name="T13" fmla="*/ 768 h 1094"/>
                <a:gd name="T14" fmla="*/ 522 w 839"/>
                <a:gd name="T15" fmla="*/ 1094 h 1094"/>
                <a:gd name="T16" fmla="*/ 189 w 839"/>
                <a:gd name="T17" fmla="*/ 777 h 1094"/>
                <a:gd name="T18" fmla="*/ 401 w 839"/>
                <a:gd name="T19" fmla="*/ 774 h 10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9" h="1094">
                  <a:moveTo>
                    <a:pt x="401" y="774"/>
                  </a:moveTo>
                  <a:cubicBezTo>
                    <a:pt x="395" y="527"/>
                    <a:pt x="241" y="306"/>
                    <a:pt x="9" y="212"/>
                  </a:cubicBezTo>
                  <a:cubicBezTo>
                    <a:pt x="5" y="210"/>
                    <a:pt x="3" y="209"/>
                    <a:pt x="0" y="208"/>
                  </a:cubicBezTo>
                  <a:lnTo>
                    <a:pt x="80" y="0"/>
                  </a:lnTo>
                  <a:cubicBezTo>
                    <a:pt x="84" y="2"/>
                    <a:pt x="88" y="3"/>
                    <a:pt x="92" y="5"/>
                  </a:cubicBezTo>
                  <a:cubicBezTo>
                    <a:pt x="408" y="133"/>
                    <a:pt x="619" y="434"/>
                    <a:pt x="627" y="771"/>
                  </a:cubicBezTo>
                  <a:lnTo>
                    <a:pt x="839" y="768"/>
                  </a:lnTo>
                  <a:lnTo>
                    <a:pt x="522" y="1094"/>
                  </a:lnTo>
                  <a:lnTo>
                    <a:pt x="189" y="777"/>
                  </a:lnTo>
                  <a:lnTo>
                    <a:pt x="401" y="774"/>
                  </a:lnTo>
                  <a:close/>
                </a:path>
              </a:pathLst>
            </a:custGeom>
            <a:blipFill dpi="0" rotWithShape="0">
              <a:blip r:embed="rId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38926" name="AutoShape 23">
            <a:extLst>
              <a:ext uri="{FF2B5EF4-FFF2-40B4-BE49-F238E27FC236}">
                <a16:creationId xmlns:a16="http://schemas.microsoft.com/office/drawing/2014/main" id="{B504C934-DDAC-ED2B-E6E6-18FB88BAE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281363"/>
            <a:ext cx="1368425" cy="1223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실질적인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자체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소방훈련</a:t>
            </a:r>
          </a:p>
        </p:txBody>
      </p:sp>
      <p:sp>
        <p:nvSpPr>
          <p:cNvPr id="38927" name="Rectangle 24">
            <a:extLst>
              <a:ext uri="{FF2B5EF4-FFF2-40B4-BE49-F238E27FC236}">
                <a16:creationId xmlns:a16="http://schemas.microsoft.com/office/drawing/2014/main" id="{9CC87099-6599-9F89-D7E0-93CFB9AAA4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63775" y="209550"/>
            <a:ext cx="77803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   향후 대책</a:t>
            </a:r>
          </a:p>
        </p:txBody>
      </p:sp>
      <p:pic>
        <p:nvPicPr>
          <p:cNvPr id="38928" name="Picture 25" descr="fire121.gif">
            <a:extLst>
              <a:ext uri="{FF2B5EF4-FFF2-40B4-BE49-F238E27FC236}">
                <a16:creationId xmlns:a16="http://schemas.microsoft.com/office/drawing/2014/main" id="{540CE0A7-62B0-BB74-01A7-D986AB44D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75" y="4140200"/>
            <a:ext cx="2808288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929" name="Group 26">
            <a:extLst>
              <a:ext uri="{FF2B5EF4-FFF2-40B4-BE49-F238E27FC236}">
                <a16:creationId xmlns:a16="http://schemas.microsoft.com/office/drawing/2014/main" id="{B01D0344-7A88-45C6-7D5E-D0BEAF67E926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185738"/>
            <a:ext cx="762000" cy="665162"/>
            <a:chOff x="247" y="117"/>
            <a:chExt cx="480" cy="419"/>
          </a:xfrm>
        </p:grpSpPr>
        <p:sp>
          <p:nvSpPr>
            <p:cNvPr id="38931" name="AutoShape 27">
              <a:extLst>
                <a:ext uri="{FF2B5EF4-FFF2-40B4-BE49-F238E27FC236}">
                  <a16:creationId xmlns:a16="http://schemas.microsoft.com/office/drawing/2014/main" id="{BC256BD6-0806-683E-A721-26C62668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124"/>
              <a:ext cx="476" cy="412"/>
            </a:xfrm>
            <a:prstGeom prst="hexagon">
              <a:avLst>
                <a:gd name="adj" fmla="val 27049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8932" name="AutoShape 28" descr="EMB0076">
              <a:extLst>
                <a:ext uri="{FF2B5EF4-FFF2-40B4-BE49-F238E27FC236}">
                  <a16:creationId xmlns:a16="http://schemas.microsoft.com/office/drawing/2014/main" id="{4F36A503-7C67-A33F-181D-4CB4C6C81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17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10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38933" name="AutoShape 29" descr="EMB0037">
              <a:extLst>
                <a:ext uri="{FF2B5EF4-FFF2-40B4-BE49-F238E27FC236}">
                  <a16:creationId xmlns:a16="http://schemas.microsoft.com/office/drawing/2014/main" id="{D931E954-335A-F6B5-B9BE-14CF8C449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2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11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5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ABE04A-B4C6-FA68-A164-1C7130E7F28C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268E6FDF-9C51-39C8-8CD9-A27B61F53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984500" y="1908175"/>
            <a:ext cx="7954963" cy="53260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ko-KR" altLang="en-US" sz="11200" b="1">
                <a:solidFill>
                  <a:srgbClr val="C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감</a:t>
            </a:r>
            <a:r>
              <a:rPr lang="ko-KR" altLang="en-US" sz="112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사</a:t>
            </a:r>
            <a:r>
              <a:rPr lang="ko-KR" altLang="en-US" sz="11200" b="1">
                <a:solidFill>
                  <a:srgbClr val="1E5C72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합</a:t>
            </a:r>
            <a:r>
              <a:rPr lang="ko-KR" altLang="en-US" sz="11200" b="1">
                <a:solidFill>
                  <a:srgbClr val="A3DED4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니</a:t>
            </a:r>
            <a:r>
              <a:rPr lang="ko-KR" altLang="en-US" sz="11200" b="1">
                <a:solidFill>
                  <a:srgbClr val="EBC7C7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다</a:t>
            </a:r>
            <a:r>
              <a:rPr lang="ko-KR" altLang="en-US" sz="112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 </a:t>
            </a:r>
            <a:br>
              <a:rPr lang="ko-KR" altLang="en-US" sz="112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</a:br>
            <a:r>
              <a:rPr lang="ko-KR" altLang="en-US" sz="6600" b="1">
                <a:solidFill>
                  <a:srgbClr val="E392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T</a:t>
            </a:r>
            <a:r>
              <a:rPr lang="ko-KR" altLang="en-US" sz="6600" b="1">
                <a:solidFill>
                  <a:srgbClr val="EBC7C7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h</a:t>
            </a:r>
            <a:r>
              <a:rPr lang="ko-KR" altLang="en-US" sz="6600" b="1">
                <a:solidFill>
                  <a:srgbClr val="5CCCFF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a</a:t>
            </a:r>
            <a:r>
              <a:rPr lang="ko-KR" altLang="en-US" sz="6600" b="1">
                <a:solidFill>
                  <a:srgbClr val="2D8AAB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n</a:t>
            </a:r>
            <a:r>
              <a:rPr lang="ko-KR" altLang="en-US" sz="66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k </a:t>
            </a:r>
            <a:r>
              <a:rPr lang="ko-KR" altLang="en-US" sz="6600" b="1">
                <a:solidFill>
                  <a:srgbClr val="1E5C72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Y</a:t>
            </a:r>
            <a:r>
              <a:rPr lang="ko-KR" altLang="en-US" sz="6600" b="1">
                <a:solidFill>
                  <a:srgbClr val="38247F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o</a:t>
            </a:r>
            <a:r>
              <a:rPr lang="ko-KR" altLang="en-US" sz="6600" b="1">
                <a:solidFill>
                  <a:srgbClr val="FFC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u</a:t>
            </a:r>
            <a:r>
              <a:rPr lang="ko-KR" altLang="en-US" sz="6600" b="1">
                <a:solidFill>
                  <a:srgbClr val="92D05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8">
            <a:extLst>
              <a:ext uri="{FF2B5EF4-FFF2-40B4-BE49-F238E27FC236}">
                <a16:creationId xmlns:a16="http://schemas.microsoft.com/office/drawing/2014/main" id="{9AC888C1-FC35-BBF1-E3A5-884998D63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7963"/>
            <a:ext cx="7778750" cy="928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0243" name="Group 1093">
            <a:extLst>
              <a:ext uri="{FF2B5EF4-FFF2-40B4-BE49-F238E27FC236}">
                <a16:creationId xmlns:a16="http://schemas.microsoft.com/office/drawing/2014/main" id="{532F5268-4E60-1097-8C6B-90E1697578E4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5588"/>
            <a:ext cx="763588" cy="663575"/>
            <a:chOff x="154" y="161"/>
            <a:chExt cx="481" cy="418"/>
          </a:xfrm>
        </p:grpSpPr>
        <p:sp>
          <p:nvSpPr>
            <p:cNvPr id="10310" name="AutoShape 1094">
              <a:extLst>
                <a:ext uri="{FF2B5EF4-FFF2-40B4-BE49-F238E27FC236}">
                  <a16:creationId xmlns:a16="http://schemas.microsoft.com/office/drawing/2014/main" id="{47F8898E-3333-5E4B-F5B0-D9E4537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0311" name="AutoShape 1095" descr="EMB0034">
              <a:extLst>
                <a:ext uri="{FF2B5EF4-FFF2-40B4-BE49-F238E27FC236}">
                  <a16:creationId xmlns:a16="http://schemas.microsoft.com/office/drawing/2014/main" id="{E7617CEC-5C6A-D419-F5BB-40B8C955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0312" name="AutoShape 1096" descr="EMB0035">
              <a:extLst>
                <a:ext uri="{FF2B5EF4-FFF2-40B4-BE49-F238E27FC236}">
                  <a16:creationId xmlns:a16="http://schemas.microsoft.com/office/drawing/2014/main" id="{76CDBDEB-FE21-C9DD-BEF4-67B7A617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10244" name="Rectangle 1101">
            <a:extLst>
              <a:ext uri="{FF2B5EF4-FFF2-40B4-BE49-F238E27FC236}">
                <a16:creationId xmlns:a16="http://schemas.microsoft.com/office/drawing/2014/main" id="{0D885032-BC88-3208-9C81-DC9F6838DDC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88" y="521811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CCDBC09-8A68-5153-0938-87747B6FAB0D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287E7478-BC7F-49B7-4986-164F4D19C371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1406525"/>
            <a:ext cx="2379662" cy="606425"/>
            <a:chOff x="3595" y="886"/>
            <a:chExt cx="1499" cy="382"/>
          </a:xfrm>
        </p:grpSpPr>
        <p:sp>
          <p:nvSpPr>
            <p:cNvPr id="10307" name="AutoShape 6">
              <a:extLst>
                <a:ext uri="{FF2B5EF4-FFF2-40B4-BE49-F238E27FC236}">
                  <a16:creationId xmlns:a16="http://schemas.microsoft.com/office/drawing/2014/main" id="{C931F21D-7F0E-F13B-4BE8-60C2E6FA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890"/>
              <a:ext cx="1499" cy="378"/>
            </a:xfrm>
            <a:prstGeom prst="roundRect">
              <a:avLst>
                <a:gd name="adj" fmla="val 16667"/>
              </a:avLst>
            </a:prstGeom>
            <a:solidFill>
              <a:srgbClr val="94CD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10308" name="Picture 7" descr="Picture3">
              <a:extLst>
                <a:ext uri="{FF2B5EF4-FFF2-40B4-BE49-F238E27FC236}">
                  <a16:creationId xmlns:a16="http://schemas.microsoft.com/office/drawing/2014/main" id="{4B4730E1-A276-7159-E238-9AA148CEC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" y="1059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9" name="Picture 8" descr="Picture3">
              <a:extLst>
                <a:ext uri="{FF2B5EF4-FFF2-40B4-BE49-F238E27FC236}">
                  <a16:creationId xmlns:a16="http://schemas.microsoft.com/office/drawing/2014/main" id="{ED78A27C-3F98-8872-03F5-089C28DF7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814" y="886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47" name="Group 9">
            <a:extLst>
              <a:ext uri="{FF2B5EF4-FFF2-40B4-BE49-F238E27FC236}">
                <a16:creationId xmlns:a16="http://schemas.microsoft.com/office/drawing/2014/main" id="{8EAB073F-A921-DD4E-A0F5-593C5B990477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1427163"/>
            <a:ext cx="2373312" cy="609600"/>
            <a:chOff x="2017" y="899"/>
            <a:chExt cx="1495" cy="384"/>
          </a:xfrm>
        </p:grpSpPr>
        <p:sp>
          <p:nvSpPr>
            <p:cNvPr id="10304" name="AutoShape 10">
              <a:extLst>
                <a:ext uri="{FF2B5EF4-FFF2-40B4-BE49-F238E27FC236}">
                  <a16:creationId xmlns:a16="http://schemas.microsoft.com/office/drawing/2014/main" id="{F576AAD6-9C3A-CD8C-2AC0-CBF4D0E4F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904"/>
              <a:ext cx="1495" cy="379"/>
            </a:xfrm>
            <a:prstGeom prst="roundRect">
              <a:avLst>
                <a:gd name="adj" fmla="val 16667"/>
              </a:avLst>
            </a:prstGeom>
            <a:solidFill>
              <a:srgbClr val="4D7F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10305" name="Picture 11" descr="Picture3">
              <a:extLst>
                <a:ext uri="{FF2B5EF4-FFF2-40B4-BE49-F238E27FC236}">
                  <a16:creationId xmlns:a16="http://schemas.microsoft.com/office/drawing/2014/main" id="{38C0B278-8BE3-F5D3-CE7E-2CD610FF9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" y="1072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6" name="Picture 12" descr="Picture3">
              <a:extLst>
                <a:ext uri="{FF2B5EF4-FFF2-40B4-BE49-F238E27FC236}">
                  <a16:creationId xmlns:a16="http://schemas.microsoft.com/office/drawing/2014/main" id="{09F4DECA-37F3-8F86-B99C-5C8371B43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8" y="899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48" name="AutoShape 13">
            <a:extLst>
              <a:ext uri="{FF2B5EF4-FFF2-40B4-BE49-F238E27FC236}">
                <a16:creationId xmlns:a16="http://schemas.microsoft.com/office/drawing/2014/main" id="{DAEC2DCE-9D6F-C1F9-1B04-0ED08446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1427163"/>
            <a:ext cx="2379662" cy="603250"/>
          </a:xfrm>
          <a:prstGeom prst="roundRect">
            <a:avLst>
              <a:gd name="adj" fmla="val 16667"/>
            </a:avLst>
          </a:prstGeom>
          <a:solidFill>
            <a:srgbClr val="FC9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0249" name="Picture 14" descr="Picture3">
            <a:extLst>
              <a:ext uri="{FF2B5EF4-FFF2-40B4-BE49-F238E27FC236}">
                <a16:creationId xmlns:a16="http://schemas.microsoft.com/office/drawing/2014/main" id="{0122504C-68C7-2736-36EF-B884CAD5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681163"/>
            <a:ext cx="4175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5" descr="Picture3">
            <a:extLst>
              <a:ext uri="{FF2B5EF4-FFF2-40B4-BE49-F238E27FC236}">
                <a16:creationId xmlns:a16="http://schemas.microsoft.com/office/drawing/2014/main" id="{F6C2B6D5-A1DA-C711-55C0-29083C4C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35438" y="1438275"/>
            <a:ext cx="417512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1" name="Rectangle 16">
            <a:extLst>
              <a:ext uri="{FF2B5EF4-FFF2-40B4-BE49-F238E27FC236}">
                <a16:creationId xmlns:a16="http://schemas.microsoft.com/office/drawing/2014/main" id="{8DDE9CF9-DEC3-3B42-CA02-348538AD40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16175" y="5799138"/>
            <a:ext cx="2370138" cy="65087"/>
          </a:xfrm>
          <a:prstGeom prst="rect">
            <a:avLst/>
          </a:prstGeom>
          <a:solidFill>
            <a:srgbClr val="FC9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52" name="Line 20">
            <a:extLst>
              <a:ext uri="{FF2B5EF4-FFF2-40B4-BE49-F238E27FC236}">
                <a16:creationId xmlns:a16="http://schemas.microsoft.com/office/drawing/2014/main" id="{76D588B6-9841-F48C-BCC4-3C0C8C87A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090738"/>
            <a:ext cx="46038" cy="3679825"/>
          </a:xfrm>
          <a:prstGeom prst="line">
            <a:avLst/>
          </a:prstGeom>
          <a:noFill/>
          <a:ln w="9488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3" name="Rectangle 21">
            <a:extLst>
              <a:ext uri="{FF2B5EF4-FFF2-40B4-BE49-F238E27FC236}">
                <a16:creationId xmlns:a16="http://schemas.microsoft.com/office/drawing/2014/main" id="{1567B2E9-FC86-C5ED-AE19-357A3F04BC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9975" y="2159000"/>
            <a:ext cx="720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명칭</a:t>
            </a:r>
          </a:p>
        </p:txBody>
      </p:sp>
      <p:sp>
        <p:nvSpPr>
          <p:cNvPr id="10254" name="Rectangle 22">
            <a:extLst>
              <a:ext uri="{FF2B5EF4-FFF2-40B4-BE49-F238E27FC236}">
                <a16:creationId xmlns:a16="http://schemas.microsoft.com/office/drawing/2014/main" id="{47DD8206-6E70-E807-0F5B-149CC8FAF32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11413" y="2540000"/>
            <a:ext cx="22701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80808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sp>
        <p:nvSpPr>
          <p:cNvPr id="10255" name="Line 23">
            <a:extLst>
              <a:ext uri="{FF2B5EF4-FFF2-40B4-BE49-F238E27FC236}">
                <a16:creationId xmlns:a16="http://schemas.microsoft.com/office/drawing/2014/main" id="{3134EEEB-8299-3F84-D520-DF27CB0C3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7125" y="3276600"/>
            <a:ext cx="2147888" cy="14288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Line 24">
            <a:extLst>
              <a:ext uri="{FF2B5EF4-FFF2-40B4-BE49-F238E27FC236}">
                <a16:creationId xmlns:a16="http://schemas.microsoft.com/office/drawing/2014/main" id="{766EAB35-BFDA-C7D6-481B-C37569491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7125" y="3840163"/>
            <a:ext cx="2147888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7" name="Line 25">
            <a:extLst>
              <a:ext uri="{FF2B5EF4-FFF2-40B4-BE49-F238E27FC236}">
                <a16:creationId xmlns:a16="http://schemas.microsoft.com/office/drawing/2014/main" id="{5FF14715-66C7-C095-44E2-72A6B9E13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7125" y="4346575"/>
            <a:ext cx="2147888" cy="11113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8" name="Line 26">
            <a:extLst>
              <a:ext uri="{FF2B5EF4-FFF2-40B4-BE49-F238E27FC236}">
                <a16:creationId xmlns:a16="http://schemas.microsoft.com/office/drawing/2014/main" id="{8669765A-3481-302B-012A-A7AB790D1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2525" y="5418138"/>
            <a:ext cx="2147888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9" name="Line 27">
            <a:extLst>
              <a:ext uri="{FF2B5EF4-FFF2-40B4-BE49-F238E27FC236}">
                <a16:creationId xmlns:a16="http://schemas.microsoft.com/office/drawing/2014/main" id="{2D073295-E8F3-ABDD-24B9-A6281311A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2850" y="5792788"/>
            <a:ext cx="2147888" cy="11112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0" name="Line 28">
            <a:extLst>
              <a:ext uri="{FF2B5EF4-FFF2-40B4-BE49-F238E27FC236}">
                <a16:creationId xmlns:a16="http://schemas.microsoft.com/office/drawing/2014/main" id="{E3BB878A-1750-9AA3-BA26-3161A46FFD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5" y="2722563"/>
            <a:ext cx="2147888" cy="11112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1" name="Rectangle 29">
            <a:extLst>
              <a:ext uri="{FF2B5EF4-FFF2-40B4-BE49-F238E27FC236}">
                <a16:creationId xmlns:a16="http://schemas.microsoft.com/office/drawing/2014/main" id="{0822E002-B53B-2B6F-632D-8949AC615AD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786313" y="5727700"/>
            <a:ext cx="2381250" cy="65088"/>
          </a:xfrm>
          <a:prstGeom prst="rect">
            <a:avLst/>
          </a:prstGeom>
          <a:solidFill>
            <a:srgbClr val="4D7F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62" name="Line 30">
            <a:extLst>
              <a:ext uri="{FF2B5EF4-FFF2-40B4-BE49-F238E27FC236}">
                <a16:creationId xmlns:a16="http://schemas.microsoft.com/office/drawing/2014/main" id="{8805497A-8B76-2A42-2994-1A3A613B4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2084388"/>
            <a:ext cx="0" cy="3754437"/>
          </a:xfrm>
          <a:prstGeom prst="line">
            <a:avLst/>
          </a:prstGeom>
          <a:noFill/>
          <a:ln w="9488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3" name="Rectangle 31">
            <a:extLst>
              <a:ext uri="{FF2B5EF4-FFF2-40B4-BE49-F238E27FC236}">
                <a16:creationId xmlns:a16="http://schemas.microsoft.com/office/drawing/2014/main" id="{1FED7970-CDFE-1970-D148-8DA0CEA8CB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14938" y="1512888"/>
            <a:ext cx="1524000" cy="474662"/>
          </a:xfrm>
          <a:prstGeom prst="rect">
            <a:avLst/>
          </a:prstGeom>
          <a:noFill/>
          <a:ln>
            <a:noFill/>
          </a:ln>
          <a:effectLst>
            <a:outerShdw dist="5415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건물 구조</a:t>
            </a:r>
          </a:p>
        </p:txBody>
      </p:sp>
      <p:sp>
        <p:nvSpPr>
          <p:cNvPr id="10264" name="Rectangle 32">
            <a:extLst>
              <a:ext uri="{FF2B5EF4-FFF2-40B4-BE49-F238E27FC236}">
                <a16:creationId xmlns:a16="http://schemas.microsoft.com/office/drawing/2014/main" id="{E4A49CDE-EC23-51E3-68AF-AFB7090FA1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29538" y="1492250"/>
            <a:ext cx="1533525" cy="477838"/>
          </a:xfrm>
          <a:prstGeom prst="rect">
            <a:avLst/>
          </a:prstGeom>
          <a:noFill/>
          <a:ln>
            <a:noFill/>
          </a:ln>
          <a:effectLst>
            <a:outerShdw dist="5415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기타 현황</a:t>
            </a:r>
          </a:p>
        </p:txBody>
      </p:sp>
      <p:sp>
        <p:nvSpPr>
          <p:cNvPr id="10265" name="Rectangle 36">
            <a:extLst>
              <a:ext uri="{FF2B5EF4-FFF2-40B4-BE49-F238E27FC236}">
                <a16:creationId xmlns:a16="http://schemas.microsoft.com/office/drawing/2014/main" id="{DFC9AAC1-E5C7-89B1-F4B8-83CB159740B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90750" y="3440113"/>
            <a:ext cx="101123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관계인</a:t>
            </a:r>
          </a:p>
        </p:txBody>
      </p:sp>
      <p:sp>
        <p:nvSpPr>
          <p:cNvPr id="10266" name="Rectangle 37">
            <a:extLst>
              <a:ext uri="{FF2B5EF4-FFF2-40B4-BE49-F238E27FC236}">
                <a16:creationId xmlns:a16="http://schemas.microsoft.com/office/drawing/2014/main" id="{C4689BEF-D693-1A06-71B6-D73B870D994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9975" y="3871913"/>
            <a:ext cx="7207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용도</a:t>
            </a:r>
          </a:p>
        </p:txBody>
      </p:sp>
      <p:sp>
        <p:nvSpPr>
          <p:cNvPr id="10267" name="Rectangle 38">
            <a:extLst>
              <a:ext uri="{FF2B5EF4-FFF2-40B4-BE49-F238E27FC236}">
                <a16:creationId xmlns:a16="http://schemas.microsoft.com/office/drawing/2014/main" id="{F06F6422-E222-D160-D9A5-DB51DDB249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59100" y="3978275"/>
            <a:ext cx="15382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80808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sp>
        <p:nvSpPr>
          <p:cNvPr id="10268" name="Rectangle 39">
            <a:extLst>
              <a:ext uri="{FF2B5EF4-FFF2-40B4-BE49-F238E27FC236}">
                <a16:creationId xmlns:a16="http://schemas.microsoft.com/office/drawing/2014/main" id="{C96A59D1-A26B-6230-9C37-7D88E7D27B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9975" y="4286250"/>
            <a:ext cx="720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주소</a:t>
            </a:r>
          </a:p>
        </p:txBody>
      </p:sp>
      <p:sp>
        <p:nvSpPr>
          <p:cNvPr id="10269" name="Rectangle 40">
            <a:extLst>
              <a:ext uri="{FF2B5EF4-FFF2-40B4-BE49-F238E27FC236}">
                <a16:creationId xmlns:a16="http://schemas.microsoft.com/office/drawing/2014/main" id="{6440A5A0-109A-C59B-56E0-9C9750BA97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74900" y="4627563"/>
            <a:ext cx="22701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80808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sp>
        <p:nvSpPr>
          <p:cNvPr id="10270" name="Rectangle 41">
            <a:extLst>
              <a:ext uri="{FF2B5EF4-FFF2-40B4-BE49-F238E27FC236}">
                <a16:creationId xmlns:a16="http://schemas.microsoft.com/office/drawing/2014/main" id="{9FA9DFF3-19BE-BB70-9D75-96BC1C24E6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9975" y="5410200"/>
            <a:ext cx="657225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71" name="Line 42">
            <a:extLst>
              <a:ext uri="{FF2B5EF4-FFF2-40B4-BE49-F238E27FC236}">
                <a16:creationId xmlns:a16="http://schemas.microsoft.com/office/drawing/2014/main" id="{3D7E4458-6D69-A3A1-7920-5FBACFF8FB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9188" y="3997325"/>
            <a:ext cx="2144712" cy="14288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2" name="Rectangle 43">
            <a:extLst>
              <a:ext uri="{FF2B5EF4-FFF2-40B4-BE49-F238E27FC236}">
                <a16:creationId xmlns:a16="http://schemas.microsoft.com/office/drawing/2014/main" id="{5E696821-3197-1436-C859-8932EBA628D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7750" y="2198688"/>
            <a:ext cx="116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건물형식</a:t>
            </a:r>
          </a:p>
        </p:txBody>
      </p:sp>
      <p:sp>
        <p:nvSpPr>
          <p:cNvPr id="10273" name="Rectangle 44">
            <a:extLst>
              <a:ext uri="{FF2B5EF4-FFF2-40B4-BE49-F238E27FC236}">
                <a16:creationId xmlns:a16="http://schemas.microsoft.com/office/drawing/2014/main" id="{6D2020E3-7B08-6043-B2E5-39B44B1A33E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38838" y="2178050"/>
            <a:ext cx="1300162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400" b="1">
              <a:solidFill>
                <a:srgbClr val="080808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sp>
        <p:nvSpPr>
          <p:cNvPr id="10274" name="Rectangle 45">
            <a:extLst>
              <a:ext uri="{FF2B5EF4-FFF2-40B4-BE49-F238E27FC236}">
                <a16:creationId xmlns:a16="http://schemas.microsoft.com/office/drawing/2014/main" id="{50784120-7368-FE26-C979-A15A9250141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0925" y="4664075"/>
            <a:ext cx="11493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연  면  적</a:t>
            </a:r>
          </a:p>
        </p:txBody>
      </p:sp>
      <p:sp>
        <p:nvSpPr>
          <p:cNvPr id="10275" name="Line 46">
            <a:extLst>
              <a:ext uri="{FF2B5EF4-FFF2-40B4-BE49-F238E27FC236}">
                <a16:creationId xmlns:a16="http://schemas.microsoft.com/office/drawing/2014/main" id="{4D055B53-090E-6393-4EC7-A6256549F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8238" y="4646613"/>
            <a:ext cx="2143125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6" name="Line 47">
            <a:extLst>
              <a:ext uri="{FF2B5EF4-FFF2-40B4-BE49-F238E27FC236}">
                <a16:creationId xmlns:a16="http://schemas.microsoft.com/office/drawing/2014/main" id="{78F36B4A-8258-5D0C-B10D-26975A4F1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5214938"/>
            <a:ext cx="2141538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7" name="Rectangle 48">
            <a:extLst>
              <a:ext uri="{FF2B5EF4-FFF2-40B4-BE49-F238E27FC236}">
                <a16:creationId xmlns:a16="http://schemas.microsoft.com/office/drawing/2014/main" id="{56A54585-B699-C6AC-8599-E6DD308786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7750" y="4068763"/>
            <a:ext cx="12334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부지면적</a:t>
            </a:r>
          </a:p>
        </p:txBody>
      </p:sp>
      <p:sp>
        <p:nvSpPr>
          <p:cNvPr id="10278" name="Rectangle 52">
            <a:extLst>
              <a:ext uri="{FF2B5EF4-FFF2-40B4-BE49-F238E27FC236}">
                <a16:creationId xmlns:a16="http://schemas.microsoft.com/office/drawing/2014/main" id="{838AFBC2-B470-3446-8414-413FA936DF8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57888" y="4175125"/>
            <a:ext cx="12239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79" name="Rectangle 54">
            <a:extLst>
              <a:ext uri="{FF2B5EF4-FFF2-40B4-BE49-F238E27FC236}">
                <a16:creationId xmlns:a16="http://schemas.microsoft.com/office/drawing/2014/main" id="{A70CE162-73AF-2965-2DF0-1EF9EE59FC7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10438" y="2733675"/>
            <a:ext cx="9271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94CD5B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연락처</a:t>
            </a:r>
          </a:p>
        </p:txBody>
      </p:sp>
      <p:sp>
        <p:nvSpPr>
          <p:cNvPr id="10280" name="Line 55">
            <a:extLst>
              <a:ext uri="{FF2B5EF4-FFF2-40B4-BE49-F238E27FC236}">
                <a16:creationId xmlns:a16="http://schemas.microsoft.com/office/drawing/2014/main" id="{10848D13-A080-D11C-F43C-624120EA4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3205163"/>
            <a:ext cx="2128838" cy="3175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281" name="Group 56">
            <a:extLst>
              <a:ext uri="{FF2B5EF4-FFF2-40B4-BE49-F238E27FC236}">
                <a16:creationId xmlns:a16="http://schemas.microsoft.com/office/drawing/2014/main" id="{36DD43AB-63DA-BD20-36DD-245755661AF4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3043238"/>
            <a:ext cx="2227262" cy="703262"/>
            <a:chOff x="2104" y="1974"/>
            <a:chExt cx="1403" cy="443"/>
          </a:xfrm>
        </p:grpSpPr>
        <p:sp>
          <p:nvSpPr>
            <p:cNvPr id="10301" name="Line 57">
              <a:extLst>
                <a:ext uri="{FF2B5EF4-FFF2-40B4-BE49-F238E27FC236}">
                  <a16:creationId xmlns:a16="http://schemas.microsoft.com/office/drawing/2014/main" id="{22E3985E-529C-DE88-2C73-E95E9A70A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6" y="1974"/>
              <a:ext cx="1351" cy="7"/>
            </a:xfrm>
            <a:prstGeom prst="line">
              <a:avLst/>
            </a:prstGeom>
            <a:noFill/>
            <a:ln w="9488">
              <a:solidFill>
                <a:srgbClr val="B2B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2" name="Rectangle 58">
              <a:extLst>
                <a:ext uri="{FF2B5EF4-FFF2-40B4-BE49-F238E27FC236}">
                  <a16:creationId xmlns:a16="http://schemas.microsoft.com/office/drawing/2014/main" id="{9DEC940E-F280-EB59-5165-27F561106E6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2133" y="1974"/>
              <a:ext cx="8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393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1800" b="1">
                  <a:solidFill>
                    <a:srgbClr val="4D7FB7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동/층 현황</a:t>
              </a:r>
            </a:p>
          </p:txBody>
        </p:sp>
        <p:sp>
          <p:nvSpPr>
            <p:cNvPr id="10303" name="Rectangle 59">
              <a:extLst>
                <a:ext uri="{FF2B5EF4-FFF2-40B4-BE49-F238E27FC236}">
                  <a16:creationId xmlns:a16="http://schemas.microsoft.com/office/drawing/2014/main" id="{F3C550C6-97F2-4532-9CD8-69E0A502EF3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2104" y="2156"/>
              <a:ext cx="139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393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defTabSz="393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defTabSz="393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10282" name="Rectangle 60">
            <a:extLst>
              <a:ext uri="{FF2B5EF4-FFF2-40B4-BE49-F238E27FC236}">
                <a16:creationId xmlns:a16="http://schemas.microsoft.com/office/drawing/2014/main" id="{5272AABB-C6CC-CC8F-C1A9-904786AD609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12025" y="2198688"/>
            <a:ext cx="20796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92D05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소방안전관리자</a:t>
            </a:r>
          </a:p>
        </p:txBody>
      </p:sp>
      <p:sp>
        <p:nvSpPr>
          <p:cNvPr id="10283" name="Rectangle 62">
            <a:extLst>
              <a:ext uri="{FF2B5EF4-FFF2-40B4-BE49-F238E27FC236}">
                <a16:creationId xmlns:a16="http://schemas.microsoft.com/office/drawing/2014/main" id="{A8FE14FA-AC98-5AC0-C106-04DC5ED62F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38450" y="1509713"/>
            <a:ext cx="992188" cy="477837"/>
          </a:xfrm>
          <a:prstGeom prst="rect">
            <a:avLst/>
          </a:prstGeom>
          <a:noFill/>
          <a:ln>
            <a:noFill/>
          </a:ln>
          <a:effectLst>
            <a:outerShdw dist="5415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개  요</a:t>
            </a:r>
          </a:p>
        </p:txBody>
      </p:sp>
      <p:sp>
        <p:nvSpPr>
          <p:cNvPr id="10284" name="Rectangle 63">
            <a:extLst>
              <a:ext uri="{FF2B5EF4-FFF2-40B4-BE49-F238E27FC236}">
                <a16:creationId xmlns:a16="http://schemas.microsoft.com/office/drawing/2014/main" id="{16B304AD-AA54-5852-C51F-117D7953CD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4650" y="3529013"/>
            <a:ext cx="1962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설영기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400" b="1">
              <a:solidFill>
                <a:srgbClr val="000000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노유자시설</a:t>
            </a:r>
          </a:p>
        </p:txBody>
      </p:sp>
      <p:sp>
        <p:nvSpPr>
          <p:cNvPr id="10285" name="Rectangle 64">
            <a:extLst>
              <a:ext uri="{FF2B5EF4-FFF2-40B4-BE49-F238E27FC236}">
                <a16:creationId xmlns:a16="http://schemas.microsoft.com/office/drawing/2014/main" id="{18FE6550-D986-C604-C1E0-28E5646489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93075" y="2773363"/>
            <a:ext cx="20161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 </a:t>
            </a:r>
          </a:p>
        </p:txBody>
      </p:sp>
      <p:sp>
        <p:nvSpPr>
          <p:cNvPr id="10286" name="Line 68">
            <a:extLst>
              <a:ext uri="{FF2B5EF4-FFF2-40B4-BE49-F238E27FC236}">
                <a16:creationId xmlns:a16="http://schemas.microsoft.com/office/drawing/2014/main" id="{3093C804-0168-270D-BDFE-10731F509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863" y="2052638"/>
            <a:ext cx="23812" cy="3808412"/>
          </a:xfrm>
          <a:prstGeom prst="line">
            <a:avLst/>
          </a:prstGeom>
          <a:noFill/>
          <a:ln w="9488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9" name="Rectangle 73">
            <a:extLst>
              <a:ext uri="{FF2B5EF4-FFF2-40B4-BE49-F238E27FC236}">
                <a16:creationId xmlns:a16="http://schemas.microsoft.com/office/drawing/2014/main" id="{BE149CC6-9A9D-9F08-E40C-5766F35FAE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97200" y="5432425"/>
            <a:ext cx="180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393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1pPr>
            <a:lvl2pPr marL="742950" indent="-285750" defTabSz="393700" latinLnBrk="1">
              <a:lnSpc>
                <a:spcPct val="110000"/>
              </a:lnSpc>
              <a:buFont typeface="AR BERKLEY" charset="0"/>
              <a:buChar char="–"/>
              <a:defRPr sz="28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2pPr>
            <a:lvl3pPr marL="1143000" indent="-228600" defTabSz="393700" latinLnBrk="1">
              <a:lnSpc>
                <a:spcPct val="110000"/>
              </a:lnSpc>
              <a:buClr>
                <a:schemeClr val="tx1"/>
              </a:buClr>
              <a:buFont typeface="AR BERKLEY" charset="0"/>
              <a:buChar char="•"/>
              <a:defRPr sz="24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3pPr>
            <a:lvl4pPr marL="1600200" indent="-228600" defTabSz="393700" latinLnBrk="1">
              <a:lnSpc>
                <a:spcPct val="110000"/>
              </a:lnSpc>
              <a:buFont typeface="AR BERKLEY" charset="0"/>
              <a:buChar char="–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4pPr>
            <a:lvl5pPr marL="2057400" indent="-228600" defTabSz="393700" latinLnBrk="1">
              <a:lnSpc>
                <a:spcPct val="110000"/>
              </a:lnSpc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5pPr>
            <a:lvl6pPr marL="2514600" indent="-228600" defTabSz="393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6pPr>
            <a:lvl7pPr marL="2971800" indent="-228600" defTabSz="393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7pPr>
            <a:lvl8pPr marL="3429000" indent="-228600" defTabSz="393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8pPr>
            <a:lvl9pPr marL="3886200" indent="-228600" defTabSz="393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j-lt"/>
                <a:ea typeface="HY동녘B" charset="-128"/>
              </a:rPr>
              <a:t>061-350-3540</a:t>
            </a:r>
          </a:p>
        </p:txBody>
      </p:sp>
      <p:sp>
        <p:nvSpPr>
          <p:cNvPr id="10288" name="Rectangle 74">
            <a:extLst>
              <a:ext uri="{FF2B5EF4-FFF2-40B4-BE49-F238E27FC236}">
                <a16:creationId xmlns:a16="http://schemas.microsoft.com/office/drawing/2014/main" id="{213E253D-B95E-49E2-01CC-AA1095D1BAA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7750" y="5294313"/>
            <a:ext cx="11620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건축면적</a:t>
            </a:r>
          </a:p>
        </p:txBody>
      </p:sp>
      <p:sp>
        <p:nvSpPr>
          <p:cNvPr id="2" name="Rectangle 76">
            <a:extLst>
              <a:ext uri="{FF2B5EF4-FFF2-40B4-BE49-F238E27FC236}">
                <a16:creationId xmlns:a16="http://schemas.microsoft.com/office/drawing/2014/main" id="{529722BF-5B08-8BCB-CF18-0DCF17A3B92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299325" y="3205163"/>
            <a:ext cx="9286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94CD5B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위험물</a:t>
            </a:r>
          </a:p>
        </p:txBody>
      </p:sp>
      <p:sp>
        <p:nvSpPr>
          <p:cNvPr id="10290" name="Line 79">
            <a:extLst>
              <a:ext uri="{FF2B5EF4-FFF2-40B4-BE49-F238E27FC236}">
                <a16:creationId xmlns:a16="http://schemas.microsoft.com/office/drawing/2014/main" id="{00D5E85A-236C-96FB-0BD4-B21A3A54D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4250" y="3997325"/>
            <a:ext cx="2128838" cy="3175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1" name="Rectangle 80">
            <a:extLst>
              <a:ext uri="{FF2B5EF4-FFF2-40B4-BE49-F238E27FC236}">
                <a16:creationId xmlns:a16="http://schemas.microsoft.com/office/drawing/2014/main" id="{16246124-B09F-72F1-883E-14CA0BF3D9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49500" y="5357813"/>
            <a:ext cx="720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defTabSz="393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defTabSz="393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전화</a:t>
            </a:r>
          </a:p>
        </p:txBody>
      </p:sp>
      <p:sp>
        <p:nvSpPr>
          <p:cNvPr id="10292" name="TextBox 2">
            <a:extLst>
              <a:ext uri="{FF2B5EF4-FFF2-40B4-BE49-F238E27FC236}">
                <a16:creationId xmlns:a16="http://schemas.microsoft.com/office/drawing/2014/main" id="{A3CBBAEF-C551-99CA-D4B9-7B84CDBB1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4660900"/>
            <a:ext cx="2125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영광읍 신남로 </a:t>
            </a:r>
            <a:r>
              <a:rPr lang="en-US" altLang="ko-KR" sz="18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268</a:t>
            </a:r>
            <a:endParaRPr lang="ko-KR" altLang="en-US" sz="18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93" name="TextBox 3">
            <a:extLst>
              <a:ext uri="{FF2B5EF4-FFF2-40B4-BE49-F238E27FC236}">
                <a16:creationId xmlns:a16="http://schemas.microsoft.com/office/drawing/2014/main" id="{33F75154-9FFF-78B5-7D65-82BE5B1C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2576513"/>
            <a:ext cx="21447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영광노인복지센터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94" name="TextBox 4">
            <a:extLst>
              <a:ext uri="{FF2B5EF4-FFF2-40B4-BE49-F238E27FC236}">
                <a16:creationId xmlns:a16="http://schemas.microsoft.com/office/drawing/2014/main" id="{31EE1776-FF01-29F4-A827-FCAE01EA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611438"/>
            <a:ext cx="2171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양식</a:t>
            </a:r>
            <a:r>
              <a:rPr lang="en-US" altLang="ko-KR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옥</a:t>
            </a:r>
            <a:r>
              <a:rPr lang="en-US" altLang="ko-KR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철근콘크리트조</a:t>
            </a:r>
            <a:r>
              <a:rPr lang="en-US" altLang="ko-KR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 </a:t>
            </a: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95" name="TextBox 6">
            <a:extLst>
              <a:ext uri="{FF2B5EF4-FFF2-40B4-BE49-F238E27FC236}">
                <a16:creationId xmlns:a16="http://schemas.microsoft.com/office/drawing/2014/main" id="{7081E09D-FB05-BB27-FAC5-158CAF19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455988"/>
            <a:ext cx="1914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4</a:t>
            </a: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동 </a:t>
            </a:r>
            <a:endParaRPr lang="en-US" altLang="ko-KR" sz="16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지상</a:t>
            </a:r>
            <a:r>
              <a:rPr lang="en-US" altLang="ko-KR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3</a:t>
            </a: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층</a:t>
            </a:r>
            <a:r>
              <a:rPr lang="en-US" altLang="ko-KR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지하</a:t>
            </a:r>
            <a:r>
              <a:rPr lang="en-US" altLang="ko-KR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층</a:t>
            </a:r>
          </a:p>
        </p:txBody>
      </p:sp>
      <p:sp>
        <p:nvSpPr>
          <p:cNvPr id="10296" name="TextBox 7">
            <a:extLst>
              <a:ext uri="{FF2B5EF4-FFF2-40B4-BE49-F238E27FC236}">
                <a16:creationId xmlns:a16="http://schemas.microsoft.com/office/drawing/2014/main" id="{4A5ED5FD-E31E-3756-326E-543EC976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4175125"/>
            <a:ext cx="1208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1,220</a:t>
            </a:r>
            <a:endParaRPr lang="ko-KR" altLang="en-US" sz="18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97" name="TextBox 8">
            <a:extLst>
              <a:ext uri="{FF2B5EF4-FFF2-40B4-BE49-F238E27FC236}">
                <a16:creationId xmlns:a16="http://schemas.microsoft.com/office/drawing/2014/main" id="{AEB2A2E7-C7B6-CDCA-E473-650425BD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4772025"/>
            <a:ext cx="109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1480.59</a:t>
            </a:r>
            <a:endParaRPr lang="ko-KR" altLang="en-US" sz="18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98" name="TextBox 9">
            <a:extLst>
              <a:ext uri="{FF2B5EF4-FFF2-40B4-BE49-F238E27FC236}">
                <a16:creationId xmlns:a16="http://schemas.microsoft.com/office/drawing/2014/main" id="{5705131A-4C95-A1D4-D59A-FFCDFD48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5357813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584.28</a:t>
            </a:r>
            <a:endParaRPr lang="ko-KR" altLang="en-US" sz="18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99" name="TextBox 12">
            <a:extLst>
              <a:ext uri="{FF2B5EF4-FFF2-40B4-BE49-F238E27FC236}">
                <a16:creationId xmlns:a16="http://schemas.microsoft.com/office/drawing/2014/main" id="{F34E52CD-1CE3-EA56-F675-096F7F29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5" y="2809875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010-3153-4618</a:t>
            </a:r>
            <a:endParaRPr lang="ko-KR" altLang="en-US" sz="14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300" name="TextBox 13">
            <a:extLst>
              <a:ext uri="{FF2B5EF4-FFF2-40B4-BE49-F238E27FC236}">
                <a16:creationId xmlns:a16="http://schemas.microsoft.com/office/drawing/2014/main" id="{3C8E78B1-9DFD-3D87-B15A-3E27F731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275" y="2249488"/>
            <a:ext cx="1011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정석헌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8">
            <a:extLst>
              <a:ext uri="{FF2B5EF4-FFF2-40B4-BE49-F238E27FC236}">
                <a16:creationId xmlns:a16="http://schemas.microsoft.com/office/drawing/2014/main" id="{5511EC1B-51CE-99E9-C8EC-EF74924F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7963"/>
            <a:ext cx="7778750" cy="928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2291" name="Group 1093">
            <a:extLst>
              <a:ext uri="{FF2B5EF4-FFF2-40B4-BE49-F238E27FC236}">
                <a16:creationId xmlns:a16="http://schemas.microsoft.com/office/drawing/2014/main" id="{D29B52E7-E28C-F98F-2829-F3999DE03531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5588"/>
            <a:ext cx="763588" cy="663575"/>
            <a:chOff x="154" y="161"/>
            <a:chExt cx="481" cy="418"/>
          </a:xfrm>
        </p:grpSpPr>
        <p:sp>
          <p:nvSpPr>
            <p:cNvPr id="12301" name="AutoShape 1094">
              <a:extLst>
                <a:ext uri="{FF2B5EF4-FFF2-40B4-BE49-F238E27FC236}">
                  <a16:creationId xmlns:a16="http://schemas.microsoft.com/office/drawing/2014/main" id="{D96F6831-0A96-4B2F-379B-B877A59C9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2302" name="AutoShape 1095" descr="EMB0034">
              <a:extLst>
                <a:ext uri="{FF2B5EF4-FFF2-40B4-BE49-F238E27FC236}">
                  <a16:creationId xmlns:a16="http://schemas.microsoft.com/office/drawing/2014/main" id="{B4932C84-A862-2576-5131-06B2F9E8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2303" name="AutoShape 1096" descr="EMB0035">
              <a:extLst>
                <a:ext uri="{FF2B5EF4-FFF2-40B4-BE49-F238E27FC236}">
                  <a16:creationId xmlns:a16="http://schemas.microsoft.com/office/drawing/2014/main" id="{D2B268B4-C757-5D7B-1905-491BA633C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12292" name="Rectangle 1101">
            <a:extLst>
              <a:ext uri="{FF2B5EF4-FFF2-40B4-BE49-F238E27FC236}">
                <a16:creationId xmlns:a16="http://schemas.microsoft.com/office/drawing/2014/main" id="{9E14A464-F42D-6AA1-926D-934BE0D7095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88" y="521811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2293" name="Rectangle 21">
            <a:extLst>
              <a:ext uri="{FF2B5EF4-FFF2-40B4-BE49-F238E27FC236}">
                <a16:creationId xmlns:a16="http://schemas.microsoft.com/office/drawing/2014/main" id="{C3171FE4-7384-AA85-2E03-C3DEAAE5767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6800" y="1362075"/>
            <a:ext cx="47529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  건축물 현황</a:t>
            </a:r>
          </a:p>
        </p:txBody>
      </p:sp>
      <p:grpSp>
        <p:nvGrpSpPr>
          <p:cNvPr id="12294" name="Group 14">
            <a:extLst>
              <a:ext uri="{FF2B5EF4-FFF2-40B4-BE49-F238E27FC236}">
                <a16:creationId xmlns:a16="http://schemas.microsoft.com/office/drawing/2014/main" id="{FFF2CD4A-2CEC-EFC5-61C4-8979BA57B52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263650"/>
            <a:ext cx="8812213" cy="477838"/>
            <a:chOff x="907" y="1585"/>
            <a:chExt cx="3693" cy="301"/>
          </a:xfrm>
        </p:grpSpPr>
        <p:grpSp>
          <p:nvGrpSpPr>
            <p:cNvPr id="12297" name="Group 15">
              <a:extLst>
                <a:ext uri="{FF2B5EF4-FFF2-40B4-BE49-F238E27FC236}">
                  <a16:creationId xmlns:a16="http://schemas.microsoft.com/office/drawing/2014/main" id="{F8DA571A-0583-5996-8195-154F5C3E2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12299" name="AutoShape 16" descr="EMB0013">
                <a:extLst>
                  <a:ext uri="{FF2B5EF4-FFF2-40B4-BE49-F238E27FC236}">
                    <a16:creationId xmlns:a16="http://schemas.microsoft.com/office/drawing/2014/main" id="{754D0AC3-EF35-C72C-3172-2F8D01100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5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12300" name="AutoShape 20">
                <a:extLst>
                  <a:ext uri="{FF2B5EF4-FFF2-40B4-BE49-F238E27FC236}">
                    <a16:creationId xmlns:a16="http://schemas.microsoft.com/office/drawing/2014/main" id="{171C17C8-FAC5-662F-A004-786D3108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12298" name="Rectangle 21">
              <a:extLst>
                <a:ext uri="{FF2B5EF4-FFF2-40B4-BE49-F238E27FC236}">
                  <a16:creationId xmlns:a16="http://schemas.microsoft.com/office/drawing/2014/main" id="{5BC32FD6-83F1-AC6F-CF5D-FF7EF58776C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998" y="1585"/>
              <a:ext cx="299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층 별 현 황 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0793CD-77A0-1025-6016-56BBF3F91754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2296" name="그림 3">
            <a:extLst>
              <a:ext uri="{FF2B5EF4-FFF2-40B4-BE49-F238E27FC236}">
                <a16:creationId xmlns:a16="http://schemas.microsoft.com/office/drawing/2014/main" id="{25B462B1-DAE9-892C-C326-125AF8B9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819275"/>
            <a:ext cx="8812213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>
            <a:extLst>
              <a:ext uri="{FF2B5EF4-FFF2-40B4-BE49-F238E27FC236}">
                <a16:creationId xmlns:a16="http://schemas.microsoft.com/office/drawing/2014/main" id="{5DF249AB-C545-D25C-74CB-CF5AA3C2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851025"/>
            <a:ext cx="7700962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1028">
            <a:extLst>
              <a:ext uri="{FF2B5EF4-FFF2-40B4-BE49-F238E27FC236}">
                <a16:creationId xmlns:a16="http://schemas.microsoft.com/office/drawing/2014/main" id="{964BA1C9-7507-DE92-64D5-C660EF116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7963"/>
            <a:ext cx="7778750" cy="928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4340" name="Group 1093">
            <a:extLst>
              <a:ext uri="{FF2B5EF4-FFF2-40B4-BE49-F238E27FC236}">
                <a16:creationId xmlns:a16="http://schemas.microsoft.com/office/drawing/2014/main" id="{5FFDB94A-32E3-EA54-6FBC-1FF35A473C69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5588"/>
            <a:ext cx="763588" cy="663575"/>
            <a:chOff x="154" y="161"/>
            <a:chExt cx="481" cy="418"/>
          </a:xfrm>
        </p:grpSpPr>
        <p:sp>
          <p:nvSpPr>
            <p:cNvPr id="14351" name="AutoShape 1094">
              <a:extLst>
                <a:ext uri="{FF2B5EF4-FFF2-40B4-BE49-F238E27FC236}">
                  <a16:creationId xmlns:a16="http://schemas.microsoft.com/office/drawing/2014/main" id="{60F79E2B-88EB-ECDD-153A-4AA0D2CC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4352" name="AutoShape 1095" descr="EMB0034">
              <a:extLst>
                <a:ext uri="{FF2B5EF4-FFF2-40B4-BE49-F238E27FC236}">
                  <a16:creationId xmlns:a16="http://schemas.microsoft.com/office/drawing/2014/main" id="{42BA3B8D-7DD6-2EF1-4278-D8705B528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4353" name="AutoShape 1096" descr="EMB0035">
              <a:extLst>
                <a:ext uri="{FF2B5EF4-FFF2-40B4-BE49-F238E27FC236}">
                  <a16:creationId xmlns:a16="http://schemas.microsoft.com/office/drawing/2014/main" id="{4E132E04-6B06-96D0-DAF9-6CEE0EF3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14341" name="Rectangle 1101">
            <a:extLst>
              <a:ext uri="{FF2B5EF4-FFF2-40B4-BE49-F238E27FC236}">
                <a16:creationId xmlns:a16="http://schemas.microsoft.com/office/drawing/2014/main" id="{6D509D36-8B4F-07D9-EE31-18E092A507E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88" y="521811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4342" name="Rectangle 21">
            <a:extLst>
              <a:ext uri="{FF2B5EF4-FFF2-40B4-BE49-F238E27FC236}">
                <a16:creationId xmlns:a16="http://schemas.microsoft.com/office/drawing/2014/main" id="{75F87D8C-CF52-56D6-77EB-97DDF71E5A9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6800" y="1362075"/>
            <a:ext cx="47529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  건축물 현황</a:t>
            </a:r>
          </a:p>
        </p:txBody>
      </p:sp>
      <p:grpSp>
        <p:nvGrpSpPr>
          <p:cNvPr id="14343" name="Group 14">
            <a:extLst>
              <a:ext uri="{FF2B5EF4-FFF2-40B4-BE49-F238E27FC236}">
                <a16:creationId xmlns:a16="http://schemas.microsoft.com/office/drawing/2014/main" id="{572A1AEB-6B7A-B354-A322-F242D2BC72A9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263650"/>
            <a:ext cx="7700963" cy="477838"/>
            <a:chOff x="907" y="1585"/>
            <a:chExt cx="3693" cy="301"/>
          </a:xfrm>
        </p:grpSpPr>
        <p:grpSp>
          <p:nvGrpSpPr>
            <p:cNvPr id="14347" name="Group 15">
              <a:extLst>
                <a:ext uri="{FF2B5EF4-FFF2-40B4-BE49-F238E27FC236}">
                  <a16:creationId xmlns:a16="http://schemas.microsoft.com/office/drawing/2014/main" id="{0F8DB308-2603-285A-0E5D-9E7CB199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14349" name="AutoShape 16" descr="EMB0013">
                <a:extLst>
                  <a:ext uri="{FF2B5EF4-FFF2-40B4-BE49-F238E27FC236}">
                    <a16:creationId xmlns:a16="http://schemas.microsoft.com/office/drawing/2014/main" id="{8E7678C2-F5F9-B02A-7BD3-6B9B65F51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14350" name="AutoShape 20">
                <a:extLst>
                  <a:ext uri="{FF2B5EF4-FFF2-40B4-BE49-F238E27FC236}">
                    <a16:creationId xmlns:a16="http://schemas.microsoft.com/office/drawing/2014/main" id="{1EA6AEF5-FD3C-586F-3C5E-11406E0F3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14348" name="Rectangle 21">
              <a:extLst>
                <a:ext uri="{FF2B5EF4-FFF2-40B4-BE49-F238E27FC236}">
                  <a16:creationId xmlns:a16="http://schemas.microsoft.com/office/drawing/2014/main" id="{B2BCC739-EFD7-E262-B050-40AC25933B0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998" y="1585"/>
              <a:ext cx="322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층 별 현 황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(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지하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1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층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)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</a:t>
              </a:r>
            </a:p>
          </p:txBody>
        </p:sp>
      </p:grpSp>
      <p:sp>
        <p:nvSpPr>
          <p:cNvPr id="14344" name="Rectangle 1040">
            <a:extLst>
              <a:ext uri="{FF2B5EF4-FFF2-40B4-BE49-F238E27FC236}">
                <a16:creationId xmlns:a16="http://schemas.microsoft.com/office/drawing/2014/main" id="{2484781C-1D00-FB9B-6122-31A89D370BA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100888" y="3806825"/>
            <a:ext cx="285750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계</a:t>
            </a:r>
            <a:endParaRPr lang="en-US" altLang="ko-KR" sz="1200" b="1">
              <a:solidFill>
                <a:srgbClr val="002060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단 </a:t>
            </a:r>
          </a:p>
        </p:txBody>
      </p:sp>
      <p:sp>
        <p:nvSpPr>
          <p:cNvPr id="14345" name="Rectangle 1040">
            <a:extLst>
              <a:ext uri="{FF2B5EF4-FFF2-40B4-BE49-F238E27FC236}">
                <a16:creationId xmlns:a16="http://schemas.microsoft.com/office/drawing/2014/main" id="{7FEDF4B5-6DA2-3DBA-0BDB-35AF923436B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454650" y="3530600"/>
            <a:ext cx="95408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회의실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956D9F-CBB2-5C60-74F6-2657359D82F0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2">
            <a:extLst>
              <a:ext uri="{FF2B5EF4-FFF2-40B4-BE49-F238E27FC236}">
                <a16:creationId xmlns:a16="http://schemas.microsoft.com/office/drawing/2014/main" id="{2BF85C47-8E80-3414-A109-F8683B5C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839913"/>
            <a:ext cx="777875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028">
            <a:extLst>
              <a:ext uri="{FF2B5EF4-FFF2-40B4-BE49-F238E27FC236}">
                <a16:creationId xmlns:a16="http://schemas.microsoft.com/office/drawing/2014/main" id="{E7C1FE06-10B2-7F8D-DBF6-D37E413A0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7963"/>
            <a:ext cx="7778750" cy="928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6388" name="Group 1093">
            <a:extLst>
              <a:ext uri="{FF2B5EF4-FFF2-40B4-BE49-F238E27FC236}">
                <a16:creationId xmlns:a16="http://schemas.microsoft.com/office/drawing/2014/main" id="{60E7E473-C450-5F6C-B778-AB7AF80ADDF8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5588"/>
            <a:ext cx="763588" cy="663575"/>
            <a:chOff x="154" y="161"/>
            <a:chExt cx="481" cy="418"/>
          </a:xfrm>
        </p:grpSpPr>
        <p:sp>
          <p:nvSpPr>
            <p:cNvPr id="16407" name="AutoShape 1094">
              <a:extLst>
                <a:ext uri="{FF2B5EF4-FFF2-40B4-BE49-F238E27FC236}">
                  <a16:creationId xmlns:a16="http://schemas.microsoft.com/office/drawing/2014/main" id="{A325472F-FDEC-4024-C211-D2EDD412A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6408" name="AutoShape 1095" descr="EMB0034">
              <a:extLst>
                <a:ext uri="{FF2B5EF4-FFF2-40B4-BE49-F238E27FC236}">
                  <a16:creationId xmlns:a16="http://schemas.microsoft.com/office/drawing/2014/main" id="{6B5C69CA-4978-6246-E6CF-1B6E8B727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6409" name="AutoShape 1096" descr="EMB0035">
              <a:extLst>
                <a:ext uri="{FF2B5EF4-FFF2-40B4-BE49-F238E27FC236}">
                  <a16:creationId xmlns:a16="http://schemas.microsoft.com/office/drawing/2014/main" id="{CD5B718B-259C-4491-F07A-B91CDA01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16389" name="Rectangle 1101">
            <a:extLst>
              <a:ext uri="{FF2B5EF4-FFF2-40B4-BE49-F238E27FC236}">
                <a16:creationId xmlns:a16="http://schemas.microsoft.com/office/drawing/2014/main" id="{37F1ACB2-495E-AA09-89FD-8AA49DF9FCC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88" y="521811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6390" name="Rectangle 21">
            <a:extLst>
              <a:ext uri="{FF2B5EF4-FFF2-40B4-BE49-F238E27FC236}">
                <a16:creationId xmlns:a16="http://schemas.microsoft.com/office/drawing/2014/main" id="{6006CD3E-3DE3-345F-2EFD-1E25D0E1626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6800" y="1362075"/>
            <a:ext cx="47529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  건축물 현황</a:t>
            </a:r>
          </a:p>
        </p:txBody>
      </p:sp>
      <p:grpSp>
        <p:nvGrpSpPr>
          <p:cNvPr id="16391" name="Group 14">
            <a:extLst>
              <a:ext uri="{FF2B5EF4-FFF2-40B4-BE49-F238E27FC236}">
                <a16:creationId xmlns:a16="http://schemas.microsoft.com/office/drawing/2014/main" id="{78F53E57-75DD-BB84-5677-EE1D9E7D6AC2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263650"/>
            <a:ext cx="7778750" cy="477838"/>
            <a:chOff x="907" y="1585"/>
            <a:chExt cx="3693" cy="301"/>
          </a:xfrm>
        </p:grpSpPr>
        <p:grpSp>
          <p:nvGrpSpPr>
            <p:cNvPr id="16403" name="Group 15">
              <a:extLst>
                <a:ext uri="{FF2B5EF4-FFF2-40B4-BE49-F238E27FC236}">
                  <a16:creationId xmlns:a16="http://schemas.microsoft.com/office/drawing/2014/main" id="{40F92E3C-E91D-3C17-EA98-9F2458E77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16405" name="AutoShape 16" descr="EMB0013">
                <a:extLst>
                  <a:ext uri="{FF2B5EF4-FFF2-40B4-BE49-F238E27FC236}">
                    <a16:creationId xmlns:a16="http://schemas.microsoft.com/office/drawing/2014/main" id="{7DC9D1D8-B68B-A2F9-BB27-341228317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16406" name="AutoShape 20">
                <a:extLst>
                  <a:ext uri="{FF2B5EF4-FFF2-40B4-BE49-F238E27FC236}">
                    <a16:creationId xmlns:a16="http://schemas.microsoft.com/office/drawing/2014/main" id="{88AD9148-16F0-2189-E476-FF31BAD25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16404" name="Rectangle 21">
              <a:extLst>
                <a:ext uri="{FF2B5EF4-FFF2-40B4-BE49-F238E27FC236}">
                  <a16:creationId xmlns:a16="http://schemas.microsoft.com/office/drawing/2014/main" id="{010F1246-7400-EC4E-BB6F-EE38FB474FE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998" y="1585"/>
              <a:ext cx="322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층 별 현 황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(1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층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-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상가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, 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주차장 등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)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</a:t>
              </a:r>
            </a:p>
          </p:txBody>
        </p:sp>
      </p:grpSp>
      <p:sp>
        <p:nvSpPr>
          <p:cNvPr id="16392" name="아래쪽 화살표 1">
            <a:extLst>
              <a:ext uri="{FF2B5EF4-FFF2-40B4-BE49-F238E27FC236}">
                <a16:creationId xmlns:a16="http://schemas.microsoft.com/office/drawing/2014/main" id="{166EB96E-FADF-15BF-E94D-B77EAB14DC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23038" y="4578350"/>
            <a:ext cx="360362" cy="3508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6393" name="Rectangle 1040">
            <a:extLst>
              <a:ext uri="{FF2B5EF4-FFF2-40B4-BE49-F238E27FC236}">
                <a16:creationId xmlns:a16="http://schemas.microsoft.com/office/drawing/2014/main" id="{4F668BC5-E3BA-63F4-9FAE-47A1B28D6F6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59463" y="4619625"/>
            <a:ext cx="660400" cy="266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FF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주출입구</a:t>
            </a: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6394" name="Rectangle 1040">
            <a:extLst>
              <a:ext uri="{FF2B5EF4-FFF2-40B4-BE49-F238E27FC236}">
                <a16:creationId xmlns:a16="http://schemas.microsoft.com/office/drawing/2014/main" id="{BCCEA7C9-1773-35C4-6A76-90C07670E9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84825" y="4306888"/>
            <a:ext cx="9350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약국 </a:t>
            </a:r>
          </a:p>
        </p:txBody>
      </p:sp>
      <p:sp>
        <p:nvSpPr>
          <p:cNvPr id="16395" name="Rectangle 1040">
            <a:extLst>
              <a:ext uri="{FF2B5EF4-FFF2-40B4-BE49-F238E27FC236}">
                <a16:creationId xmlns:a16="http://schemas.microsoft.com/office/drawing/2014/main" id="{464D5ACF-F6D6-E9EC-B1C6-70AC21D5AB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92675" y="3546475"/>
            <a:ext cx="95408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필로티</a:t>
            </a:r>
            <a:endParaRPr lang="en-US" altLang="ko-KR" sz="1300" b="1">
              <a:solidFill>
                <a:srgbClr val="002060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주차장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2A3292-6F81-82E3-020E-63E0E4234D0E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" name="그림 3" descr="클립아트, 원, 스케치, 그래픽이(가) 표시된 사진&#10;&#10;AI가 생성한 콘텐츠는 부정확할 수 있습니다.">
            <a:hlinkClick r:id="rId7"/>
            <a:extLst>
              <a:ext uri="{FF2B5EF4-FFF2-40B4-BE49-F238E27FC236}">
                <a16:creationId xmlns:a16="http://schemas.microsoft.com/office/drawing/2014/main" id="{A75C5977-0686-CDEF-A3E8-26692FFFE57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6956" y="4323126"/>
            <a:ext cx="360000" cy="360000"/>
          </a:xfrm>
          <a:prstGeom prst="rect">
            <a:avLst/>
          </a:prstGeom>
        </p:spPr>
      </p:pic>
      <p:pic>
        <p:nvPicPr>
          <p:cNvPr id="5" name="그림 4" descr="클립아트, 원, 스케치, 그래픽이(가) 표시된 사진&#10;&#10;AI가 생성한 콘텐츠는 부정확할 수 있습니다.">
            <a:hlinkClick r:id="rId9"/>
            <a:extLst>
              <a:ext uri="{FF2B5EF4-FFF2-40B4-BE49-F238E27FC236}">
                <a16:creationId xmlns:a16="http://schemas.microsoft.com/office/drawing/2014/main" id="{6A330CFF-3533-1BE5-38F2-D616D8D537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68294" y="4336061"/>
            <a:ext cx="360000" cy="360000"/>
          </a:xfrm>
          <a:prstGeom prst="rect">
            <a:avLst/>
          </a:prstGeom>
        </p:spPr>
      </p:pic>
      <p:pic>
        <p:nvPicPr>
          <p:cNvPr id="6" name="그림 5" descr="클립아트, 원, 스케치, 그래픽이(가) 표시된 사진&#10;&#10;AI가 생성한 콘텐츠는 부정확할 수 있습니다.">
            <a:hlinkClick r:id="rId10"/>
            <a:extLst>
              <a:ext uri="{FF2B5EF4-FFF2-40B4-BE49-F238E27FC236}">
                <a16:creationId xmlns:a16="http://schemas.microsoft.com/office/drawing/2014/main" id="{5C61ADDB-A0D2-BC37-993B-9D7D2A2265F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31616" y="5517948"/>
            <a:ext cx="360000" cy="360000"/>
          </a:xfrm>
          <a:prstGeom prst="rect">
            <a:avLst/>
          </a:prstGeom>
        </p:spPr>
      </p:pic>
      <p:pic>
        <p:nvPicPr>
          <p:cNvPr id="7" name="그림 6" descr="클립아트, 원, 스케치, 그래픽이(가) 표시된 사진&#10;&#10;AI가 생성한 콘텐츠는 부정확할 수 있습니다.">
            <a:hlinkClick r:id="rId11"/>
            <a:extLst>
              <a:ext uri="{FF2B5EF4-FFF2-40B4-BE49-F238E27FC236}">
                <a16:creationId xmlns:a16="http://schemas.microsoft.com/office/drawing/2014/main" id="{0A65A0AF-E8DF-6503-2E53-F217A05793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23610" y="5398475"/>
            <a:ext cx="360000" cy="360000"/>
          </a:xfrm>
          <a:prstGeom prst="rect">
            <a:avLst/>
          </a:prstGeom>
        </p:spPr>
      </p:pic>
      <p:pic>
        <p:nvPicPr>
          <p:cNvPr id="8" name="그림 7" descr="클립아트, 원, 스케치, 그래픽이(가) 표시된 사진&#10;&#10;AI가 생성한 콘텐츠는 부정확할 수 있습니다.">
            <a:hlinkClick r:id="rId12"/>
            <a:extLst>
              <a:ext uri="{FF2B5EF4-FFF2-40B4-BE49-F238E27FC236}">
                <a16:creationId xmlns:a16="http://schemas.microsoft.com/office/drawing/2014/main" id="{76ED4A70-C5D3-7EEB-A307-FBC93D14B0E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71906" y="3114425"/>
            <a:ext cx="360000" cy="360000"/>
          </a:xfrm>
          <a:prstGeom prst="rect">
            <a:avLst/>
          </a:prstGeom>
        </p:spPr>
      </p:pic>
      <p:pic>
        <p:nvPicPr>
          <p:cNvPr id="9" name="그림 8" descr="클립아트, 원, 스케치, 그래픽이(가) 표시된 사진&#10;&#10;AI가 생성한 콘텐츠는 부정확할 수 있습니다.">
            <a:hlinkClick r:id="rId13"/>
            <a:extLst>
              <a:ext uri="{FF2B5EF4-FFF2-40B4-BE49-F238E27FC236}">
                <a16:creationId xmlns:a16="http://schemas.microsoft.com/office/drawing/2014/main" id="{DAC35D93-1831-258D-A8A1-26117785829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8981" y="3187380"/>
            <a:ext cx="3600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2">
            <a:extLst>
              <a:ext uri="{FF2B5EF4-FFF2-40B4-BE49-F238E27FC236}">
                <a16:creationId xmlns:a16="http://schemas.microsoft.com/office/drawing/2014/main" id="{0A705389-D411-55F3-3607-54642640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751013"/>
            <a:ext cx="777875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028">
            <a:extLst>
              <a:ext uri="{FF2B5EF4-FFF2-40B4-BE49-F238E27FC236}">
                <a16:creationId xmlns:a16="http://schemas.microsoft.com/office/drawing/2014/main" id="{63CCABF9-1139-4CF1-20EE-5DEE34175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7963"/>
            <a:ext cx="7778750" cy="928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8436" name="Group 1093">
            <a:extLst>
              <a:ext uri="{FF2B5EF4-FFF2-40B4-BE49-F238E27FC236}">
                <a16:creationId xmlns:a16="http://schemas.microsoft.com/office/drawing/2014/main" id="{A5A3F2FF-9F57-B013-45E2-E29FAD1EC74C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5588"/>
            <a:ext cx="763588" cy="663575"/>
            <a:chOff x="154" y="161"/>
            <a:chExt cx="481" cy="418"/>
          </a:xfrm>
        </p:grpSpPr>
        <p:sp>
          <p:nvSpPr>
            <p:cNvPr id="18455" name="AutoShape 1094">
              <a:extLst>
                <a:ext uri="{FF2B5EF4-FFF2-40B4-BE49-F238E27FC236}">
                  <a16:creationId xmlns:a16="http://schemas.microsoft.com/office/drawing/2014/main" id="{B0972215-53C3-5554-CCE6-9485C516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8456" name="AutoShape 1095" descr="EMB0034">
              <a:extLst>
                <a:ext uri="{FF2B5EF4-FFF2-40B4-BE49-F238E27FC236}">
                  <a16:creationId xmlns:a16="http://schemas.microsoft.com/office/drawing/2014/main" id="{979210E2-180F-1DDD-E815-2402D1AC7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8457" name="AutoShape 1096" descr="EMB0035">
              <a:extLst>
                <a:ext uri="{FF2B5EF4-FFF2-40B4-BE49-F238E27FC236}">
                  <a16:creationId xmlns:a16="http://schemas.microsoft.com/office/drawing/2014/main" id="{3D9F1A29-EF4F-3A20-7B23-9F1E28BF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18437" name="Rectangle 1101">
            <a:extLst>
              <a:ext uri="{FF2B5EF4-FFF2-40B4-BE49-F238E27FC236}">
                <a16:creationId xmlns:a16="http://schemas.microsoft.com/office/drawing/2014/main" id="{07269224-9FA4-B6D5-AE1F-39C68A9F2D3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88" y="521811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8438" name="Rectangle 21">
            <a:extLst>
              <a:ext uri="{FF2B5EF4-FFF2-40B4-BE49-F238E27FC236}">
                <a16:creationId xmlns:a16="http://schemas.microsoft.com/office/drawing/2014/main" id="{D9C74826-8166-95C9-0035-E7A4A068ABC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6800" y="1362075"/>
            <a:ext cx="47529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  건축물 현황</a:t>
            </a:r>
          </a:p>
        </p:txBody>
      </p:sp>
      <p:grpSp>
        <p:nvGrpSpPr>
          <p:cNvPr id="18439" name="Group 14">
            <a:extLst>
              <a:ext uri="{FF2B5EF4-FFF2-40B4-BE49-F238E27FC236}">
                <a16:creationId xmlns:a16="http://schemas.microsoft.com/office/drawing/2014/main" id="{5AD6F9F3-1F04-B428-72AB-11C46F7C7BE8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263650"/>
            <a:ext cx="7778750" cy="477838"/>
            <a:chOff x="907" y="1585"/>
            <a:chExt cx="3693" cy="301"/>
          </a:xfrm>
        </p:grpSpPr>
        <p:grpSp>
          <p:nvGrpSpPr>
            <p:cNvPr id="18451" name="Group 15">
              <a:extLst>
                <a:ext uri="{FF2B5EF4-FFF2-40B4-BE49-F238E27FC236}">
                  <a16:creationId xmlns:a16="http://schemas.microsoft.com/office/drawing/2014/main" id="{E308BFE0-104A-ABCA-7353-FFC67F9AD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18453" name="AutoShape 16" descr="EMB0013">
                <a:extLst>
                  <a:ext uri="{FF2B5EF4-FFF2-40B4-BE49-F238E27FC236}">
                    <a16:creationId xmlns:a16="http://schemas.microsoft.com/office/drawing/2014/main" id="{8764AE66-A022-4D58-330A-17E9CA75F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18454" name="AutoShape 20">
                <a:extLst>
                  <a:ext uri="{FF2B5EF4-FFF2-40B4-BE49-F238E27FC236}">
                    <a16:creationId xmlns:a16="http://schemas.microsoft.com/office/drawing/2014/main" id="{B1E24258-779F-8163-74E6-5AB20829C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18452" name="Rectangle 21">
              <a:extLst>
                <a:ext uri="{FF2B5EF4-FFF2-40B4-BE49-F238E27FC236}">
                  <a16:creationId xmlns:a16="http://schemas.microsoft.com/office/drawing/2014/main" id="{0868889E-FD36-EEC6-7460-12691B613F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998" y="1585"/>
              <a:ext cx="322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층 별 현 황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(2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층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-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물리치료실 등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)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</a:t>
              </a:r>
            </a:p>
          </p:txBody>
        </p:sp>
      </p:grpSp>
      <p:sp>
        <p:nvSpPr>
          <p:cNvPr id="18440" name="Rectangle 1040">
            <a:extLst>
              <a:ext uri="{FF2B5EF4-FFF2-40B4-BE49-F238E27FC236}">
                <a16:creationId xmlns:a16="http://schemas.microsoft.com/office/drawing/2014/main" id="{A1BDE1BF-EE55-4042-1C81-1190F53263A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68800" y="4008438"/>
            <a:ext cx="788988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물리치료실</a:t>
            </a: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8441" name="Rectangle 1040">
            <a:extLst>
              <a:ext uri="{FF2B5EF4-FFF2-40B4-BE49-F238E27FC236}">
                <a16:creationId xmlns:a16="http://schemas.microsoft.com/office/drawing/2014/main" id="{65ACF942-5215-224B-284F-F2458A0810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4138" y="3924300"/>
            <a:ext cx="461962" cy="22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1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E/V</a:t>
            </a:r>
            <a:r>
              <a:rPr lang="ko-KR" altLang="en-US" sz="11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8442" name="Rectangle 1040">
            <a:extLst>
              <a:ext uri="{FF2B5EF4-FFF2-40B4-BE49-F238E27FC236}">
                <a16:creationId xmlns:a16="http://schemas.microsoft.com/office/drawing/2014/main" id="{518CCE10-5F78-8430-7D73-285ACF3532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73963" y="3211513"/>
            <a:ext cx="182562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계</a:t>
            </a:r>
            <a:endParaRPr lang="en-US" altLang="ko-KR" sz="1200" b="1">
              <a:solidFill>
                <a:srgbClr val="002060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단 </a:t>
            </a:r>
          </a:p>
        </p:txBody>
      </p:sp>
      <p:sp>
        <p:nvSpPr>
          <p:cNvPr id="18443" name="Rectangle 1040">
            <a:extLst>
              <a:ext uri="{FF2B5EF4-FFF2-40B4-BE49-F238E27FC236}">
                <a16:creationId xmlns:a16="http://schemas.microsoft.com/office/drawing/2014/main" id="{DC63CA40-9F90-AA57-E0D4-822C0C07B3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21513" y="2379663"/>
            <a:ext cx="684212" cy="188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부출입구</a:t>
            </a: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D7D2E1-2F9E-897D-C3D6-D7655C14BCB2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" name="그림 3" descr="클립아트, 원, 스케치, 그래픽이(가) 표시된 사진&#10;&#10;AI가 생성한 콘텐츠는 부정확할 수 있습니다.">
            <a:hlinkClick r:id="rId7"/>
            <a:extLst>
              <a:ext uri="{FF2B5EF4-FFF2-40B4-BE49-F238E27FC236}">
                <a16:creationId xmlns:a16="http://schemas.microsoft.com/office/drawing/2014/main" id="{C17A55BB-8BBC-50E6-3A20-AAF852AF24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13862" y="3847837"/>
            <a:ext cx="360000" cy="360000"/>
          </a:xfrm>
          <a:prstGeom prst="rect">
            <a:avLst/>
          </a:prstGeom>
        </p:spPr>
      </p:pic>
      <p:pic>
        <p:nvPicPr>
          <p:cNvPr id="5" name="그림 4" descr="클립아트, 원, 스케치, 그래픽이(가) 표시된 사진&#10;&#10;AI가 생성한 콘텐츠는 부정확할 수 있습니다.">
            <a:hlinkClick r:id="rId9"/>
            <a:extLst>
              <a:ext uri="{FF2B5EF4-FFF2-40B4-BE49-F238E27FC236}">
                <a16:creationId xmlns:a16="http://schemas.microsoft.com/office/drawing/2014/main" id="{081E0CC1-351B-E92F-B50E-87C36CD8EAC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6937" y="2864394"/>
            <a:ext cx="360000" cy="360000"/>
          </a:xfrm>
          <a:prstGeom prst="rect">
            <a:avLst/>
          </a:prstGeom>
        </p:spPr>
      </p:pic>
      <p:pic>
        <p:nvPicPr>
          <p:cNvPr id="6" name="그림 5" descr="클립아트, 원, 스케치, 그래픽이(가) 표시된 사진&#10;&#10;AI가 생성한 콘텐츠는 부정확할 수 있습니다.">
            <a:hlinkClick r:id="rId10"/>
            <a:extLst>
              <a:ext uri="{FF2B5EF4-FFF2-40B4-BE49-F238E27FC236}">
                <a16:creationId xmlns:a16="http://schemas.microsoft.com/office/drawing/2014/main" id="{C4DDA542-4FA1-1565-36AC-C00C6C6993A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93168" y="3224394"/>
            <a:ext cx="360000" cy="360000"/>
          </a:xfrm>
          <a:prstGeom prst="rect">
            <a:avLst/>
          </a:prstGeom>
        </p:spPr>
      </p:pic>
      <p:pic>
        <p:nvPicPr>
          <p:cNvPr id="7" name="그림 6" descr="클립아트, 원, 스케치, 그래픽이(가) 표시된 사진&#10;&#10;AI가 생성한 콘텐츠는 부정확할 수 있습니다.">
            <a:hlinkClick r:id="rId11"/>
            <a:extLst>
              <a:ext uri="{FF2B5EF4-FFF2-40B4-BE49-F238E27FC236}">
                <a16:creationId xmlns:a16="http://schemas.microsoft.com/office/drawing/2014/main" id="{7A6BA150-051D-2CCE-5AFD-5E240AF764F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81712" y="2864394"/>
            <a:ext cx="360000" cy="360000"/>
          </a:xfrm>
          <a:prstGeom prst="rect">
            <a:avLst/>
          </a:prstGeom>
        </p:spPr>
      </p:pic>
      <p:pic>
        <p:nvPicPr>
          <p:cNvPr id="8" name="그림 7" descr="클립아트, 원, 스케치, 그래픽이(가) 표시된 사진&#10;&#10;AI가 생성한 콘텐츠는 부정확할 수 있습니다.">
            <a:hlinkClick r:id="rId12"/>
            <a:extLst>
              <a:ext uri="{FF2B5EF4-FFF2-40B4-BE49-F238E27FC236}">
                <a16:creationId xmlns:a16="http://schemas.microsoft.com/office/drawing/2014/main" id="{6148D618-84AD-A426-8661-D1497F9F4A9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9563" y="3853212"/>
            <a:ext cx="360000" cy="360000"/>
          </a:xfrm>
          <a:prstGeom prst="rect">
            <a:avLst/>
          </a:prstGeom>
        </p:spPr>
      </p:pic>
      <p:pic>
        <p:nvPicPr>
          <p:cNvPr id="9" name="그림 8" descr="클립아트, 원, 스케치, 그래픽이(가) 표시된 사진&#10;&#10;AI가 생성한 콘텐츠는 부정확할 수 있습니다.">
            <a:hlinkClick r:id="rId13"/>
            <a:extLst>
              <a:ext uri="{FF2B5EF4-FFF2-40B4-BE49-F238E27FC236}">
                <a16:creationId xmlns:a16="http://schemas.microsoft.com/office/drawing/2014/main" id="{593CB1C9-3C89-02EB-8125-CED984BFE5B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82824" y="3534750"/>
            <a:ext cx="3600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그림 2">
            <a:extLst>
              <a:ext uri="{FF2B5EF4-FFF2-40B4-BE49-F238E27FC236}">
                <a16:creationId xmlns:a16="http://schemas.microsoft.com/office/drawing/2014/main" id="{518751AC-ABE6-6626-65DD-A3B0B1A9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736725"/>
            <a:ext cx="777875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028">
            <a:extLst>
              <a:ext uri="{FF2B5EF4-FFF2-40B4-BE49-F238E27FC236}">
                <a16:creationId xmlns:a16="http://schemas.microsoft.com/office/drawing/2014/main" id="{66F4F395-2311-337A-F50A-13F8677FE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7963"/>
            <a:ext cx="7778750" cy="9286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20484" name="Group 1093">
            <a:extLst>
              <a:ext uri="{FF2B5EF4-FFF2-40B4-BE49-F238E27FC236}">
                <a16:creationId xmlns:a16="http://schemas.microsoft.com/office/drawing/2014/main" id="{79552151-5D87-F802-FF19-EF4D23324983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5588"/>
            <a:ext cx="763588" cy="663575"/>
            <a:chOff x="154" y="161"/>
            <a:chExt cx="481" cy="418"/>
          </a:xfrm>
        </p:grpSpPr>
        <p:sp>
          <p:nvSpPr>
            <p:cNvPr id="20500" name="AutoShape 1094">
              <a:extLst>
                <a:ext uri="{FF2B5EF4-FFF2-40B4-BE49-F238E27FC236}">
                  <a16:creationId xmlns:a16="http://schemas.microsoft.com/office/drawing/2014/main" id="{54746A55-F0E3-086B-318B-ACD31E69E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0501" name="AutoShape 1095" descr="EMB0034">
              <a:extLst>
                <a:ext uri="{FF2B5EF4-FFF2-40B4-BE49-F238E27FC236}">
                  <a16:creationId xmlns:a16="http://schemas.microsoft.com/office/drawing/2014/main" id="{024B4579-0382-72B9-A472-4DBB74B9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0502" name="AutoShape 1096" descr="EMB0035">
              <a:extLst>
                <a:ext uri="{FF2B5EF4-FFF2-40B4-BE49-F238E27FC236}">
                  <a16:creationId xmlns:a16="http://schemas.microsoft.com/office/drawing/2014/main" id="{8E6446E5-F52D-A701-24AE-D195E135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20485" name="Rectangle 1101">
            <a:extLst>
              <a:ext uri="{FF2B5EF4-FFF2-40B4-BE49-F238E27FC236}">
                <a16:creationId xmlns:a16="http://schemas.microsoft.com/office/drawing/2014/main" id="{030E44CF-E9BC-1C6E-FF8B-5DA505D7ED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7688" y="521811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20486" name="Rectangle 21">
            <a:extLst>
              <a:ext uri="{FF2B5EF4-FFF2-40B4-BE49-F238E27FC236}">
                <a16:creationId xmlns:a16="http://schemas.microsoft.com/office/drawing/2014/main" id="{A33A5370-7D7B-F107-3439-C533D0719F3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6800" y="1362075"/>
            <a:ext cx="47529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  건축물 현황</a:t>
            </a:r>
          </a:p>
        </p:txBody>
      </p:sp>
      <p:grpSp>
        <p:nvGrpSpPr>
          <p:cNvPr id="20487" name="Group 14">
            <a:extLst>
              <a:ext uri="{FF2B5EF4-FFF2-40B4-BE49-F238E27FC236}">
                <a16:creationId xmlns:a16="http://schemas.microsoft.com/office/drawing/2014/main" id="{12AB00F1-BB8B-34E9-05D5-AAEC9CA5AE7F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263650"/>
            <a:ext cx="7778750" cy="477838"/>
            <a:chOff x="907" y="1585"/>
            <a:chExt cx="3693" cy="301"/>
          </a:xfrm>
        </p:grpSpPr>
        <p:grpSp>
          <p:nvGrpSpPr>
            <p:cNvPr id="20496" name="Group 15">
              <a:extLst>
                <a:ext uri="{FF2B5EF4-FFF2-40B4-BE49-F238E27FC236}">
                  <a16:creationId xmlns:a16="http://schemas.microsoft.com/office/drawing/2014/main" id="{17EF9E41-B0BE-1841-9C7B-2ABA57619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20498" name="AutoShape 16" descr="EMB0013">
                <a:extLst>
                  <a:ext uri="{FF2B5EF4-FFF2-40B4-BE49-F238E27FC236}">
                    <a16:creationId xmlns:a16="http://schemas.microsoft.com/office/drawing/2014/main" id="{73997E8A-F0DB-B4C9-997A-F70E28729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20499" name="AutoShape 20">
                <a:extLst>
                  <a:ext uri="{FF2B5EF4-FFF2-40B4-BE49-F238E27FC236}">
                    <a16:creationId xmlns:a16="http://schemas.microsoft.com/office/drawing/2014/main" id="{58E98120-BC2C-A780-9D04-60E8CAFB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 latinLnBrk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9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1pPr>
                <a:lvl2pPr marL="742950" indent="-28575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9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2pPr>
                <a:lvl3pPr marL="11430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7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3pPr>
                <a:lvl4pPr marL="16002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700" i="1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4pPr>
                <a:lvl5pPr marL="2057400" indent="-228600" latinLnBrk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5pPr>
                <a:lvl6pPr marL="25146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6pPr>
                <a:lvl7pPr marL="29718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7pPr>
                <a:lvl8pPr marL="34290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8pPr>
                <a:lvl9pPr marL="3886200" indent="-228600" fontAlgn="base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돋움" panose="020B0600000101010101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FontTx/>
                  <a:buNone/>
                </a:pPr>
                <a:endParaRPr lang="ko-KR" altLang="en-US" sz="1200">
                  <a:solidFill>
                    <a:schemeClr val="tx1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20497" name="Rectangle 21">
              <a:extLst>
                <a:ext uri="{FF2B5EF4-FFF2-40B4-BE49-F238E27FC236}">
                  <a16:creationId xmlns:a16="http://schemas.microsoft.com/office/drawing/2014/main" id="{BB8E50C9-3B9B-586E-446A-CD00F1F3A58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998" y="1585"/>
              <a:ext cx="322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층 별 현 황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(3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층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-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진료실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,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응급실 등</a:t>
              </a:r>
              <a:r>
                <a:rPr lang="en-US" altLang="ko-KR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)</a:t>
              </a: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</a:t>
              </a:r>
            </a:p>
          </p:txBody>
        </p:sp>
      </p:grpSp>
      <p:sp>
        <p:nvSpPr>
          <p:cNvPr id="20488" name="Rectangle 1040">
            <a:extLst>
              <a:ext uri="{FF2B5EF4-FFF2-40B4-BE49-F238E27FC236}">
                <a16:creationId xmlns:a16="http://schemas.microsoft.com/office/drawing/2014/main" id="{67719E41-0322-6CCA-D094-36F6DFD4FB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77113" y="4789488"/>
            <a:ext cx="4318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계단</a:t>
            </a: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20489" name="Rectangle 1040">
            <a:extLst>
              <a:ext uri="{FF2B5EF4-FFF2-40B4-BE49-F238E27FC236}">
                <a16:creationId xmlns:a16="http://schemas.microsoft.com/office/drawing/2014/main" id="{1923251A-F618-1B50-3134-2D14E2F39C9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34075" y="4429125"/>
            <a:ext cx="755650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028700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989013" indent="-28575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52876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2068513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609850" indent="-228600" defTabSz="10287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30670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35242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9814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4438650" indent="-228600" defTabSz="10287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9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작업훈련실</a:t>
            </a:r>
            <a:r>
              <a:rPr lang="ko-KR" altLang="en-US" sz="1300" b="1">
                <a:solidFill>
                  <a:srgbClr val="00206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434C3D-34E1-53E7-158D-0D5CF7250776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" name="그림 1" descr="클립아트, 원, 스케치, 그래픽이(가) 표시된 사진&#10;&#10;AI가 생성한 콘텐츠는 부정확할 수 있습니다.">
            <a:hlinkClick r:id="rId7"/>
            <a:extLst>
              <a:ext uri="{FF2B5EF4-FFF2-40B4-BE49-F238E27FC236}">
                <a16:creationId xmlns:a16="http://schemas.microsoft.com/office/drawing/2014/main" id="{684056B0-1B0C-99B7-AE0E-BDD9BAA081E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89843" y="3852862"/>
            <a:ext cx="360000" cy="360000"/>
          </a:xfrm>
          <a:prstGeom prst="rect">
            <a:avLst/>
          </a:prstGeom>
        </p:spPr>
      </p:pic>
      <p:pic>
        <p:nvPicPr>
          <p:cNvPr id="3" name="그림 2" descr="클립아트, 원, 스케치, 그래픽이(가) 표시된 사진&#10;&#10;AI가 생성한 콘텐츠는 부정확할 수 있습니다.">
            <a:hlinkClick r:id="rId9"/>
            <a:extLst>
              <a:ext uri="{FF2B5EF4-FFF2-40B4-BE49-F238E27FC236}">
                <a16:creationId xmlns:a16="http://schemas.microsoft.com/office/drawing/2014/main" id="{A57AFD7A-0EB3-6A01-A76D-30E432184D7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13806" y="3825876"/>
            <a:ext cx="360000" cy="360000"/>
          </a:xfrm>
          <a:prstGeom prst="rect">
            <a:avLst/>
          </a:prstGeom>
        </p:spPr>
      </p:pic>
      <p:pic>
        <p:nvPicPr>
          <p:cNvPr id="4" name="그림 3" descr="클립아트, 원, 스케치, 그래픽이(가) 표시된 사진&#10;&#10;AI가 생성한 콘텐츠는 부정확할 수 있습니다.">
            <a:hlinkClick r:id="rId10"/>
            <a:extLst>
              <a:ext uri="{FF2B5EF4-FFF2-40B4-BE49-F238E27FC236}">
                <a16:creationId xmlns:a16="http://schemas.microsoft.com/office/drawing/2014/main" id="{F6FB8EE4-864B-C66A-E0C4-AAE2D5AB635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96094" y="3841102"/>
            <a:ext cx="360000" cy="360000"/>
          </a:xfrm>
          <a:prstGeom prst="rect">
            <a:avLst/>
          </a:prstGeom>
        </p:spPr>
      </p:pic>
      <p:pic>
        <p:nvPicPr>
          <p:cNvPr id="5" name="그림 4" descr="클립아트, 원, 스케치, 그래픽이(가) 표시된 사진&#10;&#10;AI가 생성한 콘텐츠는 부정확할 수 있습니다.">
            <a:hlinkClick r:id="rId11"/>
            <a:extLst>
              <a:ext uri="{FF2B5EF4-FFF2-40B4-BE49-F238E27FC236}">
                <a16:creationId xmlns:a16="http://schemas.microsoft.com/office/drawing/2014/main" id="{C0831D76-C7D1-C9B8-4064-9B7051D36F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89843" y="4802006"/>
            <a:ext cx="360000" cy="360000"/>
          </a:xfrm>
          <a:prstGeom prst="rect">
            <a:avLst/>
          </a:prstGeom>
        </p:spPr>
      </p:pic>
      <p:pic>
        <p:nvPicPr>
          <p:cNvPr id="6" name="그림 5" descr="클립아트, 원, 스케치, 그래픽이(가) 표시된 사진&#10;&#10;AI가 생성한 콘텐츠는 부정확할 수 있습니다.">
            <a:hlinkClick r:id="rId12"/>
            <a:extLst>
              <a:ext uri="{FF2B5EF4-FFF2-40B4-BE49-F238E27FC236}">
                <a16:creationId xmlns:a16="http://schemas.microsoft.com/office/drawing/2014/main" id="{9F7682E0-10A3-CB87-93DE-51886202CC2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1306" y="3852862"/>
            <a:ext cx="3600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8">
            <a:extLst>
              <a:ext uri="{FF2B5EF4-FFF2-40B4-BE49-F238E27FC236}">
                <a16:creationId xmlns:a16="http://schemas.microsoft.com/office/drawing/2014/main" id="{5858D66D-5ACB-DBD8-6A3C-0C2E381BE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6188" y="207963"/>
            <a:ext cx="7778750" cy="9302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8700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전경사진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(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정면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ea typeface="맑은 고딕" panose="020B0503020000020004" pitchFamily="34" charset="-127"/>
                <a:sym typeface="Arial" panose="020B0604020202020204" pitchFamily="34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ea typeface="맑은 고딕" panose="020B0503020000020004" pitchFamily="34" charset="-127"/>
              <a:sym typeface="Arial" panose="020B0604020202020204" pitchFamily="34" charset="0"/>
            </a:endParaRPr>
          </a:p>
        </p:txBody>
      </p:sp>
      <p:grpSp>
        <p:nvGrpSpPr>
          <p:cNvPr id="22531" name="Group 1029">
            <a:extLst>
              <a:ext uri="{FF2B5EF4-FFF2-40B4-BE49-F238E27FC236}">
                <a16:creationId xmlns:a16="http://schemas.microsoft.com/office/drawing/2014/main" id="{7812B2C6-065F-E146-7556-5B52600908A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55588"/>
            <a:ext cx="762000" cy="665162"/>
            <a:chOff x="155" y="161"/>
            <a:chExt cx="480" cy="419"/>
          </a:xfrm>
        </p:grpSpPr>
        <p:sp>
          <p:nvSpPr>
            <p:cNvPr id="22537" name="AutoShape 1030">
              <a:extLst>
                <a:ext uri="{FF2B5EF4-FFF2-40B4-BE49-F238E27FC236}">
                  <a16:creationId xmlns:a16="http://schemas.microsoft.com/office/drawing/2014/main" id="{62CBE921-6654-2915-DB49-6ACD5F28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168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2538" name="AutoShape 1031" descr="EMB0037">
              <a:extLst>
                <a:ext uri="{FF2B5EF4-FFF2-40B4-BE49-F238E27FC236}">
                  <a16:creationId xmlns:a16="http://schemas.microsoft.com/office/drawing/2014/main" id="{34177790-696C-3592-278D-D653BF78F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61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742950" indent="-28575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1430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16002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057400" indent="-2286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25146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29718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4290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3886200" indent="-2286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2539" name="AutoShape 1032" descr="EMB0038">
              <a:extLst>
                <a:ext uri="{FF2B5EF4-FFF2-40B4-BE49-F238E27FC236}">
                  <a16:creationId xmlns:a16="http://schemas.microsoft.com/office/drawing/2014/main" id="{B671A77C-5EB1-61D2-9294-60D6701E6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186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9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1pPr>
              <a:lvl2pPr marL="989013" indent="-28575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9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2pPr>
              <a:lvl3pPr marL="152876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7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3pPr>
              <a:lvl4pPr marL="2068513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700" i="1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4pPr>
              <a:lvl5pPr marL="2609850" indent="-228600" defTabSz="1028700" latinLnBrk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5pPr>
              <a:lvl6pPr marL="30670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6pPr>
              <a:lvl7pPr marL="35242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7pPr>
              <a:lvl8pPr marL="39814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8pPr>
              <a:lvl9pPr marL="4438650" indent="-228600" defTabSz="1028700" fontAlgn="base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돋움" panose="020B0600000101010101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2-2</a:t>
              </a:r>
            </a:p>
          </p:txBody>
        </p:sp>
      </p:grpSp>
      <p:sp>
        <p:nvSpPr>
          <p:cNvPr id="22532" name="Rectangle 1033">
            <a:extLst>
              <a:ext uri="{FF2B5EF4-FFF2-40B4-BE49-F238E27FC236}">
                <a16:creationId xmlns:a16="http://schemas.microsoft.com/office/drawing/2014/main" id="{B90A8215-704D-F221-5386-3E1DC9DBA8B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533" name="Rectangle 1034">
            <a:extLst>
              <a:ext uri="{FF2B5EF4-FFF2-40B4-BE49-F238E27FC236}">
                <a16:creationId xmlns:a16="http://schemas.microsoft.com/office/drawing/2014/main" id="{841263A1-4427-65D0-3643-113DBE9A2A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9238" y="0"/>
            <a:ext cx="9134475" cy="452438"/>
          </a:xfrm>
          <a:prstGeom prst="rect">
            <a:avLst/>
          </a:prstGeom>
          <a:noFill/>
          <a:ln>
            <a:noFill/>
          </a:ln>
          <a:effectLst>
            <a:outerShdw dist="36153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9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1pPr>
            <a:lvl2pPr marL="742950" indent="-28575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9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2pPr>
            <a:lvl3pPr marL="11430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7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3pPr>
            <a:lvl4pPr marL="16002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700" i="1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4pPr>
            <a:lvl5pPr marL="2057400" indent="-228600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5pPr>
            <a:lvl6pPr marL="25146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6pPr>
            <a:lvl7pPr marL="29718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7pPr>
            <a:lvl8pPr marL="34290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8pPr>
            <a:lvl9pPr marL="3886200" indent="-2286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돋움" panose="020B0600000101010101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C6A81-BBF7-D4A5-F8F1-AFB4018DCA32}"/>
              </a:ext>
            </a:extLst>
          </p:cNvPr>
          <p:cNvSpPr/>
          <p:nvPr/>
        </p:nvSpPr>
        <p:spPr bwMode="auto">
          <a:xfrm>
            <a:off x="6369050" y="6662738"/>
            <a:ext cx="4275138" cy="2159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>
              <a:spcBef>
                <a:spcPct val="30000"/>
              </a:spcBef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2535" name="Picture 1">
            <a:extLst>
              <a:ext uri="{FF2B5EF4-FFF2-40B4-BE49-F238E27FC236}">
                <a16:creationId xmlns:a16="http://schemas.microsoft.com/office/drawing/2014/main" id="{ED27A539-F48C-F3B8-EF25-AC30D52F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571625"/>
            <a:ext cx="2921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그림 1">
            <a:extLst>
              <a:ext uri="{FF2B5EF4-FFF2-40B4-BE49-F238E27FC236}">
                <a16:creationId xmlns:a16="http://schemas.microsoft.com/office/drawing/2014/main" id="{433AC168-78BF-C1B6-8FA5-2B675C63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1571625"/>
            <a:ext cx="53371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FFFFFF"/>
      </a:accent3>
      <a:accent4>
        <a:srgbClr val="000000"/>
      </a:accent4>
      <a:accent5>
        <a:srgbClr val="B7C1E8"/>
      </a:accent5>
      <a:accent6>
        <a:srgbClr val="E77734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자르기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Pages>12</Pages>
  <Words>908</Words>
  <Application>Microsoft Macintosh PowerPoint</Application>
  <PresentationFormat>사용자 지정</PresentationFormat>
  <Paragraphs>256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AR BERKLEY</vt:lpstr>
      <vt:lpstr>Arial</vt:lpstr>
      <vt:lpstr>Franklin Gothic Book</vt:lpstr>
      <vt:lpstr>돋움</vt:lpstr>
      <vt:lpstr>굴림</vt:lpstr>
      <vt:lpstr>맑은 고딕</vt:lpstr>
      <vt:lpstr>HNC_GO_B_HINT_GS</vt:lpstr>
      <vt:lpstr>굴림체</vt:lpstr>
      <vt:lpstr>HY동녘B</vt:lpstr>
      <vt:lpstr>함초롬돋움</vt:lpstr>
      <vt:lpstr>휴먼둥근헤드라인</vt:lpstr>
      <vt:lpstr>함초롬바탕</vt:lpstr>
      <vt:lpstr>Calibri</vt:lpstr>
      <vt:lpstr>자르기</vt:lpstr>
      <vt:lpstr>도상훈련 (圖上訓鍊)</vt:lpstr>
      <vt:lpstr>목   차 </vt:lpstr>
      <vt:lpstr>일반 현황 및 건축물 구조</vt:lpstr>
      <vt:lpstr>일반 현황 및 건축물 구조</vt:lpstr>
      <vt:lpstr>일반 현황 및 건축물 구조</vt:lpstr>
      <vt:lpstr>일반 현황 및 건축물 구조</vt:lpstr>
      <vt:lpstr>일반 현황 및 건축물 구조</vt:lpstr>
      <vt:lpstr>일반 현황 및 건축물 구조</vt:lpstr>
      <vt:lpstr>전경사진(정면)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선착대 도착 시 현장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도상훈련 (圖上訓鍊)</dc:title>
  <dc:creator>Administrator</dc:creator>
  <cp:lastModifiedBy>정원 박</cp:lastModifiedBy>
  <cp:revision>66</cp:revision>
  <cp:lastPrinted>1601-01-01T00:00:00Z</cp:lastPrinted>
  <dcterms:created xsi:type="dcterms:W3CDTF">2011-10-03T10:43:36Z</dcterms:created>
  <dcterms:modified xsi:type="dcterms:W3CDTF">2025-06-15T23:06:01Z</dcterms:modified>
</cp:coreProperties>
</file>