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  <p:sldMasterId id="2147483740" r:id="rId2"/>
    <p:sldMasterId id="2147483753" r:id="rId3"/>
    <p:sldMasterId id="2147483766" r:id="rId4"/>
    <p:sldMasterId id="2147483779" r:id="rId5"/>
    <p:sldMasterId id="2147483792" r:id="rId6"/>
  </p:sldMasterIdLst>
  <p:notesMasterIdLst>
    <p:notesMasterId r:id="rId27"/>
  </p:notesMasterIdLst>
  <p:sldIdLst>
    <p:sldId id="256" r:id="rId7"/>
    <p:sldId id="257" r:id="rId8"/>
    <p:sldId id="258" r:id="rId9"/>
    <p:sldId id="259" r:id="rId10"/>
    <p:sldId id="273" r:id="rId11"/>
    <p:sldId id="260" r:id="rId12"/>
    <p:sldId id="268" r:id="rId13"/>
    <p:sldId id="269" r:id="rId14"/>
    <p:sldId id="270" r:id="rId15"/>
    <p:sldId id="261" r:id="rId16"/>
    <p:sldId id="263" r:id="rId17"/>
    <p:sldId id="274" r:id="rId18"/>
    <p:sldId id="275" r:id="rId19"/>
    <p:sldId id="276" r:id="rId20"/>
    <p:sldId id="272" r:id="rId21"/>
    <p:sldId id="264" r:id="rId22"/>
    <p:sldId id="271" r:id="rId23"/>
    <p:sldId id="265" r:id="rId24"/>
    <p:sldId id="266" r:id="rId25"/>
    <p:sldId id="267" r:id="rId26"/>
  </p:sldIdLst>
  <p:sldSz cx="12158663" cy="6838950"/>
  <p:notesSz cx="6856413" cy="91424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 BERKLEY" charset="0"/>
        <a:ea typeface="AR BERKLEY" charset="0"/>
        <a:cs typeface="AR BERKLEY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 BERKLEY" charset="0"/>
        <a:ea typeface="AR BERKLEY" charset="0"/>
        <a:cs typeface="AR BERKLEY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 BERKLEY" charset="0"/>
        <a:ea typeface="AR BERKLEY" charset="0"/>
        <a:cs typeface="AR BERKLEY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 BERKLEY" charset="0"/>
        <a:ea typeface="AR BERKLEY" charset="0"/>
        <a:cs typeface="AR BERKLEY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AR BERKLEY" charset="0"/>
        <a:ea typeface="AR BERKLEY" charset="0"/>
        <a:cs typeface="AR BERKLEY" charset="0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AR BERKLEY" charset="0"/>
        <a:ea typeface="AR BERKLEY" charset="0"/>
        <a:cs typeface="AR BERKLEY" charset="0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AR BERKLEY" charset="0"/>
        <a:ea typeface="AR BERKLEY" charset="0"/>
        <a:cs typeface="AR BERKLEY" charset="0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AR BERKLEY" charset="0"/>
        <a:ea typeface="AR BERKLEY" charset="0"/>
        <a:cs typeface="AR BERKLEY" charset="0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AR BERKLEY" charset="0"/>
        <a:ea typeface="AR BERKLEY" charset="0"/>
        <a:cs typeface="AR BERKLEY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94628"/>
  </p:normalViewPr>
  <p:slideViewPr>
    <p:cSldViewPr>
      <p:cViewPr varScale="1">
        <p:scale>
          <a:sx n="101" d="100"/>
          <a:sy n="101" d="100"/>
        </p:scale>
        <p:origin x="200" y="488"/>
      </p:cViewPr>
      <p:guideLst>
        <p:guide orient="horz" pos="2160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25" cy="720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13CA2E5F-2645-E405-CE3B-315DE311AD1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2970213" cy="45561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9pPr>
          </a:lstStyle>
          <a:p>
            <a:pPr eaLnBrk="1" hangingPunct="1">
              <a:defRPr/>
            </a:pP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DE65E4FF-CB3B-DEC5-FE3B-B93454AF63D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883025" y="0"/>
            <a:ext cx="2971800" cy="45561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9pPr>
          </a:lstStyle>
          <a:p>
            <a:pPr algn="r" eaLnBrk="1" latinLnBrk="0" hangingPunct="1">
              <a:spcBef>
                <a:spcPct val="0"/>
              </a:spcBef>
              <a:defRPr/>
            </a:pPr>
            <a:r>
              <a:rPr lang="ko-KR" altLang="en-US">
                <a:solidFill>
                  <a:srgbClr val="000000"/>
                </a:solidFill>
                <a:ea typeface="굴림" panose="020B0600000101010101" pitchFamily="50" charset="-127"/>
              </a:rPr>
              <a:t>2019-11-27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F3A00F37-B541-6DA7-9A5A-2E9D9459DEA2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79413" y="684213"/>
            <a:ext cx="6096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EE562E8-8E76-DD32-EC68-A0C9B243591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84213" y="4341813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9pPr>
          </a:lstStyle>
          <a:p>
            <a:pPr eaLnBrk="1" hangingPunct="1">
              <a:defRPr/>
            </a:pPr>
            <a:r>
              <a:rPr lang="ko-KR" altLang="en-US">
                <a:ea typeface="굴림" panose="020B0600000101010101" pitchFamily="50" charset="-127"/>
              </a:rPr>
              <a:t>마스터 텍스트 스타일을 편집합니다</a:t>
            </a:r>
          </a:p>
          <a:p>
            <a:pPr eaLnBrk="1" hangingPunct="1">
              <a:defRPr/>
            </a:pPr>
            <a:r>
              <a:rPr lang="ko-KR" altLang="en-US">
                <a:ea typeface="굴림" panose="020B0600000101010101" pitchFamily="50" charset="-127"/>
              </a:rPr>
              <a:t>둘째 수준</a:t>
            </a:r>
          </a:p>
          <a:p>
            <a:pPr eaLnBrk="1" hangingPunct="1">
              <a:defRPr/>
            </a:pPr>
            <a:r>
              <a:rPr lang="ko-KR" altLang="en-US">
                <a:ea typeface="굴림" panose="020B0600000101010101" pitchFamily="50" charset="-127"/>
              </a:rPr>
              <a:t>셋째 수준</a:t>
            </a:r>
          </a:p>
          <a:p>
            <a:pPr eaLnBrk="1" hangingPunct="1">
              <a:defRPr/>
            </a:pPr>
            <a:r>
              <a:rPr lang="ko-KR" altLang="en-US">
                <a:ea typeface="굴림" panose="020B0600000101010101" pitchFamily="50" charset="-127"/>
              </a:rPr>
              <a:t>넷째 수준</a:t>
            </a:r>
          </a:p>
          <a:p>
            <a:pPr eaLnBrk="1" hangingPunct="1">
              <a:defRPr/>
            </a:pPr>
            <a:r>
              <a:rPr lang="ko-KR" altLang="en-US">
                <a:ea typeface="굴림" panose="020B0600000101010101" pitchFamily="50" charset="-127"/>
              </a:rPr>
              <a:t>다섯째 수준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EFF922C9-AF6C-E975-01DB-361BD61E653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8683625"/>
            <a:ext cx="29702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9pPr>
          </a:lstStyle>
          <a:p>
            <a:pPr eaLnBrk="1" hangingPunct="1">
              <a:defRPr/>
            </a:pP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2A898C8B-814F-F2A9-F303-1FD39B498ACE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883025" y="8683625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</a:defRPr>
            </a:lvl9pPr>
          </a:lstStyle>
          <a:p>
            <a:pPr algn="r" eaLnBrk="1" latinLnBrk="0" hangingPunct="1">
              <a:spcBef>
                <a:spcPct val="0"/>
              </a:spcBef>
              <a:defRPr/>
            </a:pPr>
            <a:r>
              <a:rPr lang="ko-KR" altLang="en-US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‹</a:t>
            </a:r>
            <a:r>
              <a:rPr lang="ko-KR" altLang="en-US">
                <a:solidFill>
                  <a:srgbClr val="000000"/>
                </a:solidFill>
                <a:ea typeface="굴림" panose="020B0600000101010101" pitchFamily="50" charset="-127"/>
              </a:rPr>
              <a:t>#</a:t>
            </a:r>
            <a:r>
              <a:rPr lang="ko-KR" altLang="en-US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›</a:t>
            </a:r>
            <a:endParaRPr lang="ko-KR" altLang="en-US">
              <a:solidFill>
                <a:srgbClr val="000000"/>
              </a:solidFill>
              <a:ea typeface="굴림" panose="020B0600000101010101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 BERKLEY" charset="0"/>
        <a:ea typeface="AR BERKLEY" charset="0"/>
        <a:cs typeface="AR BERKLEY" charset="0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 BERKLEY" charset="0"/>
        <a:ea typeface="AR BERKLEY" charset="0"/>
        <a:cs typeface="AR BERKLEY" charset="0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 BERKLEY" charset="0"/>
        <a:ea typeface="AR BERKLEY" charset="0"/>
        <a:cs typeface="AR BERKLEY" charset="0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 BERKLEY" charset="0"/>
        <a:ea typeface="AR BERKLEY" charset="0"/>
        <a:cs typeface="AR BERKLEY" charset="0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 BERKLEY" charset="0"/>
        <a:ea typeface="AR BERKLEY" charset="0"/>
        <a:cs typeface="AR BERKLEY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이미지 개체 틀 1">
            <a:extLst>
              <a:ext uri="{FF2B5EF4-FFF2-40B4-BE49-F238E27FC236}">
                <a16:creationId xmlns:a16="http://schemas.microsoft.com/office/drawing/2014/main" id="{FF77020A-705C-70A7-7D40-DE0BFA54FE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슬라이드 노트 개체 틀 2">
            <a:extLst>
              <a:ext uri="{FF2B5EF4-FFF2-40B4-BE49-F238E27FC236}">
                <a16:creationId xmlns:a16="http://schemas.microsoft.com/office/drawing/2014/main" id="{5CA7F585-E91B-7AA8-7386-0C54DC90F1A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>
            <a:extLst>
              <a:ext uri="{FF2B5EF4-FFF2-40B4-BE49-F238E27FC236}">
                <a16:creationId xmlns:a16="http://schemas.microsoft.com/office/drawing/2014/main" id="{FC17B338-8565-0469-27F2-1ED7F89CE55A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noFill/>
          <a:ln>
            <a:headEnd type="none" w="med" len="med"/>
            <a:tailEnd type="none" w="med" len="med"/>
          </a:ln>
        </p:spPr>
      </p:sp>
      <p:sp>
        <p:nvSpPr>
          <p:cNvPr id="20483" name="Rectangle 5">
            <a:extLst>
              <a:ext uri="{FF2B5EF4-FFF2-40B4-BE49-F238E27FC236}">
                <a16:creationId xmlns:a16="http://schemas.microsoft.com/office/drawing/2014/main" id="{01CB12B7-E5ED-38C0-2ABB-32BAE090F56F}"/>
              </a:ext>
            </a:extLst>
          </p:cNvPr>
          <p:cNvSpPr>
            <a:spLocks noGrp="1" noChangeAspect="1"/>
          </p:cNvSpPr>
          <p:nvPr>
            <p:ph type="body" idx="4294967295"/>
          </p:nvPr>
        </p:nvSpPr>
        <p:spPr bwMode="auto">
          <a:xfrm>
            <a:off x="684213" y="4341813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ko-KR" altLang="en-US">
                <a:ea typeface="굴림" panose="020B0600000101010101" pitchFamily="34" charset="-127"/>
              </a:rPr>
              <a:t> 주로 원사를 가공하여 원단을 만드는 편직공장이 면진에 의한 화재발생 가능성이 높으나 화재집압상 특이사항이 없기 때문에</a:t>
            </a:r>
          </a:p>
          <a:p>
            <a:pPr eaLnBrk="1" hangingPunct="1"/>
            <a:endParaRPr lang="ko-KR" altLang="en-US"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>
            <a:extLst>
              <a:ext uri="{FF2B5EF4-FFF2-40B4-BE49-F238E27FC236}">
                <a16:creationId xmlns:a16="http://schemas.microsoft.com/office/drawing/2014/main" id="{DD1159B2-D103-D0FF-1AB3-C1F3E4904C2D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noFill/>
          <a:ln>
            <a:headEnd type="none" w="med" len="med"/>
            <a:tailEnd type="none" w="med" len="med"/>
          </a:ln>
        </p:spPr>
      </p:sp>
      <p:sp>
        <p:nvSpPr>
          <p:cNvPr id="25603" name="Rectangle 5">
            <a:extLst>
              <a:ext uri="{FF2B5EF4-FFF2-40B4-BE49-F238E27FC236}">
                <a16:creationId xmlns:a16="http://schemas.microsoft.com/office/drawing/2014/main" id="{E81A5499-B83E-A29D-210D-CAD5DEC3B407}"/>
              </a:ext>
            </a:extLst>
          </p:cNvPr>
          <p:cNvSpPr>
            <a:spLocks noGrp="1" noChangeAspect="1"/>
          </p:cNvSpPr>
          <p:nvPr>
            <p:ph type="body" idx="4294967295"/>
          </p:nvPr>
        </p:nvSpPr>
        <p:spPr bwMode="auto">
          <a:xfrm>
            <a:off x="684213" y="4341813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ko-KR" altLang="en-US">
                <a:ea typeface="굴림" panose="020B0600000101010101" pitchFamily="34" charset="-127"/>
              </a:rPr>
              <a:t> 주로 원사를 가공하여 원단을 만드는 편직공장이 면진에 의한 화재발생 가능성이 높으나 화재집압상 특이사항이 없기 때문에</a:t>
            </a:r>
          </a:p>
          <a:p>
            <a:pPr eaLnBrk="1" hangingPunct="1"/>
            <a:endParaRPr lang="ko-KR" altLang="en-US">
              <a:ea typeface="굴림" panose="020B0600000101010101" pitchFamily="34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9833" y="1119245"/>
            <a:ext cx="9118997" cy="2380968"/>
          </a:xfrm>
        </p:spPr>
        <p:txBody>
          <a:bodyPr anchor="b"/>
          <a:lstStyle>
            <a:lvl1pPr algn="ctr">
              <a:defRPr sz="59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9833" y="3592032"/>
            <a:ext cx="9118997" cy="1651163"/>
          </a:xfrm>
        </p:spPr>
        <p:txBody>
          <a:bodyPr/>
          <a:lstStyle>
            <a:lvl1pPr marL="0" indent="0" algn="ctr">
              <a:buNone/>
              <a:defRPr sz="2393"/>
            </a:lvl1pPr>
            <a:lvl2pPr marL="455920" indent="0" algn="ctr">
              <a:buNone/>
              <a:defRPr sz="1994"/>
            </a:lvl2pPr>
            <a:lvl3pPr marL="911840" indent="0" algn="ctr">
              <a:buNone/>
              <a:defRPr sz="1795"/>
            </a:lvl3pPr>
            <a:lvl4pPr marL="1367760" indent="0" algn="ctr">
              <a:buNone/>
              <a:defRPr sz="1596"/>
            </a:lvl4pPr>
            <a:lvl5pPr marL="1823679" indent="0" algn="ctr">
              <a:buNone/>
              <a:defRPr sz="1596"/>
            </a:lvl5pPr>
            <a:lvl6pPr marL="2279599" indent="0" algn="ctr">
              <a:buNone/>
              <a:defRPr sz="1596"/>
            </a:lvl6pPr>
            <a:lvl7pPr marL="2735519" indent="0" algn="ctr">
              <a:buNone/>
              <a:defRPr sz="1596"/>
            </a:lvl7pPr>
            <a:lvl8pPr marL="3191439" indent="0" algn="ctr">
              <a:buNone/>
              <a:defRPr sz="1596"/>
            </a:lvl8pPr>
            <a:lvl9pPr marL="3647359" indent="0" algn="ctr">
              <a:buNone/>
              <a:defRPr sz="1596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82E3B-C4E7-94A4-36CF-A715BF968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18AFD-31A0-9C48-3032-9048B74C0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45E43-AF4F-5347-8312-FA589E390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71ACF-3BFF-034F-BD6B-87D5E84800B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4597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8436E-22DE-B976-3013-9B3F9A71A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70135-D65F-8051-32F5-34B2D71D8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0593D-15E2-2E4B-0123-11EA87E0D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FB5D0A-B81A-BA40-AAE5-92D8ADD489A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934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01043" y="364111"/>
            <a:ext cx="2621712" cy="579569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5908" y="364111"/>
            <a:ext cx="7713152" cy="579569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9ABCF-7195-CB4C-8BCC-EA86E7182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3FAAA-5038-BE04-A404-723E6EFE6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D30E8-7713-5A9F-C568-09E89582B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3D138-3D12-EF49-A5E3-71EDE05AA8F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9382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0846" y="268288"/>
            <a:ext cx="109569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59C73C3-EA87-DF14-22A3-E9AA4F737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94B4B5A-F093-3895-2BA0-2437269F1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8EDE16C-4AB9-86F5-E3E5-A336CC4CB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1C567A-8C6F-894A-95AC-760FAC3A267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1596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9833" y="1119245"/>
            <a:ext cx="9118997" cy="2380968"/>
          </a:xfrm>
        </p:spPr>
        <p:txBody>
          <a:bodyPr anchor="b"/>
          <a:lstStyle>
            <a:lvl1pPr algn="ctr">
              <a:defRPr sz="59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9833" y="3592032"/>
            <a:ext cx="9118997" cy="1651163"/>
          </a:xfrm>
        </p:spPr>
        <p:txBody>
          <a:bodyPr/>
          <a:lstStyle>
            <a:lvl1pPr marL="0" indent="0" algn="ctr">
              <a:buNone/>
              <a:defRPr sz="2393"/>
            </a:lvl1pPr>
            <a:lvl2pPr marL="455920" indent="0" algn="ctr">
              <a:buNone/>
              <a:defRPr sz="1994"/>
            </a:lvl2pPr>
            <a:lvl3pPr marL="911840" indent="0" algn="ctr">
              <a:buNone/>
              <a:defRPr sz="1795"/>
            </a:lvl3pPr>
            <a:lvl4pPr marL="1367760" indent="0" algn="ctr">
              <a:buNone/>
              <a:defRPr sz="1596"/>
            </a:lvl4pPr>
            <a:lvl5pPr marL="1823679" indent="0" algn="ctr">
              <a:buNone/>
              <a:defRPr sz="1596"/>
            </a:lvl5pPr>
            <a:lvl6pPr marL="2279599" indent="0" algn="ctr">
              <a:buNone/>
              <a:defRPr sz="1596"/>
            </a:lvl6pPr>
            <a:lvl7pPr marL="2735519" indent="0" algn="ctr">
              <a:buNone/>
              <a:defRPr sz="1596"/>
            </a:lvl7pPr>
            <a:lvl8pPr marL="3191439" indent="0" algn="ctr">
              <a:buNone/>
              <a:defRPr sz="1596"/>
            </a:lvl8pPr>
            <a:lvl9pPr marL="3647359" indent="0" algn="ctr">
              <a:buNone/>
              <a:defRPr sz="1596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AD147-7DC0-4B2F-F0C7-4C9D0BF86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D38F0-CCAA-1C9F-8B0A-B408E1DAF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22B36-0AB3-03DC-9A85-621FFBCD1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8488F-BECC-2F40-97B1-FDE6F40842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8080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274CC-E90C-CC65-E4E6-941C85869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9B2F8-E4F5-17B8-0BB4-F6B6CF15A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F43E7-78BB-5D21-1BCD-AF7BB60D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B65F4-41C1-3149-9C7F-A55BF381395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460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575" y="1704989"/>
            <a:ext cx="10486847" cy="2844813"/>
          </a:xfrm>
        </p:spPr>
        <p:txBody>
          <a:bodyPr anchor="b"/>
          <a:lstStyle>
            <a:lvl1pPr>
              <a:defRPr sz="59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9575" y="4576715"/>
            <a:ext cx="10486847" cy="1496020"/>
          </a:xfrm>
        </p:spPr>
        <p:txBody>
          <a:bodyPr/>
          <a:lstStyle>
            <a:lvl1pPr marL="0" indent="0">
              <a:buNone/>
              <a:defRPr sz="2393">
                <a:solidFill>
                  <a:schemeClr val="tx1">
                    <a:tint val="75000"/>
                  </a:schemeClr>
                </a:solidFill>
              </a:defRPr>
            </a:lvl1pPr>
            <a:lvl2pPr marL="455920" indent="0">
              <a:buNone/>
              <a:defRPr sz="1994">
                <a:solidFill>
                  <a:schemeClr val="tx1">
                    <a:tint val="75000"/>
                  </a:schemeClr>
                </a:solidFill>
              </a:defRPr>
            </a:lvl2pPr>
            <a:lvl3pPr marL="911840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7760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4pPr>
            <a:lvl5pPr marL="182367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5pPr>
            <a:lvl6pPr marL="227959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6pPr>
            <a:lvl7pPr marL="273551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7pPr>
            <a:lvl8pPr marL="319143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8pPr>
            <a:lvl9pPr marL="364735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BAE63-41DF-891D-0591-4E683D939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A3D82-E523-E578-47EA-4E449CB9B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5100B-83D2-681B-1678-F00A6123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40D4F-CBE8-6D47-B708-6748B707510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8341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5908" y="1820554"/>
            <a:ext cx="5167432" cy="43392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5323" y="1820554"/>
            <a:ext cx="5167432" cy="43392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17ADEBC-757D-7AFC-7572-6664E23CD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F486263-7803-C3B0-23F0-FD9A62BE8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782ED5-71D5-5435-1888-CEC6B4508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55C9-7935-4D41-8F03-AD80B8DE910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1763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492" y="364111"/>
            <a:ext cx="10486847" cy="132188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492" y="1676493"/>
            <a:ext cx="5143684" cy="821623"/>
          </a:xfrm>
        </p:spPr>
        <p:txBody>
          <a:bodyPr anchor="b"/>
          <a:lstStyle>
            <a:lvl1pPr marL="0" indent="0">
              <a:buNone/>
              <a:defRPr sz="2393" b="1"/>
            </a:lvl1pPr>
            <a:lvl2pPr marL="455920" indent="0">
              <a:buNone/>
              <a:defRPr sz="1994" b="1"/>
            </a:lvl2pPr>
            <a:lvl3pPr marL="911840" indent="0">
              <a:buNone/>
              <a:defRPr sz="1795" b="1"/>
            </a:lvl3pPr>
            <a:lvl4pPr marL="1367760" indent="0">
              <a:buNone/>
              <a:defRPr sz="1596" b="1"/>
            </a:lvl4pPr>
            <a:lvl5pPr marL="1823679" indent="0">
              <a:buNone/>
              <a:defRPr sz="1596" b="1"/>
            </a:lvl5pPr>
            <a:lvl6pPr marL="2279599" indent="0">
              <a:buNone/>
              <a:defRPr sz="1596" b="1"/>
            </a:lvl6pPr>
            <a:lvl7pPr marL="2735519" indent="0">
              <a:buNone/>
              <a:defRPr sz="1596" b="1"/>
            </a:lvl7pPr>
            <a:lvl8pPr marL="3191439" indent="0">
              <a:buNone/>
              <a:defRPr sz="1596" b="1"/>
            </a:lvl8pPr>
            <a:lvl9pPr marL="3647359" indent="0">
              <a:buNone/>
              <a:defRPr sz="159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7492" y="2498116"/>
            <a:ext cx="5143684" cy="367435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5323" y="1676493"/>
            <a:ext cx="5169015" cy="821623"/>
          </a:xfrm>
        </p:spPr>
        <p:txBody>
          <a:bodyPr anchor="b"/>
          <a:lstStyle>
            <a:lvl1pPr marL="0" indent="0">
              <a:buNone/>
              <a:defRPr sz="2393" b="1"/>
            </a:lvl1pPr>
            <a:lvl2pPr marL="455920" indent="0">
              <a:buNone/>
              <a:defRPr sz="1994" b="1"/>
            </a:lvl2pPr>
            <a:lvl3pPr marL="911840" indent="0">
              <a:buNone/>
              <a:defRPr sz="1795" b="1"/>
            </a:lvl3pPr>
            <a:lvl4pPr marL="1367760" indent="0">
              <a:buNone/>
              <a:defRPr sz="1596" b="1"/>
            </a:lvl4pPr>
            <a:lvl5pPr marL="1823679" indent="0">
              <a:buNone/>
              <a:defRPr sz="1596" b="1"/>
            </a:lvl5pPr>
            <a:lvl6pPr marL="2279599" indent="0">
              <a:buNone/>
              <a:defRPr sz="1596" b="1"/>
            </a:lvl6pPr>
            <a:lvl7pPr marL="2735519" indent="0">
              <a:buNone/>
              <a:defRPr sz="1596" b="1"/>
            </a:lvl7pPr>
            <a:lvl8pPr marL="3191439" indent="0">
              <a:buNone/>
              <a:defRPr sz="1596" b="1"/>
            </a:lvl8pPr>
            <a:lvl9pPr marL="3647359" indent="0">
              <a:buNone/>
              <a:defRPr sz="159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5323" y="2498116"/>
            <a:ext cx="5169015" cy="367435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C1DF497-64BC-A7A1-8F81-ED41E1582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1DA9C47-D8CB-AC8A-2E72-37B12B629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58ECBCC-A1BE-E0AC-E169-B3E3EAD62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C6C79-4882-8447-829B-6D980878E9D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10635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F57AD98-6137-76BE-9BDC-EEA2DFBE4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28AF16D-D3E4-5DC5-8427-BFDEA07E3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D222468-51A2-EDD7-0937-9E3BCE7FA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598821-40F9-9D44-A403-76F1DBBEF34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60203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4F4EBCD-8EC1-3796-2AF5-FD3465A6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C1B2DE0-673A-EF1C-B6A3-82A3173F3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29CD099-F0A6-54BC-4831-F523F38AF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C14A7F-D90D-A248-B2AE-D09C7A29157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378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73BDD-7D74-F4DB-5530-3B16D357F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BF8EF-6F0A-5E4B-AE19-28BAD7B7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2C7D9-BC2F-6C18-3987-6FA315C66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BBD5B-9CA2-E44B-9E2A-85B426CD7C6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53347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492" y="455930"/>
            <a:ext cx="3921485" cy="1595755"/>
          </a:xfrm>
        </p:spPr>
        <p:txBody>
          <a:bodyPr anchor="b"/>
          <a:lstStyle>
            <a:lvl1pPr>
              <a:defRPr sz="319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9016" y="984683"/>
            <a:ext cx="6155323" cy="4860087"/>
          </a:xfrm>
        </p:spPr>
        <p:txBody>
          <a:bodyPr/>
          <a:lstStyle>
            <a:lvl1pPr>
              <a:defRPr sz="3191"/>
            </a:lvl1pPr>
            <a:lvl2pPr>
              <a:defRPr sz="2792"/>
            </a:lvl2pPr>
            <a:lvl3pPr>
              <a:defRPr sz="2393"/>
            </a:lvl3pPr>
            <a:lvl4pPr>
              <a:defRPr sz="1994"/>
            </a:lvl4pPr>
            <a:lvl5pPr>
              <a:defRPr sz="1994"/>
            </a:lvl5pPr>
            <a:lvl6pPr>
              <a:defRPr sz="1994"/>
            </a:lvl6pPr>
            <a:lvl7pPr>
              <a:defRPr sz="1994"/>
            </a:lvl7pPr>
            <a:lvl8pPr>
              <a:defRPr sz="1994"/>
            </a:lvl8pPr>
            <a:lvl9pPr>
              <a:defRPr sz="199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492" y="2051685"/>
            <a:ext cx="3921485" cy="3801000"/>
          </a:xfrm>
        </p:spPr>
        <p:txBody>
          <a:bodyPr/>
          <a:lstStyle>
            <a:lvl1pPr marL="0" indent="0">
              <a:buNone/>
              <a:defRPr sz="1596"/>
            </a:lvl1pPr>
            <a:lvl2pPr marL="455920" indent="0">
              <a:buNone/>
              <a:defRPr sz="1396"/>
            </a:lvl2pPr>
            <a:lvl3pPr marL="911840" indent="0">
              <a:buNone/>
              <a:defRPr sz="1197"/>
            </a:lvl3pPr>
            <a:lvl4pPr marL="1367760" indent="0">
              <a:buNone/>
              <a:defRPr sz="997"/>
            </a:lvl4pPr>
            <a:lvl5pPr marL="1823679" indent="0">
              <a:buNone/>
              <a:defRPr sz="997"/>
            </a:lvl5pPr>
            <a:lvl6pPr marL="2279599" indent="0">
              <a:buNone/>
              <a:defRPr sz="997"/>
            </a:lvl6pPr>
            <a:lvl7pPr marL="2735519" indent="0">
              <a:buNone/>
              <a:defRPr sz="997"/>
            </a:lvl7pPr>
            <a:lvl8pPr marL="3191439" indent="0">
              <a:buNone/>
              <a:defRPr sz="997"/>
            </a:lvl8pPr>
            <a:lvl9pPr marL="3647359" indent="0">
              <a:buNone/>
              <a:defRPr sz="99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23D032E-D09A-5A15-13E3-BFE60DAB1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A7FFE84-453A-52BC-286F-DA76711B8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FFB6990-C8A9-8F2C-346B-F4603C15D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461686-6E83-BC45-B893-F2568DE3D12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09074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492" y="455930"/>
            <a:ext cx="3921485" cy="1595755"/>
          </a:xfrm>
        </p:spPr>
        <p:txBody>
          <a:bodyPr anchor="b"/>
          <a:lstStyle>
            <a:lvl1pPr>
              <a:defRPr sz="319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69016" y="984683"/>
            <a:ext cx="6155323" cy="4860087"/>
          </a:xfrm>
        </p:spPr>
        <p:txBody>
          <a:bodyPr rtlCol="0">
            <a:normAutofit/>
          </a:bodyPr>
          <a:lstStyle>
            <a:lvl1pPr marL="0" indent="0">
              <a:buNone/>
              <a:defRPr sz="3191"/>
            </a:lvl1pPr>
            <a:lvl2pPr marL="455920" indent="0">
              <a:buNone/>
              <a:defRPr sz="2792"/>
            </a:lvl2pPr>
            <a:lvl3pPr marL="911840" indent="0">
              <a:buNone/>
              <a:defRPr sz="2393"/>
            </a:lvl3pPr>
            <a:lvl4pPr marL="1367760" indent="0">
              <a:buNone/>
              <a:defRPr sz="1994"/>
            </a:lvl4pPr>
            <a:lvl5pPr marL="1823679" indent="0">
              <a:buNone/>
              <a:defRPr sz="1994"/>
            </a:lvl5pPr>
            <a:lvl6pPr marL="2279599" indent="0">
              <a:buNone/>
              <a:defRPr sz="1994"/>
            </a:lvl6pPr>
            <a:lvl7pPr marL="2735519" indent="0">
              <a:buNone/>
              <a:defRPr sz="1994"/>
            </a:lvl7pPr>
            <a:lvl8pPr marL="3191439" indent="0">
              <a:buNone/>
              <a:defRPr sz="1994"/>
            </a:lvl8pPr>
            <a:lvl9pPr marL="3647359" indent="0">
              <a:buNone/>
              <a:defRPr sz="1994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492" y="2051685"/>
            <a:ext cx="3921485" cy="3801000"/>
          </a:xfrm>
        </p:spPr>
        <p:txBody>
          <a:bodyPr/>
          <a:lstStyle>
            <a:lvl1pPr marL="0" indent="0">
              <a:buNone/>
              <a:defRPr sz="1596"/>
            </a:lvl1pPr>
            <a:lvl2pPr marL="455920" indent="0">
              <a:buNone/>
              <a:defRPr sz="1396"/>
            </a:lvl2pPr>
            <a:lvl3pPr marL="911840" indent="0">
              <a:buNone/>
              <a:defRPr sz="1197"/>
            </a:lvl3pPr>
            <a:lvl4pPr marL="1367760" indent="0">
              <a:buNone/>
              <a:defRPr sz="997"/>
            </a:lvl4pPr>
            <a:lvl5pPr marL="1823679" indent="0">
              <a:buNone/>
              <a:defRPr sz="997"/>
            </a:lvl5pPr>
            <a:lvl6pPr marL="2279599" indent="0">
              <a:buNone/>
              <a:defRPr sz="997"/>
            </a:lvl6pPr>
            <a:lvl7pPr marL="2735519" indent="0">
              <a:buNone/>
              <a:defRPr sz="997"/>
            </a:lvl7pPr>
            <a:lvl8pPr marL="3191439" indent="0">
              <a:buNone/>
              <a:defRPr sz="997"/>
            </a:lvl8pPr>
            <a:lvl9pPr marL="3647359" indent="0">
              <a:buNone/>
              <a:defRPr sz="99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AEFF799-1273-6367-5BD4-E230A47DE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673831C-3616-DEFC-654F-1ACA2C553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CDF379E-A25B-9E84-B07B-F90A757A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646C17-2625-364E-9C80-3A538E71164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60771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E83F5-CD5B-2F04-C55E-AF5DA6E3B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875FB-61EF-0FA3-B358-26A3AE737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D745F-1FCB-8E86-9EF9-543E6B0A4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F6050C-AE5E-CB4B-9B3C-FD62D40BE03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009718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01043" y="364111"/>
            <a:ext cx="2621712" cy="579569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5908" y="364111"/>
            <a:ext cx="7713152" cy="579569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42542-A8F7-D9A5-D013-E207EFF5A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F8561-54B2-94D7-1E53-46D781EFC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D8938-A4A2-468C-2E58-13807DDA0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EC389C-F13C-374D-AF1A-64725A0D7E7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21981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2962" y="269875"/>
            <a:ext cx="10959087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7594367-5D9F-0D67-3547-425F73A46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A0D9611-3A3A-A83A-7610-17E95CBF7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AD34A58-9352-2C4F-0A6B-20E06B21C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50D55-AEF7-8E41-9100-DBD6F8C71E1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90480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9833" y="1119245"/>
            <a:ext cx="9118997" cy="2380968"/>
          </a:xfrm>
        </p:spPr>
        <p:txBody>
          <a:bodyPr anchor="b"/>
          <a:lstStyle>
            <a:lvl1pPr algn="ctr">
              <a:defRPr sz="59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9833" y="3592032"/>
            <a:ext cx="9118997" cy="1651163"/>
          </a:xfrm>
        </p:spPr>
        <p:txBody>
          <a:bodyPr/>
          <a:lstStyle>
            <a:lvl1pPr marL="0" indent="0" algn="ctr">
              <a:buNone/>
              <a:defRPr sz="2393"/>
            </a:lvl1pPr>
            <a:lvl2pPr marL="455920" indent="0" algn="ctr">
              <a:buNone/>
              <a:defRPr sz="1994"/>
            </a:lvl2pPr>
            <a:lvl3pPr marL="911840" indent="0" algn="ctr">
              <a:buNone/>
              <a:defRPr sz="1795"/>
            </a:lvl3pPr>
            <a:lvl4pPr marL="1367760" indent="0" algn="ctr">
              <a:buNone/>
              <a:defRPr sz="1596"/>
            </a:lvl4pPr>
            <a:lvl5pPr marL="1823679" indent="0" algn="ctr">
              <a:buNone/>
              <a:defRPr sz="1596"/>
            </a:lvl5pPr>
            <a:lvl6pPr marL="2279599" indent="0" algn="ctr">
              <a:buNone/>
              <a:defRPr sz="1596"/>
            </a:lvl6pPr>
            <a:lvl7pPr marL="2735519" indent="0" algn="ctr">
              <a:buNone/>
              <a:defRPr sz="1596"/>
            </a:lvl7pPr>
            <a:lvl8pPr marL="3191439" indent="0" algn="ctr">
              <a:buNone/>
              <a:defRPr sz="1596"/>
            </a:lvl8pPr>
            <a:lvl9pPr marL="3647359" indent="0" algn="ctr">
              <a:buNone/>
              <a:defRPr sz="1596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2153B-6528-201B-0B47-70F3EF878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EE5FC-9F5B-70D6-FF0D-1D7D23B1A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ED0FE-D912-F8E8-4907-FA39074E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F557E-F086-624B-8CA2-5D99CFDC297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0961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1E49C-788C-7B05-923A-54523A325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32967-8631-8837-EECD-118722660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BB13E-786B-345A-A89E-B82D511A9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44EBD-2A4E-A74A-96ED-60A9EE16B53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39242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575" y="1704989"/>
            <a:ext cx="10486847" cy="2844813"/>
          </a:xfrm>
        </p:spPr>
        <p:txBody>
          <a:bodyPr anchor="b"/>
          <a:lstStyle>
            <a:lvl1pPr>
              <a:defRPr sz="59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9575" y="4576715"/>
            <a:ext cx="10486847" cy="1496020"/>
          </a:xfrm>
        </p:spPr>
        <p:txBody>
          <a:bodyPr/>
          <a:lstStyle>
            <a:lvl1pPr marL="0" indent="0">
              <a:buNone/>
              <a:defRPr sz="2393">
                <a:solidFill>
                  <a:schemeClr val="tx1">
                    <a:tint val="75000"/>
                  </a:schemeClr>
                </a:solidFill>
              </a:defRPr>
            </a:lvl1pPr>
            <a:lvl2pPr marL="455920" indent="0">
              <a:buNone/>
              <a:defRPr sz="1994">
                <a:solidFill>
                  <a:schemeClr val="tx1">
                    <a:tint val="75000"/>
                  </a:schemeClr>
                </a:solidFill>
              </a:defRPr>
            </a:lvl2pPr>
            <a:lvl3pPr marL="911840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7760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4pPr>
            <a:lvl5pPr marL="182367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5pPr>
            <a:lvl6pPr marL="227959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6pPr>
            <a:lvl7pPr marL="273551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7pPr>
            <a:lvl8pPr marL="319143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8pPr>
            <a:lvl9pPr marL="364735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E3245-1F98-25BC-DB55-FC2DFFB64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66A8B-2D4F-9F11-D738-B11C090F4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829C5-6874-DC11-8CBE-8420C5BDF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4C9430-4EFB-F947-92E3-7B17BD74217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51845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5908" y="1820554"/>
            <a:ext cx="5167432" cy="43392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5323" y="1820554"/>
            <a:ext cx="5167432" cy="43392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84AED41-0AE0-9191-D1B9-83641AC5A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89A9BD6-D8D3-F68B-F646-F6A7E4EB3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E65FD0A-411E-D47A-C569-B337986D1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4571C-5DC2-0046-A598-0836A57E9A3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12551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492" y="364111"/>
            <a:ext cx="10486847" cy="132188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492" y="1676493"/>
            <a:ext cx="5143684" cy="821623"/>
          </a:xfrm>
        </p:spPr>
        <p:txBody>
          <a:bodyPr anchor="b"/>
          <a:lstStyle>
            <a:lvl1pPr marL="0" indent="0">
              <a:buNone/>
              <a:defRPr sz="2393" b="1"/>
            </a:lvl1pPr>
            <a:lvl2pPr marL="455920" indent="0">
              <a:buNone/>
              <a:defRPr sz="1994" b="1"/>
            </a:lvl2pPr>
            <a:lvl3pPr marL="911840" indent="0">
              <a:buNone/>
              <a:defRPr sz="1795" b="1"/>
            </a:lvl3pPr>
            <a:lvl4pPr marL="1367760" indent="0">
              <a:buNone/>
              <a:defRPr sz="1596" b="1"/>
            </a:lvl4pPr>
            <a:lvl5pPr marL="1823679" indent="0">
              <a:buNone/>
              <a:defRPr sz="1596" b="1"/>
            </a:lvl5pPr>
            <a:lvl6pPr marL="2279599" indent="0">
              <a:buNone/>
              <a:defRPr sz="1596" b="1"/>
            </a:lvl6pPr>
            <a:lvl7pPr marL="2735519" indent="0">
              <a:buNone/>
              <a:defRPr sz="1596" b="1"/>
            </a:lvl7pPr>
            <a:lvl8pPr marL="3191439" indent="0">
              <a:buNone/>
              <a:defRPr sz="1596" b="1"/>
            </a:lvl8pPr>
            <a:lvl9pPr marL="3647359" indent="0">
              <a:buNone/>
              <a:defRPr sz="159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7492" y="2498116"/>
            <a:ext cx="5143684" cy="367435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5323" y="1676493"/>
            <a:ext cx="5169015" cy="821623"/>
          </a:xfrm>
        </p:spPr>
        <p:txBody>
          <a:bodyPr anchor="b"/>
          <a:lstStyle>
            <a:lvl1pPr marL="0" indent="0">
              <a:buNone/>
              <a:defRPr sz="2393" b="1"/>
            </a:lvl1pPr>
            <a:lvl2pPr marL="455920" indent="0">
              <a:buNone/>
              <a:defRPr sz="1994" b="1"/>
            </a:lvl2pPr>
            <a:lvl3pPr marL="911840" indent="0">
              <a:buNone/>
              <a:defRPr sz="1795" b="1"/>
            </a:lvl3pPr>
            <a:lvl4pPr marL="1367760" indent="0">
              <a:buNone/>
              <a:defRPr sz="1596" b="1"/>
            </a:lvl4pPr>
            <a:lvl5pPr marL="1823679" indent="0">
              <a:buNone/>
              <a:defRPr sz="1596" b="1"/>
            </a:lvl5pPr>
            <a:lvl6pPr marL="2279599" indent="0">
              <a:buNone/>
              <a:defRPr sz="1596" b="1"/>
            </a:lvl6pPr>
            <a:lvl7pPr marL="2735519" indent="0">
              <a:buNone/>
              <a:defRPr sz="1596" b="1"/>
            </a:lvl7pPr>
            <a:lvl8pPr marL="3191439" indent="0">
              <a:buNone/>
              <a:defRPr sz="1596" b="1"/>
            </a:lvl8pPr>
            <a:lvl9pPr marL="3647359" indent="0">
              <a:buNone/>
              <a:defRPr sz="159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5323" y="2498116"/>
            <a:ext cx="5169015" cy="367435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B09D0B0-9076-D09E-4910-69F9E128C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E47A795-FD53-8374-B1C7-A412F7971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3CCB26E-53FE-2067-5794-B7EDD79B5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C93CFC-9039-6845-8301-A736A9A4853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0561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575" y="1704989"/>
            <a:ext cx="10486847" cy="2844813"/>
          </a:xfrm>
        </p:spPr>
        <p:txBody>
          <a:bodyPr anchor="b"/>
          <a:lstStyle>
            <a:lvl1pPr>
              <a:defRPr sz="59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9575" y="4576715"/>
            <a:ext cx="10486847" cy="1496020"/>
          </a:xfrm>
        </p:spPr>
        <p:txBody>
          <a:bodyPr/>
          <a:lstStyle>
            <a:lvl1pPr marL="0" indent="0">
              <a:buNone/>
              <a:defRPr sz="2393">
                <a:solidFill>
                  <a:schemeClr val="tx1">
                    <a:tint val="75000"/>
                  </a:schemeClr>
                </a:solidFill>
              </a:defRPr>
            </a:lvl1pPr>
            <a:lvl2pPr marL="455920" indent="0">
              <a:buNone/>
              <a:defRPr sz="1994">
                <a:solidFill>
                  <a:schemeClr val="tx1">
                    <a:tint val="75000"/>
                  </a:schemeClr>
                </a:solidFill>
              </a:defRPr>
            </a:lvl2pPr>
            <a:lvl3pPr marL="911840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7760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4pPr>
            <a:lvl5pPr marL="182367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5pPr>
            <a:lvl6pPr marL="227959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6pPr>
            <a:lvl7pPr marL="273551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7pPr>
            <a:lvl8pPr marL="319143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8pPr>
            <a:lvl9pPr marL="364735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CDDE5-CC63-103F-04FA-DE1791A5C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75875-3785-B555-A68C-331F39826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981E5-F2AA-B768-5500-924C833A5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F5D404-78A9-2F4D-823F-71EA99CA016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18420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B274879-28A7-1A05-FFB8-D3BE88260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AF0D34E-D2BF-6FCF-57FE-E1130F290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C03192F-E8CE-A96E-ED33-81C96DDBF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1139B4-609A-5344-91FC-FD1C32E14B4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467898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171053A-E800-4482-08F2-B9E983AA5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18407E9-AFD3-CEAF-EFAE-092D7161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EF58D1D-BFB4-A8FF-CD00-1C83143C9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2BA48-8DF1-544E-80FB-A107F9A5125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7909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492" y="455930"/>
            <a:ext cx="3921485" cy="1595755"/>
          </a:xfrm>
        </p:spPr>
        <p:txBody>
          <a:bodyPr anchor="b"/>
          <a:lstStyle>
            <a:lvl1pPr>
              <a:defRPr sz="319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9016" y="984683"/>
            <a:ext cx="6155323" cy="4860087"/>
          </a:xfrm>
        </p:spPr>
        <p:txBody>
          <a:bodyPr/>
          <a:lstStyle>
            <a:lvl1pPr>
              <a:defRPr sz="3191"/>
            </a:lvl1pPr>
            <a:lvl2pPr>
              <a:defRPr sz="2792"/>
            </a:lvl2pPr>
            <a:lvl3pPr>
              <a:defRPr sz="2393"/>
            </a:lvl3pPr>
            <a:lvl4pPr>
              <a:defRPr sz="1994"/>
            </a:lvl4pPr>
            <a:lvl5pPr>
              <a:defRPr sz="1994"/>
            </a:lvl5pPr>
            <a:lvl6pPr>
              <a:defRPr sz="1994"/>
            </a:lvl6pPr>
            <a:lvl7pPr>
              <a:defRPr sz="1994"/>
            </a:lvl7pPr>
            <a:lvl8pPr>
              <a:defRPr sz="1994"/>
            </a:lvl8pPr>
            <a:lvl9pPr>
              <a:defRPr sz="199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492" y="2051685"/>
            <a:ext cx="3921485" cy="3801000"/>
          </a:xfrm>
        </p:spPr>
        <p:txBody>
          <a:bodyPr/>
          <a:lstStyle>
            <a:lvl1pPr marL="0" indent="0">
              <a:buNone/>
              <a:defRPr sz="1596"/>
            </a:lvl1pPr>
            <a:lvl2pPr marL="455920" indent="0">
              <a:buNone/>
              <a:defRPr sz="1396"/>
            </a:lvl2pPr>
            <a:lvl3pPr marL="911840" indent="0">
              <a:buNone/>
              <a:defRPr sz="1197"/>
            </a:lvl3pPr>
            <a:lvl4pPr marL="1367760" indent="0">
              <a:buNone/>
              <a:defRPr sz="997"/>
            </a:lvl4pPr>
            <a:lvl5pPr marL="1823679" indent="0">
              <a:buNone/>
              <a:defRPr sz="997"/>
            </a:lvl5pPr>
            <a:lvl6pPr marL="2279599" indent="0">
              <a:buNone/>
              <a:defRPr sz="997"/>
            </a:lvl6pPr>
            <a:lvl7pPr marL="2735519" indent="0">
              <a:buNone/>
              <a:defRPr sz="997"/>
            </a:lvl7pPr>
            <a:lvl8pPr marL="3191439" indent="0">
              <a:buNone/>
              <a:defRPr sz="997"/>
            </a:lvl8pPr>
            <a:lvl9pPr marL="3647359" indent="0">
              <a:buNone/>
              <a:defRPr sz="99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3484BD0-0DC1-558F-32DD-C4C6DC7FD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6BBEBB3-F4DB-C88B-42F1-48524AB84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9099825-136D-9D34-672B-3FFFC1B7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334F0E-D295-C842-96FA-F48CFD73922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63898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492" y="455930"/>
            <a:ext cx="3921485" cy="1595755"/>
          </a:xfrm>
        </p:spPr>
        <p:txBody>
          <a:bodyPr anchor="b"/>
          <a:lstStyle>
            <a:lvl1pPr>
              <a:defRPr sz="319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69016" y="984683"/>
            <a:ext cx="6155323" cy="4860087"/>
          </a:xfrm>
        </p:spPr>
        <p:txBody>
          <a:bodyPr rtlCol="0">
            <a:normAutofit/>
          </a:bodyPr>
          <a:lstStyle>
            <a:lvl1pPr marL="0" indent="0">
              <a:buNone/>
              <a:defRPr sz="3191"/>
            </a:lvl1pPr>
            <a:lvl2pPr marL="455920" indent="0">
              <a:buNone/>
              <a:defRPr sz="2792"/>
            </a:lvl2pPr>
            <a:lvl3pPr marL="911840" indent="0">
              <a:buNone/>
              <a:defRPr sz="2393"/>
            </a:lvl3pPr>
            <a:lvl4pPr marL="1367760" indent="0">
              <a:buNone/>
              <a:defRPr sz="1994"/>
            </a:lvl4pPr>
            <a:lvl5pPr marL="1823679" indent="0">
              <a:buNone/>
              <a:defRPr sz="1994"/>
            </a:lvl5pPr>
            <a:lvl6pPr marL="2279599" indent="0">
              <a:buNone/>
              <a:defRPr sz="1994"/>
            </a:lvl6pPr>
            <a:lvl7pPr marL="2735519" indent="0">
              <a:buNone/>
              <a:defRPr sz="1994"/>
            </a:lvl7pPr>
            <a:lvl8pPr marL="3191439" indent="0">
              <a:buNone/>
              <a:defRPr sz="1994"/>
            </a:lvl8pPr>
            <a:lvl9pPr marL="3647359" indent="0">
              <a:buNone/>
              <a:defRPr sz="1994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492" y="2051685"/>
            <a:ext cx="3921485" cy="3801000"/>
          </a:xfrm>
        </p:spPr>
        <p:txBody>
          <a:bodyPr/>
          <a:lstStyle>
            <a:lvl1pPr marL="0" indent="0">
              <a:buNone/>
              <a:defRPr sz="1596"/>
            </a:lvl1pPr>
            <a:lvl2pPr marL="455920" indent="0">
              <a:buNone/>
              <a:defRPr sz="1396"/>
            </a:lvl2pPr>
            <a:lvl3pPr marL="911840" indent="0">
              <a:buNone/>
              <a:defRPr sz="1197"/>
            </a:lvl3pPr>
            <a:lvl4pPr marL="1367760" indent="0">
              <a:buNone/>
              <a:defRPr sz="997"/>
            </a:lvl4pPr>
            <a:lvl5pPr marL="1823679" indent="0">
              <a:buNone/>
              <a:defRPr sz="997"/>
            </a:lvl5pPr>
            <a:lvl6pPr marL="2279599" indent="0">
              <a:buNone/>
              <a:defRPr sz="997"/>
            </a:lvl6pPr>
            <a:lvl7pPr marL="2735519" indent="0">
              <a:buNone/>
              <a:defRPr sz="997"/>
            </a:lvl7pPr>
            <a:lvl8pPr marL="3191439" indent="0">
              <a:buNone/>
              <a:defRPr sz="997"/>
            </a:lvl8pPr>
            <a:lvl9pPr marL="3647359" indent="0">
              <a:buNone/>
              <a:defRPr sz="99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B1CE9D4-BE64-4CD7-8161-FAC9D9EE4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3B8C2A7-9541-8A1C-9B26-403076D53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AA4E9E1-FD57-5F1E-84FB-DD6792BA5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5140FD-759F-9943-B83F-1822F173D3F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70854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F0ED2-D332-CDA6-D98A-7ACA1C744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C041B-5C31-34B8-F52B-F34B2A691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E211D-4C4B-FBE3-6065-A8EDD47E1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16CD4-B05B-6345-A91B-15B7BCB8925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90080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01043" y="364111"/>
            <a:ext cx="2621712" cy="579569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5908" y="364111"/>
            <a:ext cx="7713152" cy="579569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8D1FC-1F81-38DC-D5DC-AE32AEE44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31C9D-0DF3-0BE1-BEA5-AF2BEA428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74964-A3CD-F5E5-7417-FC98388AA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274474-27B6-8A46-8960-C2AE04E020F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803906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8732" y="266700"/>
            <a:ext cx="10954855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438EF88-B6E7-0B41-0DBB-2705B3F82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CFEBCC5-45FC-293D-072C-2DABFF98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EA2A185-0443-19E7-98AE-B3DF8ECCE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6F36E4-B3E6-B348-835E-41CDEBA07F8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35402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9833" y="1119245"/>
            <a:ext cx="9118997" cy="2380968"/>
          </a:xfrm>
        </p:spPr>
        <p:txBody>
          <a:bodyPr anchor="b"/>
          <a:lstStyle>
            <a:lvl1pPr algn="ctr">
              <a:defRPr sz="59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9833" y="3592032"/>
            <a:ext cx="9118997" cy="1651163"/>
          </a:xfrm>
        </p:spPr>
        <p:txBody>
          <a:bodyPr/>
          <a:lstStyle>
            <a:lvl1pPr marL="0" indent="0" algn="ctr">
              <a:buNone/>
              <a:defRPr sz="2393"/>
            </a:lvl1pPr>
            <a:lvl2pPr marL="455920" indent="0" algn="ctr">
              <a:buNone/>
              <a:defRPr sz="1994"/>
            </a:lvl2pPr>
            <a:lvl3pPr marL="911840" indent="0" algn="ctr">
              <a:buNone/>
              <a:defRPr sz="1795"/>
            </a:lvl3pPr>
            <a:lvl4pPr marL="1367760" indent="0" algn="ctr">
              <a:buNone/>
              <a:defRPr sz="1596"/>
            </a:lvl4pPr>
            <a:lvl5pPr marL="1823679" indent="0" algn="ctr">
              <a:buNone/>
              <a:defRPr sz="1596"/>
            </a:lvl5pPr>
            <a:lvl6pPr marL="2279599" indent="0" algn="ctr">
              <a:buNone/>
              <a:defRPr sz="1596"/>
            </a:lvl6pPr>
            <a:lvl7pPr marL="2735519" indent="0" algn="ctr">
              <a:buNone/>
              <a:defRPr sz="1596"/>
            </a:lvl7pPr>
            <a:lvl8pPr marL="3191439" indent="0" algn="ctr">
              <a:buNone/>
              <a:defRPr sz="1596"/>
            </a:lvl8pPr>
            <a:lvl9pPr marL="3647359" indent="0" algn="ctr">
              <a:buNone/>
              <a:defRPr sz="1596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3AE65-8B17-0A45-7DD2-E2F22FB26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24FF3-6827-4CED-3B16-FFDA690D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D891D-CDC1-A90D-C8ED-E054DED4E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36F2F8-F016-6149-903B-6CFF768462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31799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1CA74-4295-AF44-4FD1-C93215376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D7786-1110-2298-947B-6434ECF19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E128D-CD23-C2A8-1D23-A55CD68A7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ED2E0D-54F9-814B-B74A-BD76CCC8A23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639847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575" y="1704989"/>
            <a:ext cx="10486847" cy="2844813"/>
          </a:xfrm>
        </p:spPr>
        <p:txBody>
          <a:bodyPr anchor="b"/>
          <a:lstStyle>
            <a:lvl1pPr>
              <a:defRPr sz="59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9575" y="4576715"/>
            <a:ext cx="10486847" cy="1496020"/>
          </a:xfrm>
        </p:spPr>
        <p:txBody>
          <a:bodyPr/>
          <a:lstStyle>
            <a:lvl1pPr marL="0" indent="0">
              <a:buNone/>
              <a:defRPr sz="2393">
                <a:solidFill>
                  <a:schemeClr val="tx1">
                    <a:tint val="75000"/>
                  </a:schemeClr>
                </a:solidFill>
              </a:defRPr>
            </a:lvl1pPr>
            <a:lvl2pPr marL="455920" indent="0">
              <a:buNone/>
              <a:defRPr sz="1994">
                <a:solidFill>
                  <a:schemeClr val="tx1">
                    <a:tint val="75000"/>
                  </a:schemeClr>
                </a:solidFill>
              </a:defRPr>
            </a:lvl2pPr>
            <a:lvl3pPr marL="911840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7760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4pPr>
            <a:lvl5pPr marL="182367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5pPr>
            <a:lvl6pPr marL="227959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6pPr>
            <a:lvl7pPr marL="273551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7pPr>
            <a:lvl8pPr marL="319143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8pPr>
            <a:lvl9pPr marL="364735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E5F2D-D143-46E1-9C69-432E5681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4B803-E15C-B0C3-2234-D9AD73FA1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A866E-4ECD-D918-C10D-E0908AD37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B2E682-B622-7445-9212-F3EFF21D70A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1530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5908" y="1820554"/>
            <a:ext cx="5167432" cy="43392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5323" y="1820554"/>
            <a:ext cx="5167432" cy="43392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1AF9776-D395-568F-08A1-D99298EC5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40E4184-7547-AA4D-A9E1-E9637894D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914DA80-C292-2749-1FA1-7895B1CD5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D6FE6D-F0F6-FA4E-AE99-CE432B1AE59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577981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5908" y="1820554"/>
            <a:ext cx="5167432" cy="43392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5323" y="1820554"/>
            <a:ext cx="5167432" cy="43392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23ACB33-D2A1-068D-B223-D43017E9D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193AB32-BE74-A3B9-AEB0-A44CB70CA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C271D20-68A4-48EE-4C21-25330D22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F8128B-0095-8943-B366-171169895AF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877046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492" y="364111"/>
            <a:ext cx="10486847" cy="132188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492" y="1676493"/>
            <a:ext cx="5143684" cy="821623"/>
          </a:xfrm>
        </p:spPr>
        <p:txBody>
          <a:bodyPr anchor="b"/>
          <a:lstStyle>
            <a:lvl1pPr marL="0" indent="0">
              <a:buNone/>
              <a:defRPr sz="2393" b="1"/>
            </a:lvl1pPr>
            <a:lvl2pPr marL="455920" indent="0">
              <a:buNone/>
              <a:defRPr sz="1994" b="1"/>
            </a:lvl2pPr>
            <a:lvl3pPr marL="911840" indent="0">
              <a:buNone/>
              <a:defRPr sz="1795" b="1"/>
            </a:lvl3pPr>
            <a:lvl4pPr marL="1367760" indent="0">
              <a:buNone/>
              <a:defRPr sz="1596" b="1"/>
            </a:lvl4pPr>
            <a:lvl5pPr marL="1823679" indent="0">
              <a:buNone/>
              <a:defRPr sz="1596" b="1"/>
            </a:lvl5pPr>
            <a:lvl6pPr marL="2279599" indent="0">
              <a:buNone/>
              <a:defRPr sz="1596" b="1"/>
            </a:lvl6pPr>
            <a:lvl7pPr marL="2735519" indent="0">
              <a:buNone/>
              <a:defRPr sz="1596" b="1"/>
            </a:lvl7pPr>
            <a:lvl8pPr marL="3191439" indent="0">
              <a:buNone/>
              <a:defRPr sz="1596" b="1"/>
            </a:lvl8pPr>
            <a:lvl9pPr marL="3647359" indent="0">
              <a:buNone/>
              <a:defRPr sz="159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7492" y="2498116"/>
            <a:ext cx="5143684" cy="367435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5323" y="1676493"/>
            <a:ext cx="5169015" cy="821623"/>
          </a:xfrm>
        </p:spPr>
        <p:txBody>
          <a:bodyPr anchor="b"/>
          <a:lstStyle>
            <a:lvl1pPr marL="0" indent="0">
              <a:buNone/>
              <a:defRPr sz="2393" b="1"/>
            </a:lvl1pPr>
            <a:lvl2pPr marL="455920" indent="0">
              <a:buNone/>
              <a:defRPr sz="1994" b="1"/>
            </a:lvl2pPr>
            <a:lvl3pPr marL="911840" indent="0">
              <a:buNone/>
              <a:defRPr sz="1795" b="1"/>
            </a:lvl3pPr>
            <a:lvl4pPr marL="1367760" indent="0">
              <a:buNone/>
              <a:defRPr sz="1596" b="1"/>
            </a:lvl4pPr>
            <a:lvl5pPr marL="1823679" indent="0">
              <a:buNone/>
              <a:defRPr sz="1596" b="1"/>
            </a:lvl5pPr>
            <a:lvl6pPr marL="2279599" indent="0">
              <a:buNone/>
              <a:defRPr sz="1596" b="1"/>
            </a:lvl6pPr>
            <a:lvl7pPr marL="2735519" indent="0">
              <a:buNone/>
              <a:defRPr sz="1596" b="1"/>
            </a:lvl7pPr>
            <a:lvl8pPr marL="3191439" indent="0">
              <a:buNone/>
              <a:defRPr sz="1596" b="1"/>
            </a:lvl8pPr>
            <a:lvl9pPr marL="3647359" indent="0">
              <a:buNone/>
              <a:defRPr sz="159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5323" y="2498116"/>
            <a:ext cx="5169015" cy="367435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41339C7-C106-FB8C-291D-9D6ECFAD9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A8202ED-7E1F-F620-F00A-3F6035FB6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43A595A-10CF-9275-D953-9DBC8F843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5112C-64A5-CD41-A929-90DCC90B6E7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539697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968B7B8-4C32-A43B-71AD-E03604291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921BCE4-C707-B5AE-6548-4D46EE327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204741-50F2-F6F6-E86F-03E0DDFE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A95527-4CC5-D447-9739-D5DEB47538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21390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6B2DB7A-9647-C754-7455-797B95736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5F91E77-4DD6-7D2C-046A-063AA95B6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A798CA7-6D87-D4F8-43B4-10207211E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9C220C-1A53-1348-A5A1-5CE1D88DA5F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852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492" y="455930"/>
            <a:ext cx="3921485" cy="1595755"/>
          </a:xfrm>
        </p:spPr>
        <p:txBody>
          <a:bodyPr anchor="b"/>
          <a:lstStyle>
            <a:lvl1pPr>
              <a:defRPr sz="319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9016" y="984683"/>
            <a:ext cx="6155323" cy="4860087"/>
          </a:xfrm>
        </p:spPr>
        <p:txBody>
          <a:bodyPr/>
          <a:lstStyle>
            <a:lvl1pPr>
              <a:defRPr sz="3191"/>
            </a:lvl1pPr>
            <a:lvl2pPr>
              <a:defRPr sz="2792"/>
            </a:lvl2pPr>
            <a:lvl3pPr>
              <a:defRPr sz="2393"/>
            </a:lvl3pPr>
            <a:lvl4pPr>
              <a:defRPr sz="1994"/>
            </a:lvl4pPr>
            <a:lvl5pPr>
              <a:defRPr sz="1994"/>
            </a:lvl5pPr>
            <a:lvl6pPr>
              <a:defRPr sz="1994"/>
            </a:lvl6pPr>
            <a:lvl7pPr>
              <a:defRPr sz="1994"/>
            </a:lvl7pPr>
            <a:lvl8pPr>
              <a:defRPr sz="1994"/>
            </a:lvl8pPr>
            <a:lvl9pPr>
              <a:defRPr sz="199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492" y="2051685"/>
            <a:ext cx="3921485" cy="3801000"/>
          </a:xfrm>
        </p:spPr>
        <p:txBody>
          <a:bodyPr/>
          <a:lstStyle>
            <a:lvl1pPr marL="0" indent="0">
              <a:buNone/>
              <a:defRPr sz="1596"/>
            </a:lvl1pPr>
            <a:lvl2pPr marL="455920" indent="0">
              <a:buNone/>
              <a:defRPr sz="1396"/>
            </a:lvl2pPr>
            <a:lvl3pPr marL="911840" indent="0">
              <a:buNone/>
              <a:defRPr sz="1197"/>
            </a:lvl3pPr>
            <a:lvl4pPr marL="1367760" indent="0">
              <a:buNone/>
              <a:defRPr sz="997"/>
            </a:lvl4pPr>
            <a:lvl5pPr marL="1823679" indent="0">
              <a:buNone/>
              <a:defRPr sz="997"/>
            </a:lvl5pPr>
            <a:lvl6pPr marL="2279599" indent="0">
              <a:buNone/>
              <a:defRPr sz="997"/>
            </a:lvl6pPr>
            <a:lvl7pPr marL="2735519" indent="0">
              <a:buNone/>
              <a:defRPr sz="997"/>
            </a:lvl7pPr>
            <a:lvl8pPr marL="3191439" indent="0">
              <a:buNone/>
              <a:defRPr sz="997"/>
            </a:lvl8pPr>
            <a:lvl9pPr marL="3647359" indent="0">
              <a:buNone/>
              <a:defRPr sz="99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BCA5277-50F9-CB90-A394-FC859060C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8049320-B3CD-B55A-748E-AA73D3E64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275677E-5CE7-62A9-E1C8-CC10B0A63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C141E5-6D96-D94F-B352-578E1B07FB6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494523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492" y="455930"/>
            <a:ext cx="3921485" cy="1595755"/>
          </a:xfrm>
        </p:spPr>
        <p:txBody>
          <a:bodyPr anchor="b"/>
          <a:lstStyle>
            <a:lvl1pPr>
              <a:defRPr sz="319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69016" y="984683"/>
            <a:ext cx="6155323" cy="4860087"/>
          </a:xfrm>
        </p:spPr>
        <p:txBody>
          <a:bodyPr rtlCol="0">
            <a:normAutofit/>
          </a:bodyPr>
          <a:lstStyle>
            <a:lvl1pPr marL="0" indent="0">
              <a:buNone/>
              <a:defRPr sz="3191"/>
            </a:lvl1pPr>
            <a:lvl2pPr marL="455920" indent="0">
              <a:buNone/>
              <a:defRPr sz="2792"/>
            </a:lvl2pPr>
            <a:lvl3pPr marL="911840" indent="0">
              <a:buNone/>
              <a:defRPr sz="2393"/>
            </a:lvl3pPr>
            <a:lvl4pPr marL="1367760" indent="0">
              <a:buNone/>
              <a:defRPr sz="1994"/>
            </a:lvl4pPr>
            <a:lvl5pPr marL="1823679" indent="0">
              <a:buNone/>
              <a:defRPr sz="1994"/>
            </a:lvl5pPr>
            <a:lvl6pPr marL="2279599" indent="0">
              <a:buNone/>
              <a:defRPr sz="1994"/>
            </a:lvl6pPr>
            <a:lvl7pPr marL="2735519" indent="0">
              <a:buNone/>
              <a:defRPr sz="1994"/>
            </a:lvl7pPr>
            <a:lvl8pPr marL="3191439" indent="0">
              <a:buNone/>
              <a:defRPr sz="1994"/>
            </a:lvl8pPr>
            <a:lvl9pPr marL="3647359" indent="0">
              <a:buNone/>
              <a:defRPr sz="1994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492" y="2051685"/>
            <a:ext cx="3921485" cy="3801000"/>
          </a:xfrm>
        </p:spPr>
        <p:txBody>
          <a:bodyPr/>
          <a:lstStyle>
            <a:lvl1pPr marL="0" indent="0">
              <a:buNone/>
              <a:defRPr sz="1596"/>
            </a:lvl1pPr>
            <a:lvl2pPr marL="455920" indent="0">
              <a:buNone/>
              <a:defRPr sz="1396"/>
            </a:lvl2pPr>
            <a:lvl3pPr marL="911840" indent="0">
              <a:buNone/>
              <a:defRPr sz="1197"/>
            </a:lvl3pPr>
            <a:lvl4pPr marL="1367760" indent="0">
              <a:buNone/>
              <a:defRPr sz="997"/>
            </a:lvl4pPr>
            <a:lvl5pPr marL="1823679" indent="0">
              <a:buNone/>
              <a:defRPr sz="997"/>
            </a:lvl5pPr>
            <a:lvl6pPr marL="2279599" indent="0">
              <a:buNone/>
              <a:defRPr sz="997"/>
            </a:lvl6pPr>
            <a:lvl7pPr marL="2735519" indent="0">
              <a:buNone/>
              <a:defRPr sz="997"/>
            </a:lvl7pPr>
            <a:lvl8pPr marL="3191439" indent="0">
              <a:buNone/>
              <a:defRPr sz="997"/>
            </a:lvl8pPr>
            <a:lvl9pPr marL="3647359" indent="0">
              <a:buNone/>
              <a:defRPr sz="99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BECF5B6-3840-6E03-BE32-766BCDA89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F5B1396-3FCD-C7FB-E67F-25D8960C4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9D96FF-5A0A-B43B-0EAF-35893A082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39ECD0-309B-6D4F-811F-D4C42B5830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941769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606FA-4C2B-763A-186C-1C8E55146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0AA08-C348-44C3-FC2E-462E17B81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09897-1BB2-203A-F210-DEA3999B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74C29-961A-644F-A0AC-06605E4E1CB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285493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01043" y="364111"/>
            <a:ext cx="2621712" cy="579569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5908" y="364111"/>
            <a:ext cx="7713152" cy="579569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F748B-6878-A8CE-632C-4CB5594D2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33625-1CB9-0D10-3ACB-7CDE4FE34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F8EB3-8380-50F0-A28E-DA87332F1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17925-0E27-934B-BF12-51C5F672BDF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296946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0846" y="268288"/>
            <a:ext cx="109569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6F734D6-1EF0-C2A2-37D1-ADEBBACFF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D2B8AC0-DB59-895F-3316-7F2B52559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BF45D6E-2BB9-09BF-1977-8858DC2D2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19FF2-681F-B541-81E4-BADC0125F8F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055546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9833" y="1119245"/>
            <a:ext cx="9118997" cy="2380968"/>
          </a:xfrm>
        </p:spPr>
        <p:txBody>
          <a:bodyPr anchor="b"/>
          <a:lstStyle>
            <a:lvl1pPr algn="ctr">
              <a:defRPr sz="59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9833" y="3592032"/>
            <a:ext cx="9118997" cy="1651163"/>
          </a:xfrm>
        </p:spPr>
        <p:txBody>
          <a:bodyPr/>
          <a:lstStyle>
            <a:lvl1pPr marL="0" indent="0" algn="ctr">
              <a:buNone/>
              <a:defRPr sz="2393"/>
            </a:lvl1pPr>
            <a:lvl2pPr marL="455920" indent="0" algn="ctr">
              <a:buNone/>
              <a:defRPr sz="1994"/>
            </a:lvl2pPr>
            <a:lvl3pPr marL="911840" indent="0" algn="ctr">
              <a:buNone/>
              <a:defRPr sz="1795"/>
            </a:lvl3pPr>
            <a:lvl4pPr marL="1367760" indent="0" algn="ctr">
              <a:buNone/>
              <a:defRPr sz="1596"/>
            </a:lvl4pPr>
            <a:lvl5pPr marL="1823679" indent="0" algn="ctr">
              <a:buNone/>
              <a:defRPr sz="1596"/>
            </a:lvl5pPr>
            <a:lvl6pPr marL="2279599" indent="0" algn="ctr">
              <a:buNone/>
              <a:defRPr sz="1596"/>
            </a:lvl6pPr>
            <a:lvl7pPr marL="2735519" indent="0" algn="ctr">
              <a:buNone/>
              <a:defRPr sz="1596"/>
            </a:lvl7pPr>
            <a:lvl8pPr marL="3191439" indent="0" algn="ctr">
              <a:buNone/>
              <a:defRPr sz="1596"/>
            </a:lvl8pPr>
            <a:lvl9pPr marL="3647359" indent="0" algn="ctr">
              <a:buNone/>
              <a:defRPr sz="1596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49BB1-7387-4E94-349F-767D79323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D1D80-4AE0-87F7-DA13-35C585B98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52E06-0CF0-7F7C-B2DF-3F3F13964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5FE0D0-630C-D247-B0B9-D60300F45EF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6666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492" y="364111"/>
            <a:ext cx="10486847" cy="132188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492" y="1676493"/>
            <a:ext cx="5143684" cy="821623"/>
          </a:xfrm>
        </p:spPr>
        <p:txBody>
          <a:bodyPr anchor="b"/>
          <a:lstStyle>
            <a:lvl1pPr marL="0" indent="0">
              <a:buNone/>
              <a:defRPr sz="2393" b="1"/>
            </a:lvl1pPr>
            <a:lvl2pPr marL="455920" indent="0">
              <a:buNone/>
              <a:defRPr sz="1994" b="1"/>
            </a:lvl2pPr>
            <a:lvl3pPr marL="911840" indent="0">
              <a:buNone/>
              <a:defRPr sz="1795" b="1"/>
            </a:lvl3pPr>
            <a:lvl4pPr marL="1367760" indent="0">
              <a:buNone/>
              <a:defRPr sz="1596" b="1"/>
            </a:lvl4pPr>
            <a:lvl5pPr marL="1823679" indent="0">
              <a:buNone/>
              <a:defRPr sz="1596" b="1"/>
            </a:lvl5pPr>
            <a:lvl6pPr marL="2279599" indent="0">
              <a:buNone/>
              <a:defRPr sz="1596" b="1"/>
            </a:lvl6pPr>
            <a:lvl7pPr marL="2735519" indent="0">
              <a:buNone/>
              <a:defRPr sz="1596" b="1"/>
            </a:lvl7pPr>
            <a:lvl8pPr marL="3191439" indent="0">
              <a:buNone/>
              <a:defRPr sz="1596" b="1"/>
            </a:lvl8pPr>
            <a:lvl9pPr marL="3647359" indent="0">
              <a:buNone/>
              <a:defRPr sz="159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7492" y="2498116"/>
            <a:ext cx="5143684" cy="367435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5323" y="1676493"/>
            <a:ext cx="5169015" cy="821623"/>
          </a:xfrm>
        </p:spPr>
        <p:txBody>
          <a:bodyPr anchor="b"/>
          <a:lstStyle>
            <a:lvl1pPr marL="0" indent="0">
              <a:buNone/>
              <a:defRPr sz="2393" b="1"/>
            </a:lvl1pPr>
            <a:lvl2pPr marL="455920" indent="0">
              <a:buNone/>
              <a:defRPr sz="1994" b="1"/>
            </a:lvl2pPr>
            <a:lvl3pPr marL="911840" indent="0">
              <a:buNone/>
              <a:defRPr sz="1795" b="1"/>
            </a:lvl3pPr>
            <a:lvl4pPr marL="1367760" indent="0">
              <a:buNone/>
              <a:defRPr sz="1596" b="1"/>
            </a:lvl4pPr>
            <a:lvl5pPr marL="1823679" indent="0">
              <a:buNone/>
              <a:defRPr sz="1596" b="1"/>
            </a:lvl5pPr>
            <a:lvl6pPr marL="2279599" indent="0">
              <a:buNone/>
              <a:defRPr sz="1596" b="1"/>
            </a:lvl6pPr>
            <a:lvl7pPr marL="2735519" indent="0">
              <a:buNone/>
              <a:defRPr sz="1596" b="1"/>
            </a:lvl7pPr>
            <a:lvl8pPr marL="3191439" indent="0">
              <a:buNone/>
              <a:defRPr sz="1596" b="1"/>
            </a:lvl8pPr>
            <a:lvl9pPr marL="3647359" indent="0">
              <a:buNone/>
              <a:defRPr sz="159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5323" y="2498116"/>
            <a:ext cx="5169015" cy="367435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9907C95-2AD5-C316-230A-EF797054D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513BA51-7A86-1649-77D0-D0CD86F8E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C07D19-E0AF-8FC6-22BA-74F67E6AC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6EDBFA-79F7-D044-BFCD-450B8988BED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12007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D576E-2673-7D6C-1F30-4A8E1F331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73BEF-D61C-FEC8-6E48-38B740FFB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DC186-7443-82E4-68B9-D8E334E8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AE5ECC-5653-5A46-A2F0-0D4600F6DC8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106768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575" y="1704989"/>
            <a:ext cx="10486847" cy="2844813"/>
          </a:xfrm>
        </p:spPr>
        <p:txBody>
          <a:bodyPr anchor="b"/>
          <a:lstStyle>
            <a:lvl1pPr>
              <a:defRPr sz="59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9575" y="4576715"/>
            <a:ext cx="10486847" cy="1496020"/>
          </a:xfrm>
        </p:spPr>
        <p:txBody>
          <a:bodyPr/>
          <a:lstStyle>
            <a:lvl1pPr marL="0" indent="0">
              <a:buNone/>
              <a:defRPr sz="2393">
                <a:solidFill>
                  <a:schemeClr val="tx1">
                    <a:tint val="75000"/>
                  </a:schemeClr>
                </a:solidFill>
              </a:defRPr>
            </a:lvl1pPr>
            <a:lvl2pPr marL="455920" indent="0">
              <a:buNone/>
              <a:defRPr sz="1994">
                <a:solidFill>
                  <a:schemeClr val="tx1">
                    <a:tint val="75000"/>
                  </a:schemeClr>
                </a:solidFill>
              </a:defRPr>
            </a:lvl2pPr>
            <a:lvl3pPr marL="911840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7760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4pPr>
            <a:lvl5pPr marL="182367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5pPr>
            <a:lvl6pPr marL="227959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6pPr>
            <a:lvl7pPr marL="273551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7pPr>
            <a:lvl8pPr marL="319143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8pPr>
            <a:lvl9pPr marL="364735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CC9D1-AD8E-6A17-4908-BF2B04856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E72C4-D352-23F2-7C0D-9BA7D27F3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9272C-9512-AA60-DB6B-76E86F74A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5491D-E557-E249-812C-82506CBC57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318898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5908" y="1820554"/>
            <a:ext cx="5167432" cy="43392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5323" y="1820554"/>
            <a:ext cx="5167432" cy="43392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4818F9F-7993-31B1-6366-5D529C4C5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DEF421B-CA0D-482A-D0AE-77CFE4144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04DD641-DC10-58FB-5C01-8A5BC585F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CB57FF-3484-0646-B018-161627BE443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559668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492" y="364111"/>
            <a:ext cx="10486847" cy="132188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492" y="1676493"/>
            <a:ext cx="5143684" cy="821623"/>
          </a:xfrm>
        </p:spPr>
        <p:txBody>
          <a:bodyPr anchor="b"/>
          <a:lstStyle>
            <a:lvl1pPr marL="0" indent="0">
              <a:buNone/>
              <a:defRPr sz="2393" b="1"/>
            </a:lvl1pPr>
            <a:lvl2pPr marL="455920" indent="0">
              <a:buNone/>
              <a:defRPr sz="1994" b="1"/>
            </a:lvl2pPr>
            <a:lvl3pPr marL="911840" indent="0">
              <a:buNone/>
              <a:defRPr sz="1795" b="1"/>
            </a:lvl3pPr>
            <a:lvl4pPr marL="1367760" indent="0">
              <a:buNone/>
              <a:defRPr sz="1596" b="1"/>
            </a:lvl4pPr>
            <a:lvl5pPr marL="1823679" indent="0">
              <a:buNone/>
              <a:defRPr sz="1596" b="1"/>
            </a:lvl5pPr>
            <a:lvl6pPr marL="2279599" indent="0">
              <a:buNone/>
              <a:defRPr sz="1596" b="1"/>
            </a:lvl6pPr>
            <a:lvl7pPr marL="2735519" indent="0">
              <a:buNone/>
              <a:defRPr sz="1596" b="1"/>
            </a:lvl7pPr>
            <a:lvl8pPr marL="3191439" indent="0">
              <a:buNone/>
              <a:defRPr sz="1596" b="1"/>
            </a:lvl8pPr>
            <a:lvl9pPr marL="3647359" indent="0">
              <a:buNone/>
              <a:defRPr sz="159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7492" y="2498116"/>
            <a:ext cx="5143684" cy="367435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5323" y="1676493"/>
            <a:ext cx="5169015" cy="821623"/>
          </a:xfrm>
        </p:spPr>
        <p:txBody>
          <a:bodyPr anchor="b"/>
          <a:lstStyle>
            <a:lvl1pPr marL="0" indent="0">
              <a:buNone/>
              <a:defRPr sz="2393" b="1"/>
            </a:lvl1pPr>
            <a:lvl2pPr marL="455920" indent="0">
              <a:buNone/>
              <a:defRPr sz="1994" b="1"/>
            </a:lvl2pPr>
            <a:lvl3pPr marL="911840" indent="0">
              <a:buNone/>
              <a:defRPr sz="1795" b="1"/>
            </a:lvl3pPr>
            <a:lvl4pPr marL="1367760" indent="0">
              <a:buNone/>
              <a:defRPr sz="1596" b="1"/>
            </a:lvl4pPr>
            <a:lvl5pPr marL="1823679" indent="0">
              <a:buNone/>
              <a:defRPr sz="1596" b="1"/>
            </a:lvl5pPr>
            <a:lvl6pPr marL="2279599" indent="0">
              <a:buNone/>
              <a:defRPr sz="1596" b="1"/>
            </a:lvl6pPr>
            <a:lvl7pPr marL="2735519" indent="0">
              <a:buNone/>
              <a:defRPr sz="1596" b="1"/>
            </a:lvl7pPr>
            <a:lvl8pPr marL="3191439" indent="0">
              <a:buNone/>
              <a:defRPr sz="1596" b="1"/>
            </a:lvl8pPr>
            <a:lvl9pPr marL="3647359" indent="0">
              <a:buNone/>
              <a:defRPr sz="159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5323" y="2498116"/>
            <a:ext cx="5169015" cy="367435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F83202-EABB-0EB5-C17E-8F49C475A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657C977-D5BE-8642-2018-1F6849079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20B99A2-F5DF-7E51-47C4-ADFDF109B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E62DA8-1793-D140-B322-5FE786EAAF5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88087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E35645D-B4F7-FA0D-AE94-C171F9FDD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EF62961-1296-A5C7-2D91-8148D4526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9E0BB9C-6718-8670-C807-DAAECA38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16579C-5298-D642-8770-790254E91C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194703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C9C2F0A-BBAA-6660-B9A5-D93BDB95E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D53DDA3-035C-A2D7-E879-F4B14A854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368475A-3455-D4EB-74C3-FA01AB8E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D92BAB-1F0A-E841-9CFA-531FF237426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652457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492" y="455930"/>
            <a:ext cx="3921485" cy="1595755"/>
          </a:xfrm>
        </p:spPr>
        <p:txBody>
          <a:bodyPr anchor="b"/>
          <a:lstStyle>
            <a:lvl1pPr>
              <a:defRPr sz="319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9016" y="984683"/>
            <a:ext cx="6155323" cy="4860087"/>
          </a:xfrm>
        </p:spPr>
        <p:txBody>
          <a:bodyPr/>
          <a:lstStyle>
            <a:lvl1pPr>
              <a:defRPr sz="3191"/>
            </a:lvl1pPr>
            <a:lvl2pPr>
              <a:defRPr sz="2792"/>
            </a:lvl2pPr>
            <a:lvl3pPr>
              <a:defRPr sz="2393"/>
            </a:lvl3pPr>
            <a:lvl4pPr>
              <a:defRPr sz="1994"/>
            </a:lvl4pPr>
            <a:lvl5pPr>
              <a:defRPr sz="1994"/>
            </a:lvl5pPr>
            <a:lvl6pPr>
              <a:defRPr sz="1994"/>
            </a:lvl6pPr>
            <a:lvl7pPr>
              <a:defRPr sz="1994"/>
            </a:lvl7pPr>
            <a:lvl8pPr>
              <a:defRPr sz="1994"/>
            </a:lvl8pPr>
            <a:lvl9pPr>
              <a:defRPr sz="199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492" y="2051685"/>
            <a:ext cx="3921485" cy="3801000"/>
          </a:xfrm>
        </p:spPr>
        <p:txBody>
          <a:bodyPr/>
          <a:lstStyle>
            <a:lvl1pPr marL="0" indent="0">
              <a:buNone/>
              <a:defRPr sz="1596"/>
            </a:lvl1pPr>
            <a:lvl2pPr marL="455920" indent="0">
              <a:buNone/>
              <a:defRPr sz="1396"/>
            </a:lvl2pPr>
            <a:lvl3pPr marL="911840" indent="0">
              <a:buNone/>
              <a:defRPr sz="1197"/>
            </a:lvl3pPr>
            <a:lvl4pPr marL="1367760" indent="0">
              <a:buNone/>
              <a:defRPr sz="997"/>
            </a:lvl4pPr>
            <a:lvl5pPr marL="1823679" indent="0">
              <a:buNone/>
              <a:defRPr sz="997"/>
            </a:lvl5pPr>
            <a:lvl6pPr marL="2279599" indent="0">
              <a:buNone/>
              <a:defRPr sz="997"/>
            </a:lvl6pPr>
            <a:lvl7pPr marL="2735519" indent="0">
              <a:buNone/>
              <a:defRPr sz="997"/>
            </a:lvl7pPr>
            <a:lvl8pPr marL="3191439" indent="0">
              <a:buNone/>
              <a:defRPr sz="997"/>
            </a:lvl8pPr>
            <a:lvl9pPr marL="3647359" indent="0">
              <a:buNone/>
              <a:defRPr sz="99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E7580EF-B6C5-554E-C3E5-30063D577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4D8619E-E8B6-F0BC-D89C-B1655F2B1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E11F068-56BD-0A9D-9CCA-18E9DF579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BF12EF-9281-AC46-A509-01FD1D20B86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771558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492" y="455930"/>
            <a:ext cx="3921485" cy="1595755"/>
          </a:xfrm>
        </p:spPr>
        <p:txBody>
          <a:bodyPr anchor="b"/>
          <a:lstStyle>
            <a:lvl1pPr>
              <a:defRPr sz="319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69016" y="984683"/>
            <a:ext cx="6155323" cy="4860087"/>
          </a:xfrm>
        </p:spPr>
        <p:txBody>
          <a:bodyPr rtlCol="0">
            <a:normAutofit/>
          </a:bodyPr>
          <a:lstStyle>
            <a:lvl1pPr marL="0" indent="0">
              <a:buNone/>
              <a:defRPr sz="3191"/>
            </a:lvl1pPr>
            <a:lvl2pPr marL="455920" indent="0">
              <a:buNone/>
              <a:defRPr sz="2792"/>
            </a:lvl2pPr>
            <a:lvl3pPr marL="911840" indent="0">
              <a:buNone/>
              <a:defRPr sz="2393"/>
            </a:lvl3pPr>
            <a:lvl4pPr marL="1367760" indent="0">
              <a:buNone/>
              <a:defRPr sz="1994"/>
            </a:lvl4pPr>
            <a:lvl5pPr marL="1823679" indent="0">
              <a:buNone/>
              <a:defRPr sz="1994"/>
            </a:lvl5pPr>
            <a:lvl6pPr marL="2279599" indent="0">
              <a:buNone/>
              <a:defRPr sz="1994"/>
            </a:lvl6pPr>
            <a:lvl7pPr marL="2735519" indent="0">
              <a:buNone/>
              <a:defRPr sz="1994"/>
            </a:lvl7pPr>
            <a:lvl8pPr marL="3191439" indent="0">
              <a:buNone/>
              <a:defRPr sz="1994"/>
            </a:lvl8pPr>
            <a:lvl9pPr marL="3647359" indent="0">
              <a:buNone/>
              <a:defRPr sz="1994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492" y="2051685"/>
            <a:ext cx="3921485" cy="3801000"/>
          </a:xfrm>
        </p:spPr>
        <p:txBody>
          <a:bodyPr/>
          <a:lstStyle>
            <a:lvl1pPr marL="0" indent="0">
              <a:buNone/>
              <a:defRPr sz="1596"/>
            </a:lvl1pPr>
            <a:lvl2pPr marL="455920" indent="0">
              <a:buNone/>
              <a:defRPr sz="1396"/>
            </a:lvl2pPr>
            <a:lvl3pPr marL="911840" indent="0">
              <a:buNone/>
              <a:defRPr sz="1197"/>
            </a:lvl3pPr>
            <a:lvl4pPr marL="1367760" indent="0">
              <a:buNone/>
              <a:defRPr sz="997"/>
            </a:lvl4pPr>
            <a:lvl5pPr marL="1823679" indent="0">
              <a:buNone/>
              <a:defRPr sz="997"/>
            </a:lvl5pPr>
            <a:lvl6pPr marL="2279599" indent="0">
              <a:buNone/>
              <a:defRPr sz="997"/>
            </a:lvl6pPr>
            <a:lvl7pPr marL="2735519" indent="0">
              <a:buNone/>
              <a:defRPr sz="997"/>
            </a:lvl7pPr>
            <a:lvl8pPr marL="3191439" indent="0">
              <a:buNone/>
              <a:defRPr sz="997"/>
            </a:lvl8pPr>
            <a:lvl9pPr marL="3647359" indent="0">
              <a:buNone/>
              <a:defRPr sz="99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1C8E675-404C-3A9D-B5E2-CB6BD6985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4BCD04E-3DB1-AD4F-87DB-493EC7EBD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386BCA0-E031-683E-976A-BC752431E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4660B-D7C9-F149-A835-47A57BBBB46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988940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AA8EB-9935-B3EF-1389-65E738A9C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FB3CA-2773-6D9E-74FA-E74B1ADC4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EA5A9-849B-F410-E96A-50EC2FD71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0D3D5-F827-BE41-813F-735AEEDF107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829934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01043" y="364111"/>
            <a:ext cx="2621712" cy="579569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5908" y="364111"/>
            <a:ext cx="7713152" cy="579569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AB99E-F748-A581-5715-8D86ED01A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25DA0-D225-126E-E7E7-6A1230667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10BFB-D46D-3ACE-BB84-72949001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2962AA-A23E-AB49-B67D-C26C694E037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3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8B29D48-93F1-9D08-7DA7-B32F7608F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BA8383E-756E-CCDD-DBDD-24EE6C367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40B3865-03A8-695B-E5B1-A7A30BDCF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B5FDA1-1CA6-5048-8DBC-FE45D411CB6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516862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0846" y="268288"/>
            <a:ext cx="109569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0E671FC-9E0A-8802-B78E-A339DF633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636BC18-C9BA-945B-B3F6-DEB350F6A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3E5B218-9708-D718-6ACF-85C8607D2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33C7F5-35C2-2C43-AAF0-05CD4051642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117897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9833" y="1119245"/>
            <a:ext cx="9118997" cy="2380968"/>
          </a:xfrm>
        </p:spPr>
        <p:txBody>
          <a:bodyPr anchor="b"/>
          <a:lstStyle>
            <a:lvl1pPr algn="ctr">
              <a:defRPr sz="59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9833" y="3592032"/>
            <a:ext cx="9118997" cy="1651163"/>
          </a:xfrm>
        </p:spPr>
        <p:txBody>
          <a:bodyPr/>
          <a:lstStyle>
            <a:lvl1pPr marL="0" indent="0" algn="ctr">
              <a:buNone/>
              <a:defRPr sz="2393"/>
            </a:lvl1pPr>
            <a:lvl2pPr marL="455920" indent="0" algn="ctr">
              <a:buNone/>
              <a:defRPr sz="1994"/>
            </a:lvl2pPr>
            <a:lvl3pPr marL="911840" indent="0" algn="ctr">
              <a:buNone/>
              <a:defRPr sz="1795"/>
            </a:lvl3pPr>
            <a:lvl4pPr marL="1367760" indent="0" algn="ctr">
              <a:buNone/>
              <a:defRPr sz="1596"/>
            </a:lvl4pPr>
            <a:lvl5pPr marL="1823679" indent="0" algn="ctr">
              <a:buNone/>
              <a:defRPr sz="1596"/>
            </a:lvl5pPr>
            <a:lvl6pPr marL="2279599" indent="0" algn="ctr">
              <a:buNone/>
              <a:defRPr sz="1596"/>
            </a:lvl6pPr>
            <a:lvl7pPr marL="2735519" indent="0" algn="ctr">
              <a:buNone/>
              <a:defRPr sz="1596"/>
            </a:lvl7pPr>
            <a:lvl8pPr marL="3191439" indent="0" algn="ctr">
              <a:buNone/>
              <a:defRPr sz="1596"/>
            </a:lvl8pPr>
            <a:lvl9pPr marL="3647359" indent="0" algn="ctr">
              <a:buNone/>
              <a:defRPr sz="1596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1E453-2B86-3BE7-077C-45796C2A4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77C30-763A-905E-31DC-D41B66A56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593B6-34B7-E877-DAE6-25B40B504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EF56B-5CE8-D843-ABC9-4F763D6ADEE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30576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C7B2E-704C-DD42-7CAC-9F0D08403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31D1B-C412-4938-43BB-C35B9B8B7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4EEC2-3649-1B20-EE9E-95AD6FCC7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4956A6-645C-8346-91CF-96759ED11C2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417342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575" y="1704989"/>
            <a:ext cx="10486847" cy="2844813"/>
          </a:xfrm>
        </p:spPr>
        <p:txBody>
          <a:bodyPr anchor="b"/>
          <a:lstStyle>
            <a:lvl1pPr>
              <a:defRPr sz="59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9575" y="4576715"/>
            <a:ext cx="10486847" cy="1496020"/>
          </a:xfrm>
        </p:spPr>
        <p:txBody>
          <a:bodyPr/>
          <a:lstStyle>
            <a:lvl1pPr marL="0" indent="0">
              <a:buNone/>
              <a:defRPr sz="2393">
                <a:solidFill>
                  <a:schemeClr val="tx1">
                    <a:tint val="75000"/>
                  </a:schemeClr>
                </a:solidFill>
              </a:defRPr>
            </a:lvl1pPr>
            <a:lvl2pPr marL="455920" indent="0">
              <a:buNone/>
              <a:defRPr sz="1994">
                <a:solidFill>
                  <a:schemeClr val="tx1">
                    <a:tint val="75000"/>
                  </a:schemeClr>
                </a:solidFill>
              </a:defRPr>
            </a:lvl2pPr>
            <a:lvl3pPr marL="911840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7760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4pPr>
            <a:lvl5pPr marL="182367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5pPr>
            <a:lvl6pPr marL="227959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6pPr>
            <a:lvl7pPr marL="273551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7pPr>
            <a:lvl8pPr marL="319143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8pPr>
            <a:lvl9pPr marL="364735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E0237-2003-21B5-6137-7DD2CFC36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D655E-77DC-7817-DCAB-B600441B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E70F9-CD39-4EAE-E618-DD8520553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24F40-8D7D-C54B-BF2D-4307D7E15FC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363981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5908" y="1820554"/>
            <a:ext cx="5167432" cy="43392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5323" y="1820554"/>
            <a:ext cx="5167432" cy="43392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FFEEC93-38F1-64DA-E744-B16FFAE9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35C6C1F-8C84-D359-ED39-9600268CB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FA8BD36-CA34-6A94-FFB4-05BDF5C13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5F0DC7-F555-8E41-AF08-7D639F9D801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528359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492" y="364111"/>
            <a:ext cx="10486847" cy="132188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492" y="1676493"/>
            <a:ext cx="5143684" cy="821623"/>
          </a:xfrm>
        </p:spPr>
        <p:txBody>
          <a:bodyPr anchor="b"/>
          <a:lstStyle>
            <a:lvl1pPr marL="0" indent="0">
              <a:buNone/>
              <a:defRPr sz="2393" b="1"/>
            </a:lvl1pPr>
            <a:lvl2pPr marL="455920" indent="0">
              <a:buNone/>
              <a:defRPr sz="1994" b="1"/>
            </a:lvl2pPr>
            <a:lvl3pPr marL="911840" indent="0">
              <a:buNone/>
              <a:defRPr sz="1795" b="1"/>
            </a:lvl3pPr>
            <a:lvl4pPr marL="1367760" indent="0">
              <a:buNone/>
              <a:defRPr sz="1596" b="1"/>
            </a:lvl4pPr>
            <a:lvl5pPr marL="1823679" indent="0">
              <a:buNone/>
              <a:defRPr sz="1596" b="1"/>
            </a:lvl5pPr>
            <a:lvl6pPr marL="2279599" indent="0">
              <a:buNone/>
              <a:defRPr sz="1596" b="1"/>
            </a:lvl6pPr>
            <a:lvl7pPr marL="2735519" indent="0">
              <a:buNone/>
              <a:defRPr sz="1596" b="1"/>
            </a:lvl7pPr>
            <a:lvl8pPr marL="3191439" indent="0">
              <a:buNone/>
              <a:defRPr sz="1596" b="1"/>
            </a:lvl8pPr>
            <a:lvl9pPr marL="3647359" indent="0">
              <a:buNone/>
              <a:defRPr sz="159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7492" y="2498116"/>
            <a:ext cx="5143684" cy="367435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5323" y="1676493"/>
            <a:ext cx="5169015" cy="821623"/>
          </a:xfrm>
        </p:spPr>
        <p:txBody>
          <a:bodyPr anchor="b"/>
          <a:lstStyle>
            <a:lvl1pPr marL="0" indent="0">
              <a:buNone/>
              <a:defRPr sz="2393" b="1"/>
            </a:lvl1pPr>
            <a:lvl2pPr marL="455920" indent="0">
              <a:buNone/>
              <a:defRPr sz="1994" b="1"/>
            </a:lvl2pPr>
            <a:lvl3pPr marL="911840" indent="0">
              <a:buNone/>
              <a:defRPr sz="1795" b="1"/>
            </a:lvl3pPr>
            <a:lvl4pPr marL="1367760" indent="0">
              <a:buNone/>
              <a:defRPr sz="1596" b="1"/>
            </a:lvl4pPr>
            <a:lvl5pPr marL="1823679" indent="0">
              <a:buNone/>
              <a:defRPr sz="1596" b="1"/>
            </a:lvl5pPr>
            <a:lvl6pPr marL="2279599" indent="0">
              <a:buNone/>
              <a:defRPr sz="1596" b="1"/>
            </a:lvl6pPr>
            <a:lvl7pPr marL="2735519" indent="0">
              <a:buNone/>
              <a:defRPr sz="1596" b="1"/>
            </a:lvl7pPr>
            <a:lvl8pPr marL="3191439" indent="0">
              <a:buNone/>
              <a:defRPr sz="1596" b="1"/>
            </a:lvl8pPr>
            <a:lvl9pPr marL="3647359" indent="0">
              <a:buNone/>
              <a:defRPr sz="159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5323" y="2498116"/>
            <a:ext cx="5169015" cy="367435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1CC75F0-CD96-D95F-6F9E-3A3B5C86C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B2B6E13-DDD9-11C0-B7E7-F10223093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8456E30-16BA-A6A1-9D74-068250BC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07B09-1682-C64B-8009-31038A04ABA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863516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C23CD81C-26A7-E179-C665-7E772791D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E0EF567-4E31-988F-B9E8-0F135CE53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52CD9E-D30F-0F10-8748-6DB00D5C5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A708BA-280C-C747-923F-634752A393E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806208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F2AA60D-0C4B-5A57-EFD1-536824D3E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E062659-DAA3-6BEC-82BF-4E5E47ECE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037849E-CB58-C192-5741-4E5992A40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CDC59-F14F-254B-8617-2F67587D15A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33424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492" y="455930"/>
            <a:ext cx="3921485" cy="1595755"/>
          </a:xfrm>
        </p:spPr>
        <p:txBody>
          <a:bodyPr anchor="b"/>
          <a:lstStyle>
            <a:lvl1pPr>
              <a:defRPr sz="319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9016" y="984683"/>
            <a:ext cx="6155323" cy="4860087"/>
          </a:xfrm>
        </p:spPr>
        <p:txBody>
          <a:bodyPr/>
          <a:lstStyle>
            <a:lvl1pPr>
              <a:defRPr sz="3191"/>
            </a:lvl1pPr>
            <a:lvl2pPr>
              <a:defRPr sz="2792"/>
            </a:lvl2pPr>
            <a:lvl3pPr>
              <a:defRPr sz="2393"/>
            </a:lvl3pPr>
            <a:lvl4pPr>
              <a:defRPr sz="1994"/>
            </a:lvl4pPr>
            <a:lvl5pPr>
              <a:defRPr sz="1994"/>
            </a:lvl5pPr>
            <a:lvl6pPr>
              <a:defRPr sz="1994"/>
            </a:lvl6pPr>
            <a:lvl7pPr>
              <a:defRPr sz="1994"/>
            </a:lvl7pPr>
            <a:lvl8pPr>
              <a:defRPr sz="1994"/>
            </a:lvl8pPr>
            <a:lvl9pPr>
              <a:defRPr sz="199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492" y="2051685"/>
            <a:ext cx="3921485" cy="3801000"/>
          </a:xfrm>
        </p:spPr>
        <p:txBody>
          <a:bodyPr/>
          <a:lstStyle>
            <a:lvl1pPr marL="0" indent="0">
              <a:buNone/>
              <a:defRPr sz="1596"/>
            </a:lvl1pPr>
            <a:lvl2pPr marL="455920" indent="0">
              <a:buNone/>
              <a:defRPr sz="1396"/>
            </a:lvl2pPr>
            <a:lvl3pPr marL="911840" indent="0">
              <a:buNone/>
              <a:defRPr sz="1197"/>
            </a:lvl3pPr>
            <a:lvl4pPr marL="1367760" indent="0">
              <a:buNone/>
              <a:defRPr sz="997"/>
            </a:lvl4pPr>
            <a:lvl5pPr marL="1823679" indent="0">
              <a:buNone/>
              <a:defRPr sz="997"/>
            </a:lvl5pPr>
            <a:lvl6pPr marL="2279599" indent="0">
              <a:buNone/>
              <a:defRPr sz="997"/>
            </a:lvl6pPr>
            <a:lvl7pPr marL="2735519" indent="0">
              <a:buNone/>
              <a:defRPr sz="997"/>
            </a:lvl7pPr>
            <a:lvl8pPr marL="3191439" indent="0">
              <a:buNone/>
              <a:defRPr sz="997"/>
            </a:lvl8pPr>
            <a:lvl9pPr marL="3647359" indent="0">
              <a:buNone/>
              <a:defRPr sz="99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9475556-3ED3-EF9F-8A03-F3075DFAC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15982BF-4CF7-8207-8651-13B364598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DC23139-ECAB-8B3E-3196-ECA6306E7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2627A-C268-4445-BA2E-54AEAC74545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164866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492" y="455930"/>
            <a:ext cx="3921485" cy="1595755"/>
          </a:xfrm>
        </p:spPr>
        <p:txBody>
          <a:bodyPr anchor="b"/>
          <a:lstStyle>
            <a:lvl1pPr>
              <a:defRPr sz="319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69016" y="984683"/>
            <a:ext cx="6155323" cy="4860087"/>
          </a:xfrm>
        </p:spPr>
        <p:txBody>
          <a:bodyPr rtlCol="0">
            <a:normAutofit/>
          </a:bodyPr>
          <a:lstStyle>
            <a:lvl1pPr marL="0" indent="0">
              <a:buNone/>
              <a:defRPr sz="3191"/>
            </a:lvl1pPr>
            <a:lvl2pPr marL="455920" indent="0">
              <a:buNone/>
              <a:defRPr sz="2792"/>
            </a:lvl2pPr>
            <a:lvl3pPr marL="911840" indent="0">
              <a:buNone/>
              <a:defRPr sz="2393"/>
            </a:lvl3pPr>
            <a:lvl4pPr marL="1367760" indent="0">
              <a:buNone/>
              <a:defRPr sz="1994"/>
            </a:lvl4pPr>
            <a:lvl5pPr marL="1823679" indent="0">
              <a:buNone/>
              <a:defRPr sz="1994"/>
            </a:lvl5pPr>
            <a:lvl6pPr marL="2279599" indent="0">
              <a:buNone/>
              <a:defRPr sz="1994"/>
            </a:lvl6pPr>
            <a:lvl7pPr marL="2735519" indent="0">
              <a:buNone/>
              <a:defRPr sz="1994"/>
            </a:lvl7pPr>
            <a:lvl8pPr marL="3191439" indent="0">
              <a:buNone/>
              <a:defRPr sz="1994"/>
            </a:lvl8pPr>
            <a:lvl9pPr marL="3647359" indent="0">
              <a:buNone/>
              <a:defRPr sz="1994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492" y="2051685"/>
            <a:ext cx="3921485" cy="3801000"/>
          </a:xfrm>
        </p:spPr>
        <p:txBody>
          <a:bodyPr/>
          <a:lstStyle>
            <a:lvl1pPr marL="0" indent="0">
              <a:buNone/>
              <a:defRPr sz="1596"/>
            </a:lvl1pPr>
            <a:lvl2pPr marL="455920" indent="0">
              <a:buNone/>
              <a:defRPr sz="1396"/>
            </a:lvl2pPr>
            <a:lvl3pPr marL="911840" indent="0">
              <a:buNone/>
              <a:defRPr sz="1197"/>
            </a:lvl3pPr>
            <a:lvl4pPr marL="1367760" indent="0">
              <a:buNone/>
              <a:defRPr sz="997"/>
            </a:lvl4pPr>
            <a:lvl5pPr marL="1823679" indent="0">
              <a:buNone/>
              <a:defRPr sz="997"/>
            </a:lvl5pPr>
            <a:lvl6pPr marL="2279599" indent="0">
              <a:buNone/>
              <a:defRPr sz="997"/>
            </a:lvl6pPr>
            <a:lvl7pPr marL="2735519" indent="0">
              <a:buNone/>
              <a:defRPr sz="997"/>
            </a:lvl7pPr>
            <a:lvl8pPr marL="3191439" indent="0">
              <a:buNone/>
              <a:defRPr sz="997"/>
            </a:lvl8pPr>
            <a:lvl9pPr marL="3647359" indent="0">
              <a:buNone/>
              <a:defRPr sz="99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FFD6BD5-C65A-8E63-68ED-0D1519789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967FF0B-3550-B0A3-3E08-49C82CDAA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F79397C-6934-935E-3D52-ACE7A59E4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3BFAF2-FACF-B643-AA82-335EE51E1A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6067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3C72D60-60A4-E03F-D2E3-D9DF3F982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A2294D3-FD2D-07E7-2870-42E32F7BF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80EDD26-F7A4-FC06-BDED-8238206B9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66352-DBC4-B045-B388-EBC31E3FA75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6596161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474F1-6446-5C10-5901-89F72DAEE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8C205-6CEA-6F52-0001-1F8BEB8E2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9D0B2-DC26-1518-A4CE-ED99D953B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0F562-2471-0A4A-AFEF-1AA863F68C3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351682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01043" y="364111"/>
            <a:ext cx="2621712" cy="579569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5908" y="364111"/>
            <a:ext cx="7713152" cy="579569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E3D0F-2930-306C-8387-869BBEAB1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3447A-0190-5D5B-72C6-1923C59CB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07009-F28E-EABC-A377-F76CD8A38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FBF44-3299-9745-B6A9-40A78A16565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498263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2962" y="269875"/>
            <a:ext cx="10959087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2D5AAB2-3F8C-A67F-AAB2-9A2144616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2AB9119-124B-3765-C067-EC26F3E5F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9ED09CF-19BA-28C7-8ECC-BCA344AF9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A4DD1-FE57-9B44-9389-BE9CFDE8961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1285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492" y="455930"/>
            <a:ext cx="3921485" cy="1595755"/>
          </a:xfrm>
        </p:spPr>
        <p:txBody>
          <a:bodyPr anchor="b"/>
          <a:lstStyle>
            <a:lvl1pPr>
              <a:defRPr sz="319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9016" y="984683"/>
            <a:ext cx="6155323" cy="4860087"/>
          </a:xfrm>
        </p:spPr>
        <p:txBody>
          <a:bodyPr/>
          <a:lstStyle>
            <a:lvl1pPr>
              <a:defRPr sz="3191"/>
            </a:lvl1pPr>
            <a:lvl2pPr>
              <a:defRPr sz="2792"/>
            </a:lvl2pPr>
            <a:lvl3pPr>
              <a:defRPr sz="2393"/>
            </a:lvl3pPr>
            <a:lvl4pPr>
              <a:defRPr sz="1994"/>
            </a:lvl4pPr>
            <a:lvl5pPr>
              <a:defRPr sz="1994"/>
            </a:lvl5pPr>
            <a:lvl6pPr>
              <a:defRPr sz="1994"/>
            </a:lvl6pPr>
            <a:lvl7pPr>
              <a:defRPr sz="1994"/>
            </a:lvl7pPr>
            <a:lvl8pPr>
              <a:defRPr sz="1994"/>
            </a:lvl8pPr>
            <a:lvl9pPr>
              <a:defRPr sz="199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492" y="2051685"/>
            <a:ext cx="3921485" cy="3801000"/>
          </a:xfrm>
        </p:spPr>
        <p:txBody>
          <a:bodyPr/>
          <a:lstStyle>
            <a:lvl1pPr marL="0" indent="0">
              <a:buNone/>
              <a:defRPr sz="1596"/>
            </a:lvl1pPr>
            <a:lvl2pPr marL="455920" indent="0">
              <a:buNone/>
              <a:defRPr sz="1396"/>
            </a:lvl2pPr>
            <a:lvl3pPr marL="911840" indent="0">
              <a:buNone/>
              <a:defRPr sz="1197"/>
            </a:lvl3pPr>
            <a:lvl4pPr marL="1367760" indent="0">
              <a:buNone/>
              <a:defRPr sz="997"/>
            </a:lvl4pPr>
            <a:lvl5pPr marL="1823679" indent="0">
              <a:buNone/>
              <a:defRPr sz="997"/>
            </a:lvl5pPr>
            <a:lvl6pPr marL="2279599" indent="0">
              <a:buNone/>
              <a:defRPr sz="997"/>
            </a:lvl6pPr>
            <a:lvl7pPr marL="2735519" indent="0">
              <a:buNone/>
              <a:defRPr sz="997"/>
            </a:lvl7pPr>
            <a:lvl8pPr marL="3191439" indent="0">
              <a:buNone/>
              <a:defRPr sz="997"/>
            </a:lvl8pPr>
            <a:lvl9pPr marL="3647359" indent="0">
              <a:buNone/>
              <a:defRPr sz="99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EDB53A8-22B7-166B-915B-FBF92AFD5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8452C26-FEBE-37CA-93EF-D382C3E0C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F34A5EC-F2FA-F2F0-4CEA-68B437909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AA16B-4E45-A547-913D-4EA0EA0299B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67790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492" y="455930"/>
            <a:ext cx="3921485" cy="1595755"/>
          </a:xfrm>
        </p:spPr>
        <p:txBody>
          <a:bodyPr anchor="b"/>
          <a:lstStyle>
            <a:lvl1pPr>
              <a:defRPr sz="319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69016" y="984683"/>
            <a:ext cx="6155323" cy="4860087"/>
          </a:xfrm>
        </p:spPr>
        <p:txBody>
          <a:bodyPr rtlCol="0">
            <a:normAutofit/>
          </a:bodyPr>
          <a:lstStyle>
            <a:lvl1pPr marL="0" indent="0">
              <a:buNone/>
              <a:defRPr sz="3191"/>
            </a:lvl1pPr>
            <a:lvl2pPr marL="455920" indent="0">
              <a:buNone/>
              <a:defRPr sz="2792"/>
            </a:lvl2pPr>
            <a:lvl3pPr marL="911840" indent="0">
              <a:buNone/>
              <a:defRPr sz="2393"/>
            </a:lvl3pPr>
            <a:lvl4pPr marL="1367760" indent="0">
              <a:buNone/>
              <a:defRPr sz="1994"/>
            </a:lvl4pPr>
            <a:lvl5pPr marL="1823679" indent="0">
              <a:buNone/>
              <a:defRPr sz="1994"/>
            </a:lvl5pPr>
            <a:lvl6pPr marL="2279599" indent="0">
              <a:buNone/>
              <a:defRPr sz="1994"/>
            </a:lvl6pPr>
            <a:lvl7pPr marL="2735519" indent="0">
              <a:buNone/>
              <a:defRPr sz="1994"/>
            </a:lvl7pPr>
            <a:lvl8pPr marL="3191439" indent="0">
              <a:buNone/>
              <a:defRPr sz="1994"/>
            </a:lvl8pPr>
            <a:lvl9pPr marL="3647359" indent="0">
              <a:buNone/>
              <a:defRPr sz="1994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492" y="2051685"/>
            <a:ext cx="3921485" cy="3801000"/>
          </a:xfrm>
        </p:spPr>
        <p:txBody>
          <a:bodyPr/>
          <a:lstStyle>
            <a:lvl1pPr marL="0" indent="0">
              <a:buNone/>
              <a:defRPr sz="1596"/>
            </a:lvl1pPr>
            <a:lvl2pPr marL="455920" indent="0">
              <a:buNone/>
              <a:defRPr sz="1396"/>
            </a:lvl2pPr>
            <a:lvl3pPr marL="911840" indent="0">
              <a:buNone/>
              <a:defRPr sz="1197"/>
            </a:lvl3pPr>
            <a:lvl4pPr marL="1367760" indent="0">
              <a:buNone/>
              <a:defRPr sz="997"/>
            </a:lvl4pPr>
            <a:lvl5pPr marL="1823679" indent="0">
              <a:buNone/>
              <a:defRPr sz="997"/>
            </a:lvl5pPr>
            <a:lvl6pPr marL="2279599" indent="0">
              <a:buNone/>
              <a:defRPr sz="997"/>
            </a:lvl6pPr>
            <a:lvl7pPr marL="2735519" indent="0">
              <a:buNone/>
              <a:defRPr sz="997"/>
            </a:lvl7pPr>
            <a:lvl8pPr marL="3191439" indent="0">
              <a:buNone/>
              <a:defRPr sz="997"/>
            </a:lvl8pPr>
            <a:lvl9pPr marL="3647359" indent="0">
              <a:buNone/>
              <a:defRPr sz="99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C74C929-C187-8495-39BB-582F7DED3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153F540-9493-1C0A-B5BD-3DFB417AA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3B7C110-15CA-A025-1518-E8647B9D3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868BD-D5A9-9643-8BAA-84B6A1515CB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9721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46DA3B0-DAC9-8EFE-8B09-734A6ECA4D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6613" y="363538"/>
            <a:ext cx="10485437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EC900E1D-C188-81E9-4E03-DD1975428A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6613" y="1820863"/>
            <a:ext cx="10485437" cy="433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altLang="ko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B36B6-F4D5-B0FD-849A-67B7ED84F7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613" y="6338888"/>
            <a:ext cx="2735262" cy="3635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898989"/>
                </a:solidFill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57640-4BBE-3251-062B-AED8E965DA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27488" y="6338888"/>
            <a:ext cx="4103687" cy="3635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100">
                <a:solidFill>
                  <a:srgbClr val="898989"/>
                </a:solidFill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1E1F-A8EE-7625-E44D-AE84CC44C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6788" y="6338888"/>
            <a:ext cx="2735262" cy="3635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100" smtClean="0">
                <a:solidFill>
                  <a:srgbClr val="898989"/>
                </a:solidFill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744DC666-EF1C-F64E-97E9-B19A3AF6CE8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</p:sldLayoutIdLst>
  <p:txStyles>
    <p:titleStyle>
      <a:lvl1pPr algn="l" defTabSz="911225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911225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2pPr>
      <a:lvl3pPr algn="l" defTabSz="911225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3pPr>
      <a:lvl4pPr algn="l" defTabSz="911225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4pPr>
      <a:lvl5pPr algn="l" defTabSz="911225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5pPr>
      <a:lvl6pPr marL="457200" algn="l" defTabSz="911225" rtl="0" fontAlgn="base" latinLnBrk="1">
        <a:lnSpc>
          <a:spcPct val="90000"/>
        </a:lnSpc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6pPr>
      <a:lvl7pPr marL="914400" algn="l" defTabSz="911225" rtl="0" fontAlgn="base" latinLnBrk="1">
        <a:lnSpc>
          <a:spcPct val="90000"/>
        </a:lnSpc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7pPr>
      <a:lvl8pPr marL="1371600" algn="l" defTabSz="911225" rtl="0" fontAlgn="base" latinLnBrk="1">
        <a:lnSpc>
          <a:spcPct val="90000"/>
        </a:lnSpc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8pPr>
      <a:lvl9pPr marL="1828800" algn="l" defTabSz="911225" rtl="0" fontAlgn="base" latinLnBrk="1">
        <a:lnSpc>
          <a:spcPct val="90000"/>
        </a:lnSpc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9pPr>
    </p:titleStyle>
    <p:bodyStyle>
      <a:lvl1pPr marL="227013" indent="-227013" algn="l" defTabSz="911225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2625" indent="-227013" algn="l" defTabSz="911225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38238" indent="-227013" algn="l" defTabSz="911225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595438" indent="-227013" algn="l" defTabSz="911225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1050" indent="-227013" algn="l" defTabSz="911225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07559" indent="-227960" algn="l" defTabSz="911840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3479" indent="-227960" algn="l" defTabSz="911840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19399" indent="-227960" algn="l" defTabSz="911840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5319" indent="-227960" algn="l" defTabSz="911840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1840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5920" algn="l" defTabSz="911840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1840" algn="l" defTabSz="911840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7760" algn="l" defTabSz="911840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3679" algn="l" defTabSz="911840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79599" algn="l" defTabSz="911840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5519" algn="l" defTabSz="911840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1439" algn="l" defTabSz="911840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7359" algn="l" defTabSz="911840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B1754B3E-5C1A-4667-0D65-CBCEF32E44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6613" y="363538"/>
            <a:ext cx="10485437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5CCEC58C-7379-40B5-DBA7-3E78C61154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6613" y="1820863"/>
            <a:ext cx="10485437" cy="433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altLang="ko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F5130-AB12-4891-6B3D-05271C6E2C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613" y="6338888"/>
            <a:ext cx="2735262" cy="3635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898989"/>
                </a:solidFill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7C1F2-166F-695C-5330-BC7B0B307C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27488" y="6338888"/>
            <a:ext cx="4103687" cy="3635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100">
                <a:solidFill>
                  <a:srgbClr val="898989"/>
                </a:solidFill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D8B90-8E22-F8FE-486B-E38B6A932B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6788" y="6338888"/>
            <a:ext cx="2735262" cy="3635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100" smtClean="0">
                <a:solidFill>
                  <a:srgbClr val="898989"/>
                </a:solidFill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5F6F8A69-BA68-EE44-AC28-E3BC209AA1E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l" defTabSz="911225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911225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2pPr>
      <a:lvl3pPr algn="l" defTabSz="911225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3pPr>
      <a:lvl4pPr algn="l" defTabSz="911225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4pPr>
      <a:lvl5pPr algn="l" defTabSz="911225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5pPr>
      <a:lvl6pPr marL="457200" algn="l" defTabSz="911225" rtl="0" fontAlgn="base" latinLnBrk="1">
        <a:lnSpc>
          <a:spcPct val="90000"/>
        </a:lnSpc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6pPr>
      <a:lvl7pPr marL="914400" algn="l" defTabSz="911225" rtl="0" fontAlgn="base" latinLnBrk="1">
        <a:lnSpc>
          <a:spcPct val="90000"/>
        </a:lnSpc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7pPr>
      <a:lvl8pPr marL="1371600" algn="l" defTabSz="911225" rtl="0" fontAlgn="base" latinLnBrk="1">
        <a:lnSpc>
          <a:spcPct val="90000"/>
        </a:lnSpc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8pPr>
      <a:lvl9pPr marL="1828800" algn="l" defTabSz="911225" rtl="0" fontAlgn="base" latinLnBrk="1">
        <a:lnSpc>
          <a:spcPct val="90000"/>
        </a:lnSpc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9pPr>
    </p:titleStyle>
    <p:bodyStyle>
      <a:lvl1pPr marL="227013" indent="-227013" algn="l" defTabSz="911225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2625" indent="-227013" algn="l" defTabSz="911225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38238" indent="-227013" algn="l" defTabSz="911225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595438" indent="-227013" algn="l" defTabSz="911225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1050" indent="-227013" algn="l" defTabSz="911225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07559" indent="-227960" algn="l" defTabSz="911840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3479" indent="-227960" algn="l" defTabSz="911840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19399" indent="-227960" algn="l" defTabSz="911840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5319" indent="-227960" algn="l" defTabSz="911840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1840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5920" algn="l" defTabSz="911840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1840" algn="l" defTabSz="911840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7760" algn="l" defTabSz="911840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3679" algn="l" defTabSz="911840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79599" algn="l" defTabSz="911840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5519" algn="l" defTabSz="911840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1439" algn="l" defTabSz="911840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7359" algn="l" defTabSz="911840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>
            <a:extLst>
              <a:ext uri="{FF2B5EF4-FFF2-40B4-BE49-F238E27FC236}">
                <a16:creationId xmlns:a16="http://schemas.microsoft.com/office/drawing/2014/main" id="{62EE53C9-2CBF-D847-86B6-4B33025163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6613" y="363538"/>
            <a:ext cx="10485437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3075" name="Text Placeholder 2">
            <a:extLst>
              <a:ext uri="{FF2B5EF4-FFF2-40B4-BE49-F238E27FC236}">
                <a16:creationId xmlns:a16="http://schemas.microsoft.com/office/drawing/2014/main" id="{97FCBEB3-A094-F607-17C5-6651AD02E8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6613" y="1820863"/>
            <a:ext cx="10485437" cy="433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altLang="ko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F96CE-894D-521F-7AE0-DD325A4074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613" y="6338888"/>
            <a:ext cx="2735262" cy="3635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898989"/>
                </a:solidFill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83338-D100-DDEB-4DD9-1AE60295D7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27488" y="6338888"/>
            <a:ext cx="4103687" cy="3635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100">
                <a:solidFill>
                  <a:srgbClr val="898989"/>
                </a:solidFill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BF7BE-80E7-9B6D-42E5-24DFC70B8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6788" y="6338888"/>
            <a:ext cx="2735262" cy="3635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100" smtClean="0">
                <a:solidFill>
                  <a:srgbClr val="898989"/>
                </a:solidFill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5454103F-05A0-9D45-8867-8C8DDFC632F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p:txStyles>
    <p:titleStyle>
      <a:lvl1pPr algn="l" defTabSz="911225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911225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2pPr>
      <a:lvl3pPr algn="l" defTabSz="911225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3pPr>
      <a:lvl4pPr algn="l" defTabSz="911225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4pPr>
      <a:lvl5pPr algn="l" defTabSz="911225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5pPr>
      <a:lvl6pPr marL="457200" algn="l" defTabSz="911225" rtl="0" fontAlgn="base" latinLnBrk="1">
        <a:lnSpc>
          <a:spcPct val="90000"/>
        </a:lnSpc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6pPr>
      <a:lvl7pPr marL="914400" algn="l" defTabSz="911225" rtl="0" fontAlgn="base" latinLnBrk="1">
        <a:lnSpc>
          <a:spcPct val="90000"/>
        </a:lnSpc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7pPr>
      <a:lvl8pPr marL="1371600" algn="l" defTabSz="911225" rtl="0" fontAlgn="base" latinLnBrk="1">
        <a:lnSpc>
          <a:spcPct val="90000"/>
        </a:lnSpc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8pPr>
      <a:lvl9pPr marL="1828800" algn="l" defTabSz="911225" rtl="0" fontAlgn="base" latinLnBrk="1">
        <a:lnSpc>
          <a:spcPct val="90000"/>
        </a:lnSpc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9pPr>
    </p:titleStyle>
    <p:bodyStyle>
      <a:lvl1pPr marL="227013" indent="-227013" algn="l" defTabSz="911225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2625" indent="-227013" algn="l" defTabSz="911225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38238" indent="-227013" algn="l" defTabSz="911225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595438" indent="-227013" algn="l" defTabSz="911225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1050" indent="-227013" algn="l" defTabSz="911225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07559" indent="-227960" algn="l" defTabSz="911840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3479" indent="-227960" algn="l" defTabSz="911840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19399" indent="-227960" algn="l" defTabSz="911840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5319" indent="-227960" algn="l" defTabSz="911840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1840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5920" algn="l" defTabSz="911840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1840" algn="l" defTabSz="911840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7760" algn="l" defTabSz="911840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3679" algn="l" defTabSz="911840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79599" algn="l" defTabSz="911840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5519" algn="l" defTabSz="911840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1439" algn="l" defTabSz="911840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7359" algn="l" defTabSz="911840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>
            <a:extLst>
              <a:ext uri="{FF2B5EF4-FFF2-40B4-BE49-F238E27FC236}">
                <a16:creationId xmlns:a16="http://schemas.microsoft.com/office/drawing/2014/main" id="{59C22FE6-761C-357F-9BD5-C450CF0A9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6613" y="363538"/>
            <a:ext cx="10485437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4099" name="Text Placeholder 2">
            <a:extLst>
              <a:ext uri="{FF2B5EF4-FFF2-40B4-BE49-F238E27FC236}">
                <a16:creationId xmlns:a16="http://schemas.microsoft.com/office/drawing/2014/main" id="{12134F06-B623-243A-3B7A-CAA8A514C5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6613" y="1820863"/>
            <a:ext cx="10485437" cy="433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altLang="ko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0D042-33D4-ACBF-1742-C2DA10291D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613" y="6338888"/>
            <a:ext cx="2735262" cy="3635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898989"/>
                </a:solidFill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9DD02-4027-1540-E3FA-40E74BC2C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27488" y="6338888"/>
            <a:ext cx="4103687" cy="3635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100">
                <a:solidFill>
                  <a:srgbClr val="898989"/>
                </a:solidFill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96B28-1720-88E6-1A3D-251DC0DD4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6788" y="6338888"/>
            <a:ext cx="2735262" cy="3635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100" smtClean="0">
                <a:solidFill>
                  <a:srgbClr val="898989"/>
                </a:solidFill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781919F8-37B0-6444-A895-5E5EA2B065B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</p:sldLayoutIdLst>
  <p:txStyles>
    <p:titleStyle>
      <a:lvl1pPr algn="l" defTabSz="911225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911225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2pPr>
      <a:lvl3pPr algn="l" defTabSz="911225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3pPr>
      <a:lvl4pPr algn="l" defTabSz="911225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4pPr>
      <a:lvl5pPr algn="l" defTabSz="911225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5pPr>
      <a:lvl6pPr marL="457200" algn="l" defTabSz="911225" rtl="0" fontAlgn="base" latinLnBrk="1">
        <a:lnSpc>
          <a:spcPct val="90000"/>
        </a:lnSpc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6pPr>
      <a:lvl7pPr marL="914400" algn="l" defTabSz="911225" rtl="0" fontAlgn="base" latinLnBrk="1">
        <a:lnSpc>
          <a:spcPct val="90000"/>
        </a:lnSpc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7pPr>
      <a:lvl8pPr marL="1371600" algn="l" defTabSz="911225" rtl="0" fontAlgn="base" latinLnBrk="1">
        <a:lnSpc>
          <a:spcPct val="90000"/>
        </a:lnSpc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8pPr>
      <a:lvl9pPr marL="1828800" algn="l" defTabSz="911225" rtl="0" fontAlgn="base" latinLnBrk="1">
        <a:lnSpc>
          <a:spcPct val="90000"/>
        </a:lnSpc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9pPr>
    </p:titleStyle>
    <p:bodyStyle>
      <a:lvl1pPr marL="227013" indent="-227013" algn="l" defTabSz="911225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2625" indent="-227013" algn="l" defTabSz="911225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38238" indent="-227013" algn="l" defTabSz="911225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595438" indent="-227013" algn="l" defTabSz="911225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1050" indent="-227013" algn="l" defTabSz="911225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07559" indent="-227960" algn="l" defTabSz="911840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3479" indent="-227960" algn="l" defTabSz="911840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19399" indent="-227960" algn="l" defTabSz="911840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5319" indent="-227960" algn="l" defTabSz="911840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1840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5920" algn="l" defTabSz="911840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1840" algn="l" defTabSz="911840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7760" algn="l" defTabSz="911840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3679" algn="l" defTabSz="911840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79599" algn="l" defTabSz="911840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5519" algn="l" defTabSz="911840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1439" algn="l" defTabSz="911840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7359" algn="l" defTabSz="911840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>
            <a:extLst>
              <a:ext uri="{FF2B5EF4-FFF2-40B4-BE49-F238E27FC236}">
                <a16:creationId xmlns:a16="http://schemas.microsoft.com/office/drawing/2014/main" id="{A1195C73-8822-1F4F-F2CA-3198FB063A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6613" y="363538"/>
            <a:ext cx="10485437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5123" name="Text Placeholder 2">
            <a:extLst>
              <a:ext uri="{FF2B5EF4-FFF2-40B4-BE49-F238E27FC236}">
                <a16:creationId xmlns:a16="http://schemas.microsoft.com/office/drawing/2014/main" id="{0CCFA393-48A2-C79F-6C33-2739A4323A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6613" y="1820863"/>
            <a:ext cx="10485437" cy="433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altLang="ko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3ED94-0E5E-9173-DC21-210A98E53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613" y="6338888"/>
            <a:ext cx="2735262" cy="3635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898989"/>
                </a:solidFill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BB5D6-AA5F-5ECA-3DD5-2CB100788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27488" y="6338888"/>
            <a:ext cx="4103687" cy="3635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100">
                <a:solidFill>
                  <a:srgbClr val="898989"/>
                </a:solidFill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76EE7-AAB4-9668-CA61-3632185A0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6788" y="6338888"/>
            <a:ext cx="2735262" cy="3635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100" smtClean="0">
                <a:solidFill>
                  <a:srgbClr val="898989"/>
                </a:solidFill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D4266C27-D693-A449-8881-2AA7AD80F1E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</p:sldLayoutIdLst>
  <p:txStyles>
    <p:titleStyle>
      <a:lvl1pPr algn="l" defTabSz="911225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911225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2pPr>
      <a:lvl3pPr algn="l" defTabSz="911225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3pPr>
      <a:lvl4pPr algn="l" defTabSz="911225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4pPr>
      <a:lvl5pPr algn="l" defTabSz="911225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5pPr>
      <a:lvl6pPr marL="457200" algn="l" defTabSz="911225" rtl="0" fontAlgn="base" latinLnBrk="1">
        <a:lnSpc>
          <a:spcPct val="90000"/>
        </a:lnSpc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6pPr>
      <a:lvl7pPr marL="914400" algn="l" defTabSz="911225" rtl="0" fontAlgn="base" latinLnBrk="1">
        <a:lnSpc>
          <a:spcPct val="90000"/>
        </a:lnSpc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7pPr>
      <a:lvl8pPr marL="1371600" algn="l" defTabSz="911225" rtl="0" fontAlgn="base" latinLnBrk="1">
        <a:lnSpc>
          <a:spcPct val="90000"/>
        </a:lnSpc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8pPr>
      <a:lvl9pPr marL="1828800" algn="l" defTabSz="911225" rtl="0" fontAlgn="base" latinLnBrk="1">
        <a:lnSpc>
          <a:spcPct val="90000"/>
        </a:lnSpc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9pPr>
    </p:titleStyle>
    <p:bodyStyle>
      <a:lvl1pPr marL="227013" indent="-227013" algn="l" defTabSz="911225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2625" indent="-227013" algn="l" defTabSz="911225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38238" indent="-227013" algn="l" defTabSz="911225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595438" indent="-227013" algn="l" defTabSz="911225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1050" indent="-227013" algn="l" defTabSz="911225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07559" indent="-227960" algn="l" defTabSz="911840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3479" indent="-227960" algn="l" defTabSz="911840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19399" indent="-227960" algn="l" defTabSz="911840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5319" indent="-227960" algn="l" defTabSz="911840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1840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5920" algn="l" defTabSz="911840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1840" algn="l" defTabSz="911840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7760" algn="l" defTabSz="911840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3679" algn="l" defTabSz="911840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79599" algn="l" defTabSz="911840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5519" algn="l" defTabSz="911840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1439" algn="l" defTabSz="911840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7359" algn="l" defTabSz="911840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>
            <a:extLst>
              <a:ext uri="{FF2B5EF4-FFF2-40B4-BE49-F238E27FC236}">
                <a16:creationId xmlns:a16="http://schemas.microsoft.com/office/drawing/2014/main" id="{1C4E3A64-A7DA-35BD-2E83-D0B4088B60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6613" y="363538"/>
            <a:ext cx="10485437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6147" name="Text Placeholder 2">
            <a:extLst>
              <a:ext uri="{FF2B5EF4-FFF2-40B4-BE49-F238E27FC236}">
                <a16:creationId xmlns:a16="http://schemas.microsoft.com/office/drawing/2014/main" id="{2BE48E1B-FCF3-C6B2-D0E5-973DAD1773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6613" y="1820863"/>
            <a:ext cx="10485437" cy="433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altLang="ko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9236C-342D-7FAC-BF80-1C876450A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613" y="6338888"/>
            <a:ext cx="2735262" cy="3635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rgbClr val="898989"/>
                </a:solidFill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B110F-0AE9-6B41-F1F2-7732C22607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27488" y="6338888"/>
            <a:ext cx="4103687" cy="3635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100">
                <a:solidFill>
                  <a:srgbClr val="898989"/>
                </a:solidFill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435DB-8CF8-D3D4-7B20-9496DB9E4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6788" y="6338888"/>
            <a:ext cx="2735262" cy="3635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100" smtClean="0">
                <a:solidFill>
                  <a:srgbClr val="898989"/>
                </a:solidFill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8806D4AB-2286-1D42-9103-669ACDC947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</p:sldLayoutIdLst>
  <p:txStyles>
    <p:titleStyle>
      <a:lvl1pPr algn="l" defTabSz="911225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911225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2pPr>
      <a:lvl3pPr algn="l" defTabSz="911225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3pPr>
      <a:lvl4pPr algn="l" defTabSz="911225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4pPr>
      <a:lvl5pPr algn="l" defTabSz="911225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5pPr>
      <a:lvl6pPr marL="457200" algn="l" defTabSz="911225" rtl="0" fontAlgn="base" latinLnBrk="1">
        <a:lnSpc>
          <a:spcPct val="90000"/>
        </a:lnSpc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6pPr>
      <a:lvl7pPr marL="914400" algn="l" defTabSz="911225" rtl="0" fontAlgn="base" latinLnBrk="1">
        <a:lnSpc>
          <a:spcPct val="90000"/>
        </a:lnSpc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7pPr>
      <a:lvl8pPr marL="1371600" algn="l" defTabSz="911225" rtl="0" fontAlgn="base" latinLnBrk="1">
        <a:lnSpc>
          <a:spcPct val="90000"/>
        </a:lnSpc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8pPr>
      <a:lvl9pPr marL="1828800" algn="l" defTabSz="911225" rtl="0" fontAlgn="base" latinLnBrk="1">
        <a:lnSpc>
          <a:spcPct val="90000"/>
        </a:lnSpc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 Light" panose="020F0302020204030204" pitchFamily="34" charset="0"/>
          <a:ea typeface="맑은 고딕" panose="020B0503020000020004" pitchFamily="50" charset="-127"/>
        </a:defRPr>
      </a:lvl9pPr>
    </p:titleStyle>
    <p:bodyStyle>
      <a:lvl1pPr marL="227013" indent="-227013" algn="l" defTabSz="911225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2625" indent="-227013" algn="l" defTabSz="911225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38238" indent="-227013" algn="l" defTabSz="911225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595438" indent="-227013" algn="l" defTabSz="911225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2051050" indent="-227013" algn="l" defTabSz="911225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07559" indent="-227960" algn="l" defTabSz="911840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3479" indent="-227960" algn="l" defTabSz="911840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19399" indent="-227960" algn="l" defTabSz="911840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5319" indent="-227960" algn="l" defTabSz="911840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1840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5920" algn="l" defTabSz="911840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1840" algn="l" defTabSz="911840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7760" algn="l" defTabSz="911840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3679" algn="l" defTabSz="911840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79599" algn="l" defTabSz="911840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5519" algn="l" defTabSz="911840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1439" algn="l" defTabSz="911840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7359" algn="l" defTabSz="911840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7" Type="http://schemas.openxmlformats.org/officeDocument/2006/relationships/image" Target="../media/image4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5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.jpe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5.xml"/><Relationship Id="rId6" Type="http://schemas.openxmlformats.org/officeDocument/2006/relationships/image" Target="../media/image50.png"/><Relationship Id="rId5" Type="http://schemas.openxmlformats.org/officeDocument/2006/relationships/image" Target="../media/image33.emf"/><Relationship Id="rId4" Type="http://schemas.openxmlformats.org/officeDocument/2006/relationships/image" Target="../media/image49.jpeg"/><Relationship Id="rId9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5.xml"/><Relationship Id="rId5" Type="http://schemas.openxmlformats.org/officeDocument/2006/relationships/image" Target="../media/image53.jpeg"/><Relationship Id="rId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5.xml"/><Relationship Id="rId5" Type="http://schemas.openxmlformats.org/officeDocument/2006/relationships/image" Target="../media/image54.jpeg"/><Relationship Id="rId4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5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62.png"/><Relationship Id="rId3" Type="http://schemas.openxmlformats.org/officeDocument/2006/relationships/image" Target="../media/image3.jpeg"/><Relationship Id="rId7" Type="http://schemas.openxmlformats.org/officeDocument/2006/relationships/image" Target="../media/image40.png"/><Relationship Id="rId12" Type="http://schemas.openxmlformats.org/officeDocument/2006/relationships/image" Target="../media/image6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5.xml"/><Relationship Id="rId6" Type="http://schemas.openxmlformats.org/officeDocument/2006/relationships/image" Target="../media/image39.png"/><Relationship Id="rId11" Type="http://schemas.openxmlformats.org/officeDocument/2006/relationships/image" Target="../media/image60.png"/><Relationship Id="rId5" Type="http://schemas.openxmlformats.org/officeDocument/2006/relationships/image" Target="../media/image33.emf"/><Relationship Id="rId10" Type="http://schemas.openxmlformats.org/officeDocument/2006/relationships/image" Target="../media/image59.png"/><Relationship Id="rId4" Type="http://schemas.openxmlformats.org/officeDocument/2006/relationships/image" Target="../media/image57.jpe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18" Type="http://schemas.openxmlformats.org/officeDocument/2006/relationships/image" Target="../media/image40.png"/><Relationship Id="rId3" Type="http://schemas.openxmlformats.org/officeDocument/2006/relationships/image" Target="../media/image64.png"/><Relationship Id="rId21" Type="http://schemas.openxmlformats.org/officeDocument/2006/relationships/image" Target="../media/image80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17" Type="http://schemas.openxmlformats.org/officeDocument/2006/relationships/image" Target="../media/image39.png"/><Relationship Id="rId2" Type="http://schemas.openxmlformats.org/officeDocument/2006/relationships/image" Target="../media/image3.jpeg"/><Relationship Id="rId16" Type="http://schemas.openxmlformats.org/officeDocument/2006/relationships/image" Target="../media/image77.png"/><Relationship Id="rId20" Type="http://schemas.openxmlformats.org/officeDocument/2006/relationships/image" Target="../media/image79.png"/><Relationship Id="rId1" Type="http://schemas.openxmlformats.org/officeDocument/2006/relationships/slideLayout" Target="../slideLayouts/slideLayout55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5" Type="http://schemas.openxmlformats.org/officeDocument/2006/relationships/image" Target="../media/image76.png"/><Relationship Id="rId10" Type="http://schemas.openxmlformats.org/officeDocument/2006/relationships/image" Target="../media/image71.png"/><Relationship Id="rId19" Type="http://schemas.openxmlformats.org/officeDocument/2006/relationships/image" Target="../media/image78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4.png"/><Relationship Id="rId18" Type="http://schemas.openxmlformats.org/officeDocument/2006/relationships/image" Target="../media/image99.png"/><Relationship Id="rId3" Type="http://schemas.openxmlformats.org/officeDocument/2006/relationships/image" Target="../media/image84.png"/><Relationship Id="rId21" Type="http://schemas.openxmlformats.org/officeDocument/2006/relationships/image" Target="../media/image82.png"/><Relationship Id="rId7" Type="http://schemas.openxmlformats.org/officeDocument/2006/relationships/image" Target="../media/image88.png"/><Relationship Id="rId12" Type="http://schemas.openxmlformats.org/officeDocument/2006/relationships/image" Target="../media/image93.png"/><Relationship Id="rId17" Type="http://schemas.openxmlformats.org/officeDocument/2006/relationships/image" Target="../media/image98.png"/><Relationship Id="rId2" Type="http://schemas.openxmlformats.org/officeDocument/2006/relationships/image" Target="../media/image3.jpeg"/><Relationship Id="rId16" Type="http://schemas.openxmlformats.org/officeDocument/2006/relationships/image" Target="../media/image97.png"/><Relationship Id="rId20" Type="http://schemas.openxmlformats.org/officeDocument/2006/relationships/image" Target="../media/image81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5" Type="http://schemas.openxmlformats.org/officeDocument/2006/relationships/image" Target="../media/image86.png"/><Relationship Id="rId15" Type="http://schemas.openxmlformats.org/officeDocument/2006/relationships/image" Target="../media/image96.png"/><Relationship Id="rId10" Type="http://schemas.openxmlformats.org/officeDocument/2006/relationships/image" Target="../media/image91.png"/><Relationship Id="rId19" Type="http://schemas.openxmlformats.org/officeDocument/2006/relationships/image" Target="../media/image100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Relationship Id="rId14" Type="http://schemas.openxmlformats.org/officeDocument/2006/relationships/image" Target="../media/image95.png"/><Relationship Id="rId22" Type="http://schemas.openxmlformats.org/officeDocument/2006/relationships/image" Target="../media/image8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12" Type="http://schemas.openxmlformats.org/officeDocument/2006/relationships/image" Target="../media/image8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04.png"/><Relationship Id="rId11" Type="http://schemas.openxmlformats.org/officeDocument/2006/relationships/image" Target="../media/image82.png"/><Relationship Id="rId5" Type="http://schemas.openxmlformats.org/officeDocument/2006/relationships/image" Target="../media/image103.png"/><Relationship Id="rId10" Type="http://schemas.openxmlformats.org/officeDocument/2006/relationships/image" Target="../media/image108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.jpe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8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0.xml"/><Relationship Id="rId5" Type="http://schemas.openxmlformats.org/officeDocument/2006/relationships/image" Target="../media/image41.jpeg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kuula.co/share/h14fD?logo=0&amp;info=0&amp;fs=1&amp;vr=1&amp;sd=1&amp;initload=0&amp;thumbs=1" TargetMode="External"/><Relationship Id="rId13" Type="http://schemas.openxmlformats.org/officeDocument/2006/relationships/hyperlink" Target="https://kuula.co/share/h14vS?logo=0&amp;info=0&amp;fs=1&amp;vr=1&amp;sd=1&amp;initload=0&amp;thumbs=1" TargetMode="External"/><Relationship Id="rId18" Type="http://schemas.openxmlformats.org/officeDocument/2006/relationships/hyperlink" Target="https://kuula.co/share/h14FR?logo=0&amp;info=0&amp;fs=1&amp;vr=1&amp;sd=1&amp;initload=0&amp;thumbs=1" TargetMode="External"/><Relationship Id="rId3" Type="http://schemas.openxmlformats.org/officeDocument/2006/relationships/image" Target="../media/image39.png"/><Relationship Id="rId21" Type="http://schemas.openxmlformats.org/officeDocument/2006/relationships/hyperlink" Target="https://kuula.co/share/h14bk?logo=0&amp;info=0&amp;fs=1&amp;vr=1&amp;sd=1&amp;initload=0&amp;thumbs=1" TargetMode="External"/><Relationship Id="rId7" Type="http://schemas.openxmlformats.org/officeDocument/2006/relationships/image" Target="../media/image43.png"/><Relationship Id="rId12" Type="http://schemas.openxmlformats.org/officeDocument/2006/relationships/hyperlink" Target="https://kuula.co/share/h14qm?logo=0&amp;info=0&amp;fs=1&amp;vr=1&amp;sd=1&amp;initload=0&amp;thumbs=1" TargetMode="External"/><Relationship Id="rId17" Type="http://schemas.openxmlformats.org/officeDocument/2006/relationships/hyperlink" Target="https://kuula.co/share/h14Fj?logo=0&amp;info=0&amp;fs=1&amp;vr=1&amp;sd=1&amp;initload=0&amp;thumbs=1" TargetMode="External"/><Relationship Id="rId25" Type="http://schemas.openxmlformats.org/officeDocument/2006/relationships/hyperlink" Target="https://kuula.co/share/h14b6?logo=0&amp;info=0&amp;fs=1&amp;vr=1&amp;sd=1&amp;initload=0&amp;thumbs=1" TargetMode="External"/><Relationship Id="rId2" Type="http://schemas.openxmlformats.org/officeDocument/2006/relationships/image" Target="../media/image3.jpeg"/><Relationship Id="rId16" Type="http://schemas.openxmlformats.org/officeDocument/2006/relationships/hyperlink" Target="https://kuula.co/share/h14Fb?logo=0&amp;info=0&amp;fs=1&amp;vr=1&amp;sd=1&amp;initload=0&amp;thumbs=1" TargetMode="External"/><Relationship Id="rId20" Type="http://schemas.openxmlformats.org/officeDocument/2006/relationships/hyperlink" Target="https://kuula.co/share/h14bY?logo=0&amp;info=0&amp;fs=1&amp;vr=1&amp;sd=1&amp;initload=0&amp;thumbs=1" TargetMode="External"/><Relationship Id="rId1" Type="http://schemas.openxmlformats.org/officeDocument/2006/relationships/slideLayout" Target="../slideLayouts/slideLayout60.xml"/><Relationship Id="rId6" Type="http://schemas.openxmlformats.org/officeDocument/2006/relationships/hyperlink" Target="https://kuula.co/share/h14Gk?logo=0&amp;info=0&amp;fs=1&amp;vr=1&amp;sd=1&amp;initload=0&amp;thumbs=1" TargetMode="External"/><Relationship Id="rId11" Type="http://schemas.openxmlformats.org/officeDocument/2006/relationships/hyperlink" Target="https://kuula.co/share/h14kR?logo=0&amp;info=0&amp;fs=1&amp;vr=1&amp;sd=1&amp;initload=0&amp;thumbs=1" TargetMode="External"/><Relationship Id="rId24" Type="http://schemas.openxmlformats.org/officeDocument/2006/relationships/hyperlink" Target="https://kuula.co/share/h14bd?logo=0&amp;info=0&amp;fs=1&amp;vr=1&amp;sd=1&amp;initload=0&amp;thumbs=1" TargetMode="External"/><Relationship Id="rId5" Type="http://schemas.openxmlformats.org/officeDocument/2006/relationships/image" Target="../media/image42.jpeg"/><Relationship Id="rId15" Type="http://schemas.openxmlformats.org/officeDocument/2006/relationships/hyperlink" Target="https://kuula.co/share/h14Fg?logo=0&amp;info=0&amp;fs=1&amp;vr=1&amp;sd=1&amp;initload=0&amp;thumbs=1" TargetMode="External"/><Relationship Id="rId23" Type="http://schemas.openxmlformats.org/officeDocument/2006/relationships/hyperlink" Target="https://kuula.co/share/h14bT?logo=0&amp;info=0&amp;fs=1&amp;vr=1&amp;sd=1&amp;initload=0&amp;thumbs=1" TargetMode="External"/><Relationship Id="rId10" Type="http://schemas.openxmlformats.org/officeDocument/2006/relationships/hyperlink" Target="https://kuula.co/share/h14Ys?logo=0&amp;info=0&amp;fs=1&amp;vr=1&amp;sd=1&amp;initload=0&amp;thumbs=1" TargetMode="External"/><Relationship Id="rId19" Type="http://schemas.openxmlformats.org/officeDocument/2006/relationships/hyperlink" Target="https://kuula.co/share/h14bG?logo=0&amp;info=0&amp;fs=1&amp;vr=1&amp;sd=1&amp;initload=0&amp;thumbs=1" TargetMode="External"/><Relationship Id="rId4" Type="http://schemas.openxmlformats.org/officeDocument/2006/relationships/image" Target="../media/image40.png"/><Relationship Id="rId9" Type="http://schemas.openxmlformats.org/officeDocument/2006/relationships/hyperlink" Target="https://kuula.co/share/h14Yf?logo=0&amp;info=0&amp;fs=1&amp;vr=1&amp;sd=1&amp;initload=0&amp;thumbs=1" TargetMode="External"/><Relationship Id="rId14" Type="http://schemas.openxmlformats.org/officeDocument/2006/relationships/hyperlink" Target="https://kuula.co/share/h149g?logo=0&amp;info=0&amp;fs=1&amp;vr=1&amp;sd=1&amp;initload=0&amp;thumbs=1" TargetMode="External"/><Relationship Id="rId22" Type="http://schemas.openxmlformats.org/officeDocument/2006/relationships/hyperlink" Target="https://kuula.co/share/h14bv?logo=0&amp;info=0&amp;fs=1&amp;vr=1&amp;sd=1&amp;initload=0&amp;thumbs=1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kuula.co/share/h14XL?logo=0&amp;info=0&amp;fs=1&amp;vr=1&amp;sd=1&amp;initload=0&amp;thumbs=1" TargetMode="External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0.xml"/><Relationship Id="rId6" Type="http://schemas.openxmlformats.org/officeDocument/2006/relationships/hyperlink" Target="https://kuula.co/share/h14J8?logo=0&amp;info=0&amp;fs=1&amp;vr=1&amp;sd=1&amp;initload=0&amp;thumbs=1" TargetMode="External"/><Relationship Id="rId11" Type="http://schemas.openxmlformats.org/officeDocument/2006/relationships/hyperlink" Target="https://kuula.co/share/h14cp?logo=0&amp;info=0&amp;fs=1&amp;vr=1&amp;sd=1&amp;initload=0&amp;thumbs=1" TargetMode="External"/><Relationship Id="rId5" Type="http://schemas.openxmlformats.org/officeDocument/2006/relationships/image" Target="../media/image44.jpeg"/><Relationship Id="rId10" Type="http://schemas.openxmlformats.org/officeDocument/2006/relationships/hyperlink" Target="https://kuula.co/share/h14XT?logo=0&amp;info=0&amp;fs=1&amp;vr=1&amp;sd=1&amp;initload=0&amp;thumbs=1" TargetMode="External"/><Relationship Id="rId4" Type="http://schemas.openxmlformats.org/officeDocument/2006/relationships/image" Target="../media/image40.png"/><Relationship Id="rId9" Type="http://schemas.openxmlformats.org/officeDocument/2006/relationships/hyperlink" Target="https://kuula.co/share/h14Xq?logo=0&amp;info=0&amp;fs=1&amp;vr=1&amp;sd=1&amp;initload=0&amp;thumbs=1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kuula.co/share/h14K8?logo=0&amp;info=0&amp;fs=1&amp;vr=1&amp;sd=1&amp;initload=0&amp;thumbs=1" TargetMode="External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0.xml"/><Relationship Id="rId6" Type="http://schemas.openxmlformats.org/officeDocument/2006/relationships/hyperlink" Target="https://kuula.co/share/h14Kb?logo=0&amp;info=0&amp;fs=1&amp;vr=1&amp;sd=1&amp;initload=0&amp;thumbs=1" TargetMode="External"/><Relationship Id="rId11" Type="http://schemas.openxmlformats.org/officeDocument/2006/relationships/hyperlink" Target="https://kuula.co/share/h14ZJ?logo=0&amp;info=0&amp;fs=1&amp;vr=1&amp;sd=1&amp;initload=0&amp;thumbs=1" TargetMode="External"/><Relationship Id="rId5" Type="http://schemas.openxmlformats.org/officeDocument/2006/relationships/image" Target="../media/image45.jpeg"/><Relationship Id="rId10" Type="http://schemas.openxmlformats.org/officeDocument/2006/relationships/hyperlink" Target="https://kuula.co/share/h14Zh?logo=0&amp;info=0&amp;fs=1&amp;vr=1&amp;sd=1&amp;initload=0&amp;thumbs=1" TargetMode="External"/><Relationship Id="rId4" Type="http://schemas.openxmlformats.org/officeDocument/2006/relationships/image" Target="../media/image40.png"/><Relationship Id="rId9" Type="http://schemas.openxmlformats.org/officeDocument/2006/relationships/hyperlink" Target="https://kuula.co/share/h14Kj?logo=0&amp;info=0&amp;fs=1&amp;vr=1&amp;sd=1&amp;initload=0&amp;thumbs=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>
            <a:extLst>
              <a:ext uri="{FF2B5EF4-FFF2-40B4-BE49-F238E27FC236}">
                <a16:creationId xmlns:a16="http://schemas.microsoft.com/office/drawing/2014/main" id="{3000864A-DB7E-A518-AB61-CE60E5CAA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925" y="-279400"/>
            <a:ext cx="1652588" cy="200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5" name="Rectangle 5">
            <a:extLst>
              <a:ext uri="{FF2B5EF4-FFF2-40B4-BE49-F238E27FC236}">
                <a16:creationId xmlns:a16="http://schemas.microsoft.com/office/drawing/2014/main" id="{4707BB5F-76BF-BBEC-6566-6D8A4B40EF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white">
          <a:xfrm>
            <a:off x="2686050" y="0"/>
            <a:ext cx="4891088" cy="2225675"/>
          </a:xfrm>
        </p:spPr>
        <p:txBody>
          <a:bodyPr/>
          <a:lstStyle/>
          <a:p>
            <a:pPr defTabSz="393700" eaLnBrk="1" hangingPunct="1">
              <a:lnSpc>
                <a:spcPct val="100000"/>
              </a:lnSpc>
            </a:pPr>
            <a:r>
              <a:rPr lang="ko-KR" altLang="en-US" sz="6000" b="1" dirty="0">
                <a:solidFill>
                  <a:srgbClr val="C00000"/>
                </a:solidFill>
                <a:latin typeface="맑은 고딕" panose="020B0503020000020004" pitchFamily="34" charset="-127"/>
                <a:ea typeface="굴림" panose="020B0600000101010101" pitchFamily="34" charset="-127"/>
              </a:rPr>
              <a:t>도상훈련</a:t>
            </a:r>
            <a:br>
              <a:rPr lang="ko-KR" altLang="en-US" sz="6000" b="1" dirty="0">
                <a:solidFill>
                  <a:srgbClr val="1E5C72"/>
                </a:solidFill>
                <a:latin typeface="HNC_GO_B_HINT_GS" charset="0"/>
                <a:ea typeface="굴림" panose="020B0600000101010101" pitchFamily="34" charset="-127"/>
              </a:rPr>
            </a:br>
            <a:r>
              <a:rPr lang="ko-KR" altLang="en-US" sz="5000" b="1" dirty="0">
                <a:solidFill>
                  <a:srgbClr val="000000"/>
                </a:solidFill>
                <a:latin typeface="HNC_GO_B_HINT_GS" charset="0"/>
                <a:ea typeface="굴림" panose="020B0600000101010101" pitchFamily="34" charset="-127"/>
              </a:rPr>
              <a:t>(</a:t>
            </a:r>
            <a:r>
              <a:rPr lang="ko-KR" altLang="en-US" sz="5000" b="1" dirty="0" err="1">
                <a:solidFill>
                  <a:srgbClr val="000000"/>
                </a:solidFill>
                <a:latin typeface="HNC_GO_B_HINT_GS" charset="0"/>
                <a:ea typeface="굴림" panose="020B0600000101010101" pitchFamily="34" charset="-127"/>
              </a:rPr>
              <a:t>圖上訓鍊</a:t>
            </a:r>
            <a:r>
              <a:rPr lang="ko-KR" altLang="en-US" sz="5000" b="1" dirty="0">
                <a:solidFill>
                  <a:srgbClr val="000000"/>
                </a:solidFill>
                <a:latin typeface="HNC_GO_B_HINT_GS" charset="0"/>
                <a:ea typeface="굴림" panose="020B0600000101010101" pitchFamily="34" charset="-127"/>
              </a:rPr>
              <a:t>)</a:t>
            </a:r>
          </a:p>
        </p:txBody>
      </p:sp>
      <p:sp>
        <p:nvSpPr>
          <p:cNvPr id="8196" name="Rectangle 7">
            <a:extLst>
              <a:ext uri="{FF2B5EF4-FFF2-40B4-BE49-F238E27FC236}">
                <a16:creationId xmlns:a16="http://schemas.microsoft.com/office/drawing/2014/main" id="{6C0A490E-84B1-B05B-D27E-36170F45EFF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835150" y="327025"/>
            <a:ext cx="9137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FontTx/>
              <a:buNone/>
            </a:pPr>
            <a:endParaRPr lang="ko-KR" altLang="en-US" sz="1200"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8197" name="Rectangle 8">
            <a:extLst>
              <a:ext uri="{FF2B5EF4-FFF2-40B4-BE49-F238E27FC236}">
                <a16:creationId xmlns:a16="http://schemas.microsoft.com/office/drawing/2014/main" id="{86496A67-7D1F-2A36-321F-519B709302B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835150" y="3205163"/>
            <a:ext cx="3744913" cy="938212"/>
          </a:xfrm>
          <a:prstGeom prst="rect">
            <a:avLst/>
          </a:prstGeom>
          <a:solidFill>
            <a:srgbClr val="002333"/>
          </a:solidFill>
          <a:ln w="9544" cap="rnd" cmpd="thinThick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defTabSz="3937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ko-KR" altLang="en-US" sz="500">
              <a:solidFill>
                <a:srgbClr val="FFFFFF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ko-KR" altLang="en-US" sz="500">
              <a:solidFill>
                <a:srgbClr val="FFFFFF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ko-KR" altLang="en-US" sz="500">
              <a:solidFill>
                <a:srgbClr val="FFFFFF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ko-KR" altLang="en-US" sz="500">
              <a:solidFill>
                <a:srgbClr val="FFFFFF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ko-KR" altLang="en-US" sz="500">
              <a:solidFill>
                <a:srgbClr val="FFFFFF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ko-KR" altLang="en-US" sz="500">
              <a:solidFill>
                <a:srgbClr val="FFFFFF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ko-KR" altLang="en-US" sz="500">
              <a:solidFill>
                <a:srgbClr val="FFFFFF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ko-KR" altLang="en-US" sz="500">
              <a:solidFill>
                <a:srgbClr val="FFFFFF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ko-KR" altLang="en-US" sz="500">
              <a:solidFill>
                <a:srgbClr val="FFFFFF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ko-KR" altLang="en-US" sz="500">
              <a:solidFill>
                <a:srgbClr val="FFFFFF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ko-KR" altLang="en-US" sz="500">
              <a:solidFill>
                <a:srgbClr val="FFFFFF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8198" name="Rectangle 9">
            <a:extLst>
              <a:ext uri="{FF2B5EF4-FFF2-40B4-BE49-F238E27FC236}">
                <a16:creationId xmlns:a16="http://schemas.microsoft.com/office/drawing/2014/main" id="{A354B0D1-14F6-2F64-D080-393A4D73013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835150" y="3354388"/>
            <a:ext cx="3816350" cy="93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3937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3200">
                <a:solidFill>
                  <a:srgbClr val="FFFFFF"/>
                </a:solidFill>
                <a:latin typeface="굴림" panose="020B0600000101010101" pitchFamily="34" charset="-127"/>
                <a:ea typeface="굴림" panose="020B0600000101010101" pitchFamily="34" charset="-127"/>
                <a:sym typeface="AR BERKLEY" charset="0"/>
              </a:rPr>
              <a:t>하늘위의 집</a:t>
            </a:r>
          </a:p>
        </p:txBody>
      </p:sp>
      <p:sp>
        <p:nvSpPr>
          <p:cNvPr id="8199" name="Rectangle 10">
            <a:extLst>
              <a:ext uri="{FF2B5EF4-FFF2-40B4-BE49-F238E27FC236}">
                <a16:creationId xmlns:a16="http://schemas.microsoft.com/office/drawing/2014/main" id="{91D9437E-DA96-2433-361B-ECF225A54A7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17650" y="0"/>
            <a:ext cx="913130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FontTx/>
              <a:buNone/>
            </a:pPr>
            <a:endParaRPr lang="ko-KR" altLang="en-US" sz="1200"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4">
            <a:extLst>
              <a:ext uri="{FF2B5EF4-FFF2-40B4-BE49-F238E27FC236}">
                <a16:creationId xmlns:a16="http://schemas.microsoft.com/office/drawing/2014/main" id="{7708AD3B-3C91-C87B-FDEC-4DE8C630D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50" y="2268538"/>
            <a:ext cx="9126538" cy="431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5" name="Rectangle 5">
            <a:extLst>
              <a:ext uri="{FF2B5EF4-FFF2-40B4-BE49-F238E27FC236}">
                <a16:creationId xmlns:a16="http://schemas.microsoft.com/office/drawing/2014/main" id="{546B0D8C-CDA2-952D-B3E3-53BE989CE2A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586038" y="206375"/>
            <a:ext cx="7777162" cy="93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3937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3500">
                <a:solidFill>
                  <a:srgbClr val="00354D"/>
                </a:solidFill>
                <a:latin typeface="맑은 고딕" panose="020B0503020000020004" pitchFamily="34" charset="-127"/>
                <a:sym typeface="AR BERKLEY" charset="0"/>
              </a:rPr>
              <a:t>출동로 및 수리현황</a:t>
            </a:r>
          </a:p>
        </p:txBody>
      </p:sp>
      <p:sp>
        <p:nvSpPr>
          <p:cNvPr id="18436" name="Rectangle 6">
            <a:extLst>
              <a:ext uri="{FF2B5EF4-FFF2-40B4-BE49-F238E27FC236}">
                <a16:creationId xmlns:a16="http://schemas.microsoft.com/office/drawing/2014/main" id="{AA7141C5-D090-4A27-5917-B168D417107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17650" y="0"/>
            <a:ext cx="913130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FontTx/>
              <a:buNone/>
            </a:pPr>
            <a:endParaRPr lang="ko-KR" altLang="en-US" sz="1200"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18437" name="Rectangle 7">
            <a:extLst>
              <a:ext uri="{FF2B5EF4-FFF2-40B4-BE49-F238E27FC236}">
                <a16:creationId xmlns:a16="http://schemas.microsoft.com/office/drawing/2014/main" id="{FBDCF2BD-8E05-610B-4F30-A16F511E3FC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17650" y="0"/>
            <a:ext cx="913130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FontTx/>
              <a:buNone/>
            </a:pPr>
            <a:endParaRPr lang="ko-KR" altLang="en-US" sz="1200"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18438" name="Rectangle 8">
            <a:extLst>
              <a:ext uri="{FF2B5EF4-FFF2-40B4-BE49-F238E27FC236}">
                <a16:creationId xmlns:a16="http://schemas.microsoft.com/office/drawing/2014/main" id="{C7A513A2-2873-B3E0-3090-07D64A165E3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122488" y="1046163"/>
            <a:ext cx="7986712" cy="1152525"/>
          </a:xfrm>
          <a:prstGeom prst="rect">
            <a:avLst/>
          </a:prstGeom>
          <a:noFill/>
          <a:ln w="25620">
            <a:solidFill>
              <a:srgbClr val="388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defTabSz="3937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600" b="1">
                <a:solidFill>
                  <a:srgbClr val="FF0000"/>
                </a:solidFill>
                <a:latin typeface="Arial" panose="020B0604020202020204" pitchFamily="34" charset="0"/>
                <a:ea typeface="HY동녘B" charset="-128"/>
                <a:sym typeface="AR BERKLEY" charset="0"/>
              </a:rPr>
              <a:t>      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600" b="1">
                <a:solidFill>
                  <a:srgbClr val="FF0000"/>
                </a:solidFill>
                <a:latin typeface="Arial" panose="020B0604020202020204" pitchFamily="34" charset="0"/>
                <a:ea typeface="HY동녘B" charset="-128"/>
                <a:sym typeface="AR BERKLEY" charset="0"/>
              </a:rPr>
              <a:t>             곡성안전센터 -&gt; 한국전력공사곡성지사 -&gt; 선거관리위원회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600" b="1">
                <a:solidFill>
                  <a:srgbClr val="FF0000"/>
                </a:solidFill>
                <a:latin typeface="Arial" panose="020B0604020202020204" pitchFamily="34" charset="0"/>
                <a:ea typeface="HY동녘B" charset="-128"/>
                <a:sym typeface="AR BERKLEY" charset="0"/>
              </a:rPr>
              <a:t> -&gt; 장선리교차로 -&gt; 신기리 방면 -&gt; 하늘위의 집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600" b="1">
                <a:solidFill>
                  <a:srgbClr val="FF0000"/>
                </a:solidFill>
                <a:latin typeface="Arial" panose="020B0604020202020204" pitchFamily="34" charset="0"/>
                <a:ea typeface="HY동녘B" charset="-128"/>
                <a:sym typeface="AR BERKLEY" charset="0"/>
              </a:rPr>
              <a:t>      </a:t>
            </a:r>
            <a:r>
              <a:rPr lang="ko-KR" altLang="en-US" sz="1600" b="1">
                <a:solidFill>
                  <a:srgbClr val="004666"/>
                </a:solidFill>
                <a:latin typeface="Arial" panose="020B0604020202020204" pitchFamily="34" charset="0"/>
                <a:ea typeface="HY동녘B" charset="-128"/>
                <a:sym typeface="AR BERKLEY" charset="0"/>
              </a:rPr>
              <a:t>(4km 8분 소요)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ko-KR" altLang="en-US" sz="1600" b="1">
              <a:solidFill>
                <a:srgbClr val="004666"/>
              </a:solidFill>
              <a:latin typeface="Arial" panose="020B0604020202020204" pitchFamily="34" charset="0"/>
              <a:ea typeface="HY동녘B" charset="-128"/>
              <a:sym typeface="AR BERKLEY" charset="0"/>
            </a:endParaRPr>
          </a:p>
        </p:txBody>
      </p:sp>
      <p:pic>
        <p:nvPicPr>
          <p:cNvPr id="18439" name="Picture 9" descr="EMB000001bc8618">
            <a:extLst>
              <a:ext uri="{FF2B5EF4-FFF2-40B4-BE49-F238E27FC236}">
                <a16:creationId xmlns:a16="http://schemas.microsoft.com/office/drawing/2014/main" id="{E30DAA8D-AFFC-E861-2D84-6BA315257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" r="281"/>
          <a:stretch>
            <a:fillRect/>
          </a:stretch>
        </p:blipFill>
        <p:spPr bwMode="auto">
          <a:xfrm>
            <a:off x="2195513" y="1069975"/>
            <a:ext cx="792162" cy="112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8440" name="Group 10">
            <a:extLst>
              <a:ext uri="{FF2B5EF4-FFF2-40B4-BE49-F238E27FC236}">
                <a16:creationId xmlns:a16="http://schemas.microsoft.com/office/drawing/2014/main" id="{7A936158-898B-6811-4F24-70418547C981}"/>
              </a:ext>
            </a:extLst>
          </p:cNvPr>
          <p:cNvGrpSpPr>
            <a:grpSpLocks/>
          </p:cNvGrpSpPr>
          <p:nvPr/>
        </p:nvGrpSpPr>
        <p:grpSpPr bwMode="auto">
          <a:xfrm>
            <a:off x="1762125" y="254000"/>
            <a:ext cx="762000" cy="665163"/>
            <a:chOff x="154" y="160"/>
            <a:chExt cx="480" cy="419"/>
          </a:xfrm>
        </p:grpSpPr>
        <p:sp>
          <p:nvSpPr>
            <p:cNvPr id="18444" name="AutoShape 11">
              <a:extLst>
                <a:ext uri="{FF2B5EF4-FFF2-40B4-BE49-F238E27FC236}">
                  <a16:creationId xmlns:a16="http://schemas.microsoft.com/office/drawing/2014/main" id="{BD11F717-0010-1996-2713-874679265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167"/>
              <a:ext cx="476" cy="412"/>
            </a:xfrm>
            <a:prstGeom prst="hexagon">
              <a:avLst>
                <a:gd name="adj" fmla="val 27044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3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buFontTx/>
                <a:buNone/>
              </a:pPr>
              <a:endParaRPr lang="ko-KR" altLang="en-US" sz="1200"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  <p:sp>
          <p:nvSpPr>
            <p:cNvPr id="18445" name="AutoShape 12" descr="EMB0042">
              <a:extLst>
                <a:ext uri="{FF2B5EF4-FFF2-40B4-BE49-F238E27FC236}">
                  <a16:creationId xmlns:a16="http://schemas.microsoft.com/office/drawing/2014/main" id="{F2E08C79-0AAD-3091-4F6E-A4AD08338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" y="160"/>
              <a:ext cx="475" cy="411"/>
            </a:xfrm>
            <a:prstGeom prst="hexagon">
              <a:avLst>
                <a:gd name="adj" fmla="val 27047"/>
                <a:gd name="vf" fmla="val 115470"/>
              </a:avLst>
            </a:prstGeom>
            <a:blipFill dpi="0" rotWithShape="0">
              <a:blip r:embed="rId5"/>
              <a:srcRect/>
              <a:stretch>
                <a:fillRect/>
              </a:stretch>
            </a:blipFill>
            <a:ln w="9544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3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buFontTx/>
                <a:buNone/>
              </a:pPr>
              <a:endParaRPr lang="ko-KR" altLang="en-US" sz="1200"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  <p:sp>
          <p:nvSpPr>
            <p:cNvPr id="18446" name="AutoShape 13" descr="EMB0043">
              <a:extLst>
                <a:ext uri="{FF2B5EF4-FFF2-40B4-BE49-F238E27FC236}">
                  <a16:creationId xmlns:a16="http://schemas.microsoft.com/office/drawing/2014/main" id="{C15D11E0-904B-1344-D314-683B7532A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" y="185"/>
              <a:ext cx="418" cy="362"/>
            </a:xfrm>
            <a:prstGeom prst="hexagon">
              <a:avLst>
                <a:gd name="adj" fmla="val 29092"/>
                <a:gd name="vf" fmla="val 115470"/>
              </a:avLst>
            </a:prstGeom>
            <a:blipFill dpi="0" rotWithShape="0">
              <a:blip r:embed="rId6"/>
              <a:srcRect/>
              <a:stretch>
                <a:fillRect/>
              </a:stretch>
            </a:blipFill>
            <a:ln w="9544">
              <a:solidFill>
                <a:srgbClr val="FEFEFE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393700"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1pPr>
              <a:lvl2pPr marL="742950" indent="-285750" defTabSz="3937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3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2pPr>
              <a:lvl3pPr marL="1143000" indent="-228600" defTabSz="3937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3pPr>
              <a:lvl4pPr marL="1600200" indent="-228600" defTabSz="3937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4pPr>
              <a:lvl5pPr marL="2057400" indent="-228600" defTabSz="3937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5pPr>
              <a:lvl6pPr marL="2514600" indent="-228600" defTabSz="393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6pPr>
              <a:lvl7pPr marL="2971800" indent="-228600" defTabSz="393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7pPr>
              <a:lvl8pPr marL="3429000" indent="-228600" defTabSz="393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8pPr>
              <a:lvl9pPr marL="3886200" indent="-228600" defTabSz="393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800" b="1">
                  <a:solidFill>
                    <a:srgbClr val="FFFFFF"/>
                  </a:solidFill>
                  <a:latin typeface="Arial" panose="020B0604020202020204" pitchFamily="34" charset="0"/>
                  <a:ea typeface="HY동녘B" charset="-128"/>
                  <a:sym typeface="AR BERKLEY" charset="0"/>
                </a:rPr>
                <a:t> 3</a:t>
              </a:r>
            </a:p>
          </p:txBody>
        </p:sp>
      </p:grpSp>
      <p:sp>
        <p:nvSpPr>
          <p:cNvPr id="18441" name="Rectangle 14">
            <a:extLst>
              <a:ext uri="{FF2B5EF4-FFF2-40B4-BE49-F238E27FC236}">
                <a16:creationId xmlns:a16="http://schemas.microsoft.com/office/drawing/2014/main" id="{DB38861E-EEA4-E274-02AA-69AD66A554E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17650" y="0"/>
            <a:ext cx="9131300" cy="450850"/>
          </a:xfrm>
          <a:prstGeom prst="rect">
            <a:avLst/>
          </a:prstGeom>
          <a:noFill/>
          <a:ln>
            <a:noFill/>
          </a:ln>
          <a:effectLst>
            <a:outerShdw dist="36232" dir="2700000" algn="ctr" rotWithShape="0">
              <a:srgbClr val="2F697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FontTx/>
              <a:buNone/>
            </a:pPr>
            <a:endParaRPr lang="ko-KR" altLang="en-US" sz="1200"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pic>
        <p:nvPicPr>
          <p:cNvPr id="18442" name="Picture 15" descr="EMB0000d7e030b7">
            <a:extLst>
              <a:ext uri="{FF2B5EF4-FFF2-40B4-BE49-F238E27FC236}">
                <a16:creationId xmlns:a16="http://schemas.microsoft.com/office/drawing/2014/main" id="{C7D65DAC-EE02-33B2-54F1-2224D580B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138" y="2890838"/>
            <a:ext cx="336550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43" name="Rectangle 16">
            <a:extLst>
              <a:ext uri="{FF2B5EF4-FFF2-40B4-BE49-F238E27FC236}">
                <a16:creationId xmlns:a16="http://schemas.microsoft.com/office/drawing/2014/main" id="{B6C89404-DDFB-3AE9-A623-11D8378F962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343275" y="2989263"/>
            <a:ext cx="1827213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defTabSz="3937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300" b="1">
                <a:solidFill>
                  <a:srgbClr val="FFFF00"/>
                </a:solidFill>
                <a:latin typeface="Arial" panose="020B0604020202020204" pitchFamily="34" charset="0"/>
                <a:ea typeface="HY동녘B" charset="-128"/>
                <a:sym typeface="AR BERKLEY" charset="0"/>
              </a:rPr>
              <a:t>신기 3구마을회관 앞</a:t>
            </a:r>
          </a:p>
          <a:p>
            <a:pPr algn="ctr" latinLnBrk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300" b="1">
                <a:solidFill>
                  <a:srgbClr val="FFFF00"/>
                </a:solidFill>
                <a:latin typeface="Arial" panose="020B0604020202020204" pitchFamily="34" charset="0"/>
                <a:ea typeface="HY동녘B" charset="-128"/>
                <a:sym typeface="AR BERKLEY" charset="0"/>
              </a:rPr>
              <a:t>지상식소화전 86호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그림 2">
            <a:extLst>
              <a:ext uri="{FF2B5EF4-FFF2-40B4-BE49-F238E27FC236}">
                <a16:creationId xmlns:a16="http://schemas.microsoft.com/office/drawing/2014/main" id="{8A0FE464-18E3-6A32-4D42-4AA0B3AB1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50" y="1014413"/>
            <a:ext cx="9123363" cy="55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6">
            <a:extLst>
              <a:ext uri="{FF2B5EF4-FFF2-40B4-BE49-F238E27FC236}">
                <a16:creationId xmlns:a16="http://schemas.microsoft.com/office/drawing/2014/main" id="{918A87EF-EC6F-B50E-71A8-29CBDB70A87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17650" y="0"/>
            <a:ext cx="913130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FontTx/>
              <a:buNone/>
            </a:pPr>
            <a:endParaRPr lang="ko-KR" altLang="en-US" sz="1200"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19460" name="Rectangle 7">
            <a:extLst>
              <a:ext uri="{FF2B5EF4-FFF2-40B4-BE49-F238E27FC236}">
                <a16:creationId xmlns:a16="http://schemas.microsoft.com/office/drawing/2014/main" id="{FE501CB4-908C-267D-D296-3EFD6AF9CBB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17650" y="0"/>
            <a:ext cx="913130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FontTx/>
              <a:buNone/>
            </a:pPr>
            <a:endParaRPr lang="ko-KR" altLang="en-US" sz="1200"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grpSp>
        <p:nvGrpSpPr>
          <p:cNvPr id="19461" name="Group 8">
            <a:extLst>
              <a:ext uri="{FF2B5EF4-FFF2-40B4-BE49-F238E27FC236}">
                <a16:creationId xmlns:a16="http://schemas.microsoft.com/office/drawing/2014/main" id="{14F39353-B05B-8486-C00B-ADEA479B71AE}"/>
              </a:ext>
            </a:extLst>
          </p:cNvPr>
          <p:cNvGrpSpPr>
            <a:grpSpLocks/>
          </p:cNvGrpSpPr>
          <p:nvPr/>
        </p:nvGrpSpPr>
        <p:grpSpPr bwMode="auto">
          <a:xfrm>
            <a:off x="7777163" y="4594225"/>
            <a:ext cx="2332037" cy="601663"/>
            <a:chOff x="3943" y="2894"/>
            <a:chExt cx="1469" cy="379"/>
          </a:xfrm>
        </p:grpSpPr>
        <p:pic>
          <p:nvPicPr>
            <p:cNvPr id="19489" name="Picture 9" descr="Picture3">
              <a:extLst>
                <a:ext uri="{FF2B5EF4-FFF2-40B4-BE49-F238E27FC236}">
                  <a16:creationId xmlns:a16="http://schemas.microsoft.com/office/drawing/2014/main" id="{70F1552D-4F79-5213-F87E-AC38394903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3" y="3067"/>
              <a:ext cx="98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490" name="Picture 10" descr="Picture3">
              <a:extLst>
                <a:ext uri="{FF2B5EF4-FFF2-40B4-BE49-F238E27FC236}">
                  <a16:creationId xmlns:a16="http://schemas.microsoft.com/office/drawing/2014/main" id="{2AC9E60C-1D90-901D-6E46-8F726F1AA8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5148" y="2894"/>
              <a:ext cx="264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9462" name="Rectangle 15">
            <a:extLst>
              <a:ext uri="{FF2B5EF4-FFF2-40B4-BE49-F238E27FC236}">
                <a16:creationId xmlns:a16="http://schemas.microsoft.com/office/drawing/2014/main" id="{0CFE9470-FFDA-33DA-B615-16423FE19B0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17650" y="23813"/>
            <a:ext cx="9131300" cy="452437"/>
          </a:xfrm>
          <a:prstGeom prst="rect">
            <a:avLst/>
          </a:prstGeom>
          <a:noFill/>
          <a:ln>
            <a:noFill/>
          </a:ln>
          <a:effectLst>
            <a:outerShdw dist="36232" dir="2700000" algn="ctr" rotWithShape="0">
              <a:srgbClr val="2F697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FontTx/>
              <a:buNone/>
            </a:pPr>
            <a:endParaRPr lang="ko-KR" altLang="en-US" sz="1200"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19463" name="Rectangle 16">
            <a:extLst>
              <a:ext uri="{FF2B5EF4-FFF2-40B4-BE49-F238E27FC236}">
                <a16:creationId xmlns:a16="http://schemas.microsoft.com/office/drawing/2014/main" id="{27893FA7-8E84-1FD7-06C0-B11ED379CF2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17650" y="0"/>
            <a:ext cx="9131300" cy="450850"/>
          </a:xfrm>
          <a:prstGeom prst="rect">
            <a:avLst/>
          </a:prstGeom>
          <a:noFill/>
          <a:ln>
            <a:noFill/>
          </a:ln>
          <a:effectLst>
            <a:outerShdw dist="36232" dir="2700000" algn="ctr" rotWithShape="0">
              <a:srgbClr val="2F697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FontTx/>
              <a:buNone/>
            </a:pPr>
            <a:endParaRPr lang="ko-KR" altLang="en-US" sz="1200"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19464" name="Rectangle 20">
            <a:extLst>
              <a:ext uri="{FF2B5EF4-FFF2-40B4-BE49-F238E27FC236}">
                <a16:creationId xmlns:a16="http://schemas.microsoft.com/office/drawing/2014/main" id="{D0F46078-B811-6E66-B758-29F10C34196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663700" y="146050"/>
            <a:ext cx="9137650" cy="457200"/>
          </a:xfrm>
          <a:prstGeom prst="rect">
            <a:avLst/>
          </a:prstGeom>
          <a:noFill/>
          <a:ln>
            <a:noFill/>
          </a:ln>
          <a:effectLst>
            <a:outerShdw dist="36232" dir="2700000" algn="ctr" rotWithShape="0">
              <a:srgbClr val="2F697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FontTx/>
              <a:buNone/>
            </a:pPr>
            <a:endParaRPr lang="ko-KR" altLang="en-US" sz="1200"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19465" name="Rectangle 21">
            <a:extLst>
              <a:ext uri="{FF2B5EF4-FFF2-40B4-BE49-F238E27FC236}">
                <a16:creationId xmlns:a16="http://schemas.microsoft.com/office/drawing/2014/main" id="{D90BFF8E-04CD-CCD8-A36E-A92BE6B5947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17650" y="0"/>
            <a:ext cx="9131300" cy="450850"/>
          </a:xfrm>
          <a:prstGeom prst="rect">
            <a:avLst/>
          </a:prstGeom>
          <a:noFill/>
          <a:ln>
            <a:noFill/>
          </a:ln>
          <a:effectLst>
            <a:outerShdw dist="36232" dir="2700000" algn="ctr" rotWithShape="0">
              <a:srgbClr val="2F697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FontTx/>
              <a:buNone/>
            </a:pPr>
            <a:endParaRPr lang="ko-KR" altLang="en-US" sz="1200"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19466" name="Rectangle 22">
            <a:extLst>
              <a:ext uri="{FF2B5EF4-FFF2-40B4-BE49-F238E27FC236}">
                <a16:creationId xmlns:a16="http://schemas.microsoft.com/office/drawing/2014/main" id="{263DDD83-FE49-C28F-E1B8-B03937B29AB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17650" y="0"/>
            <a:ext cx="9131300" cy="450850"/>
          </a:xfrm>
          <a:prstGeom prst="rect">
            <a:avLst/>
          </a:prstGeom>
          <a:noFill/>
          <a:ln>
            <a:noFill/>
          </a:ln>
          <a:effectLst>
            <a:outerShdw dist="36232" dir="2700000" algn="ctr" rotWithShape="0">
              <a:srgbClr val="2F697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FontTx/>
              <a:buNone/>
            </a:pPr>
            <a:endParaRPr lang="ko-KR" altLang="en-US" sz="1200"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19467" name="Rectangle 23">
            <a:extLst>
              <a:ext uri="{FF2B5EF4-FFF2-40B4-BE49-F238E27FC236}">
                <a16:creationId xmlns:a16="http://schemas.microsoft.com/office/drawing/2014/main" id="{D1939243-5416-AA50-4030-60849407454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17650" y="0"/>
            <a:ext cx="9131300" cy="450850"/>
          </a:xfrm>
          <a:prstGeom prst="rect">
            <a:avLst/>
          </a:prstGeom>
          <a:noFill/>
          <a:ln>
            <a:noFill/>
          </a:ln>
          <a:effectLst>
            <a:outerShdw dist="36232" dir="2700000" algn="ctr" rotWithShape="0">
              <a:srgbClr val="2F697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FontTx/>
              <a:buNone/>
            </a:pPr>
            <a:endParaRPr lang="ko-KR" altLang="en-US" sz="1200"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19468" name="Rectangle 24">
            <a:extLst>
              <a:ext uri="{FF2B5EF4-FFF2-40B4-BE49-F238E27FC236}">
                <a16:creationId xmlns:a16="http://schemas.microsoft.com/office/drawing/2014/main" id="{29BAD5EB-8021-FEC6-EDA3-1D02E186425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17650" y="0"/>
            <a:ext cx="9131300" cy="450850"/>
          </a:xfrm>
          <a:prstGeom prst="rect">
            <a:avLst/>
          </a:prstGeom>
          <a:noFill/>
          <a:ln>
            <a:noFill/>
          </a:ln>
          <a:effectLst>
            <a:outerShdw dist="36232" dir="2700000" algn="ctr" rotWithShape="0">
              <a:srgbClr val="2F697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FontTx/>
              <a:buNone/>
            </a:pPr>
            <a:endParaRPr lang="ko-KR" altLang="en-US" sz="1200"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19469" name="Rectangle 25">
            <a:extLst>
              <a:ext uri="{FF2B5EF4-FFF2-40B4-BE49-F238E27FC236}">
                <a16:creationId xmlns:a16="http://schemas.microsoft.com/office/drawing/2014/main" id="{738135F4-89A6-B4E7-2C47-A889A0FA353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17650" y="0"/>
            <a:ext cx="9131300" cy="450850"/>
          </a:xfrm>
          <a:prstGeom prst="rect">
            <a:avLst/>
          </a:prstGeom>
          <a:noFill/>
          <a:ln>
            <a:noFill/>
          </a:ln>
          <a:effectLst>
            <a:outerShdw dist="36232" dir="2700000" algn="ctr" rotWithShape="0">
              <a:srgbClr val="2F697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FontTx/>
              <a:buNone/>
            </a:pPr>
            <a:endParaRPr lang="ko-KR" altLang="en-US" sz="1200"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pic>
        <p:nvPicPr>
          <p:cNvPr id="19470" name="Picture 26" descr="EMB000033f01cce">
            <a:extLst>
              <a:ext uri="{FF2B5EF4-FFF2-40B4-BE49-F238E27FC236}">
                <a16:creationId xmlns:a16="http://schemas.microsoft.com/office/drawing/2014/main" id="{B6027951-2356-66C4-884B-AF2D50746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8050" y="1884363"/>
            <a:ext cx="579438" cy="1169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71" name="Rectangle 27">
            <a:extLst>
              <a:ext uri="{FF2B5EF4-FFF2-40B4-BE49-F238E27FC236}">
                <a16:creationId xmlns:a16="http://schemas.microsoft.com/office/drawing/2014/main" id="{04105602-D130-4B98-D979-F4F2FF44D9C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17650" y="0"/>
            <a:ext cx="9131300" cy="450850"/>
          </a:xfrm>
          <a:prstGeom prst="rect">
            <a:avLst/>
          </a:prstGeom>
          <a:noFill/>
          <a:ln>
            <a:noFill/>
          </a:ln>
          <a:effectLst>
            <a:outerShdw dist="36232" dir="2700000" algn="ctr" rotWithShape="0">
              <a:srgbClr val="2F697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FontTx/>
              <a:buNone/>
            </a:pPr>
            <a:endParaRPr lang="ko-KR" altLang="en-US" sz="1200"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19472" name="Rectangle 28">
            <a:extLst>
              <a:ext uri="{FF2B5EF4-FFF2-40B4-BE49-F238E27FC236}">
                <a16:creationId xmlns:a16="http://schemas.microsoft.com/office/drawing/2014/main" id="{2A9F851D-0A3F-659C-F96C-3B1399FC2A9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17650" y="0"/>
            <a:ext cx="9131300" cy="450850"/>
          </a:xfrm>
          <a:prstGeom prst="rect">
            <a:avLst/>
          </a:prstGeom>
          <a:noFill/>
          <a:ln>
            <a:noFill/>
          </a:ln>
          <a:effectLst>
            <a:outerShdw dist="36232" dir="2700000" algn="ctr" rotWithShape="0">
              <a:srgbClr val="2F697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FontTx/>
              <a:buNone/>
            </a:pPr>
            <a:endParaRPr lang="ko-KR" altLang="en-US" sz="1200"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19473" name="Rectangle 29">
            <a:extLst>
              <a:ext uri="{FF2B5EF4-FFF2-40B4-BE49-F238E27FC236}">
                <a16:creationId xmlns:a16="http://schemas.microsoft.com/office/drawing/2014/main" id="{FC35D368-12EC-AC10-1A02-F11678EF28D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17650" y="0"/>
            <a:ext cx="9131300" cy="450850"/>
          </a:xfrm>
          <a:prstGeom prst="rect">
            <a:avLst/>
          </a:prstGeom>
          <a:noFill/>
          <a:ln>
            <a:noFill/>
          </a:ln>
          <a:effectLst>
            <a:outerShdw dist="36232" dir="2700000" algn="ctr" rotWithShape="0">
              <a:srgbClr val="2F697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FontTx/>
              <a:buNone/>
            </a:pPr>
            <a:endParaRPr lang="ko-KR" altLang="en-US" sz="1200"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19474" name="Rectangle 30">
            <a:extLst>
              <a:ext uri="{FF2B5EF4-FFF2-40B4-BE49-F238E27FC236}">
                <a16:creationId xmlns:a16="http://schemas.microsoft.com/office/drawing/2014/main" id="{1D72952C-9BA3-5FEC-A7AB-C14E62BBDE0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17650" y="0"/>
            <a:ext cx="9131300" cy="450850"/>
          </a:xfrm>
          <a:prstGeom prst="rect">
            <a:avLst/>
          </a:prstGeom>
          <a:noFill/>
          <a:ln>
            <a:noFill/>
          </a:ln>
          <a:effectLst>
            <a:outerShdw dist="36232" dir="2700000" algn="ctr" rotWithShape="0">
              <a:srgbClr val="2F697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FontTx/>
              <a:buNone/>
            </a:pPr>
            <a:endParaRPr lang="ko-KR" altLang="en-US" sz="1200"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19475" name="Rectangle 31">
            <a:extLst>
              <a:ext uri="{FF2B5EF4-FFF2-40B4-BE49-F238E27FC236}">
                <a16:creationId xmlns:a16="http://schemas.microsoft.com/office/drawing/2014/main" id="{D85F189D-AFB4-BEB5-B293-4A0BC661DBC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17650" y="0"/>
            <a:ext cx="9131300" cy="450850"/>
          </a:xfrm>
          <a:prstGeom prst="rect">
            <a:avLst/>
          </a:prstGeom>
          <a:noFill/>
          <a:ln>
            <a:noFill/>
          </a:ln>
          <a:effectLst>
            <a:outerShdw dist="36232" dir="2700000" algn="ctr" rotWithShape="0">
              <a:srgbClr val="2F697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FontTx/>
              <a:buNone/>
            </a:pPr>
            <a:endParaRPr lang="ko-KR" altLang="en-US" sz="1200"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19476" name="Rectangle 32">
            <a:extLst>
              <a:ext uri="{FF2B5EF4-FFF2-40B4-BE49-F238E27FC236}">
                <a16:creationId xmlns:a16="http://schemas.microsoft.com/office/drawing/2014/main" id="{43CF10B1-274F-164C-1126-3A2B01082F8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17650" y="0"/>
            <a:ext cx="9131300" cy="450850"/>
          </a:xfrm>
          <a:prstGeom prst="rect">
            <a:avLst/>
          </a:prstGeom>
          <a:noFill/>
          <a:ln>
            <a:noFill/>
          </a:ln>
          <a:effectLst>
            <a:outerShdw dist="36232" dir="2700000" algn="ctr" rotWithShape="0">
              <a:srgbClr val="2F697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FontTx/>
              <a:buNone/>
            </a:pPr>
            <a:endParaRPr lang="ko-KR" altLang="en-US" sz="1200"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19477" name="Rectangle 36">
            <a:extLst>
              <a:ext uri="{FF2B5EF4-FFF2-40B4-BE49-F238E27FC236}">
                <a16:creationId xmlns:a16="http://schemas.microsoft.com/office/drawing/2014/main" id="{9806FCAA-B503-C1EC-794E-38A9CCEE920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17650" y="0"/>
            <a:ext cx="9131300" cy="450850"/>
          </a:xfrm>
          <a:prstGeom prst="rect">
            <a:avLst/>
          </a:prstGeom>
          <a:noFill/>
          <a:ln>
            <a:noFill/>
          </a:ln>
          <a:effectLst>
            <a:outerShdw dist="36232" dir="2700000" algn="ctr" rotWithShape="0">
              <a:srgbClr val="2F697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FontTx/>
              <a:buNone/>
            </a:pPr>
            <a:endParaRPr lang="ko-KR" altLang="en-US" sz="1200"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grpSp>
        <p:nvGrpSpPr>
          <p:cNvPr id="19478" name="Group 10">
            <a:extLst>
              <a:ext uri="{FF2B5EF4-FFF2-40B4-BE49-F238E27FC236}">
                <a16:creationId xmlns:a16="http://schemas.microsoft.com/office/drawing/2014/main" id="{FCBAA28C-8991-5BA2-1AD0-535276E344D5}"/>
              </a:ext>
            </a:extLst>
          </p:cNvPr>
          <p:cNvGrpSpPr>
            <a:grpSpLocks/>
          </p:cNvGrpSpPr>
          <p:nvPr/>
        </p:nvGrpSpPr>
        <p:grpSpPr bwMode="auto">
          <a:xfrm>
            <a:off x="1762125" y="254000"/>
            <a:ext cx="762000" cy="665163"/>
            <a:chOff x="154" y="160"/>
            <a:chExt cx="480" cy="419"/>
          </a:xfrm>
        </p:grpSpPr>
        <p:sp>
          <p:nvSpPr>
            <p:cNvPr id="19486" name="AutoShape 11">
              <a:extLst>
                <a:ext uri="{FF2B5EF4-FFF2-40B4-BE49-F238E27FC236}">
                  <a16:creationId xmlns:a16="http://schemas.microsoft.com/office/drawing/2014/main" id="{AD316029-710B-637C-0562-D4BF92D4E8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167"/>
              <a:ext cx="476" cy="412"/>
            </a:xfrm>
            <a:prstGeom prst="hexagon">
              <a:avLst>
                <a:gd name="adj" fmla="val 27044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3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buFontTx/>
                <a:buNone/>
              </a:pPr>
              <a:endParaRPr lang="ko-KR" altLang="en-US" sz="1200"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  <p:sp>
          <p:nvSpPr>
            <p:cNvPr id="19487" name="AutoShape 12" descr="EMB0042">
              <a:extLst>
                <a:ext uri="{FF2B5EF4-FFF2-40B4-BE49-F238E27FC236}">
                  <a16:creationId xmlns:a16="http://schemas.microsoft.com/office/drawing/2014/main" id="{FD06F42F-7422-FEB0-B523-160926F72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" y="160"/>
              <a:ext cx="475" cy="411"/>
            </a:xfrm>
            <a:prstGeom prst="hexagon">
              <a:avLst>
                <a:gd name="adj" fmla="val 27047"/>
                <a:gd name="vf" fmla="val 115470"/>
              </a:avLst>
            </a:prstGeom>
            <a:blipFill dpi="0" rotWithShape="0">
              <a:blip r:embed="rId7"/>
              <a:srcRect/>
              <a:stretch>
                <a:fillRect/>
              </a:stretch>
            </a:blipFill>
            <a:ln w="9544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3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buFontTx/>
                <a:buNone/>
              </a:pPr>
              <a:endParaRPr lang="ko-KR" altLang="en-US" sz="1200"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  <p:sp>
          <p:nvSpPr>
            <p:cNvPr id="19488" name="AutoShape 13" descr="EMB0043">
              <a:extLst>
                <a:ext uri="{FF2B5EF4-FFF2-40B4-BE49-F238E27FC236}">
                  <a16:creationId xmlns:a16="http://schemas.microsoft.com/office/drawing/2014/main" id="{B59D04E2-5ED0-2310-276F-2C46231EE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" y="185"/>
              <a:ext cx="418" cy="362"/>
            </a:xfrm>
            <a:prstGeom prst="hexagon">
              <a:avLst>
                <a:gd name="adj" fmla="val 29092"/>
                <a:gd name="vf" fmla="val 115470"/>
              </a:avLst>
            </a:prstGeom>
            <a:blipFill dpi="0" rotWithShape="0">
              <a:blip r:embed="rId8"/>
              <a:srcRect/>
              <a:stretch>
                <a:fillRect/>
              </a:stretch>
            </a:blipFill>
            <a:ln w="9544">
              <a:solidFill>
                <a:srgbClr val="FEFEFE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393700"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1pPr>
              <a:lvl2pPr marL="742950" indent="-285750" defTabSz="3937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3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2pPr>
              <a:lvl3pPr marL="1143000" indent="-228600" defTabSz="3937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3pPr>
              <a:lvl4pPr marL="1600200" indent="-228600" defTabSz="3937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4pPr>
              <a:lvl5pPr marL="2057400" indent="-228600" defTabSz="3937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5pPr>
              <a:lvl6pPr marL="2514600" indent="-228600" defTabSz="393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6pPr>
              <a:lvl7pPr marL="2971800" indent="-228600" defTabSz="393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7pPr>
              <a:lvl8pPr marL="3429000" indent="-228600" defTabSz="393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8pPr>
              <a:lvl9pPr marL="3886200" indent="-228600" defTabSz="393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800" b="1">
                  <a:solidFill>
                    <a:srgbClr val="FFFFFF"/>
                  </a:solidFill>
                  <a:latin typeface="Arial" panose="020B0604020202020204" pitchFamily="34" charset="0"/>
                  <a:ea typeface="HY동녘B" charset="-128"/>
                  <a:sym typeface="AR BERKLEY" charset="0"/>
                </a:rPr>
                <a:t> 3</a:t>
              </a:r>
            </a:p>
          </p:txBody>
        </p:sp>
      </p:grpSp>
      <p:sp>
        <p:nvSpPr>
          <p:cNvPr id="19479" name="Rectangle 5">
            <a:extLst>
              <a:ext uri="{FF2B5EF4-FFF2-40B4-BE49-F238E27FC236}">
                <a16:creationId xmlns:a16="http://schemas.microsoft.com/office/drawing/2014/main" id="{D9CCC6B8-F09B-A159-3F93-070FF6C734C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586038" y="206375"/>
            <a:ext cx="7777162" cy="93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3937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3500">
                <a:solidFill>
                  <a:srgbClr val="00354D"/>
                </a:solidFill>
                <a:latin typeface="맑은 고딕" panose="020B0503020000020004" pitchFamily="34" charset="-127"/>
                <a:sym typeface="AR BERKLEY" charset="0"/>
              </a:rPr>
              <a:t> 주변 수리현황</a:t>
            </a:r>
          </a:p>
        </p:txBody>
      </p:sp>
      <p:pic>
        <p:nvPicPr>
          <p:cNvPr id="19480" name="Picture 15" descr="EMB0000d7e030b7">
            <a:extLst>
              <a:ext uri="{FF2B5EF4-FFF2-40B4-BE49-F238E27FC236}">
                <a16:creationId xmlns:a16="http://schemas.microsoft.com/office/drawing/2014/main" id="{E2DE568B-A63A-FFDF-77C6-ABA82D2CD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188" y="5076825"/>
            <a:ext cx="407987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4943FD7-AD9B-ABB4-C630-2A30F4240D2F}"/>
              </a:ext>
            </a:extLst>
          </p:cNvPr>
          <p:cNvCxnSpPr>
            <a:cxnSpLocks/>
          </p:cNvCxnSpPr>
          <p:nvPr/>
        </p:nvCxnSpPr>
        <p:spPr bwMode="auto">
          <a:xfrm flipH="1">
            <a:off x="2957513" y="4427538"/>
            <a:ext cx="4975225" cy="1030287"/>
          </a:xfrm>
          <a:prstGeom prst="straightConnector1">
            <a:avLst/>
          </a:prstGeom>
          <a:ln w="76200">
            <a:solidFill>
              <a:srgbClr val="0070C0"/>
            </a:solidFill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167E91EB-A263-85AF-8DE9-50892CE5111A}"/>
              </a:ext>
            </a:extLst>
          </p:cNvPr>
          <p:cNvCxnSpPr>
            <a:cxnSpLocks/>
          </p:cNvCxnSpPr>
          <p:nvPr/>
        </p:nvCxnSpPr>
        <p:spPr bwMode="auto">
          <a:xfrm flipH="1">
            <a:off x="7910513" y="3592513"/>
            <a:ext cx="688975" cy="787400"/>
          </a:xfrm>
          <a:prstGeom prst="straightConnector1">
            <a:avLst/>
          </a:prstGeom>
          <a:ln w="76200">
            <a:solidFill>
              <a:srgbClr val="0070C0"/>
            </a:solidFill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19BCB376-B26B-981A-37EF-F483227F939C}"/>
              </a:ext>
            </a:extLst>
          </p:cNvPr>
          <p:cNvSpPr/>
          <p:nvPr/>
        </p:nvSpPr>
        <p:spPr bwMode="auto">
          <a:xfrm>
            <a:off x="4394531" y="5247301"/>
            <a:ext cx="4105680" cy="422375"/>
          </a:xfrm>
          <a:prstGeom prst="round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pPr latinLnBrk="1">
              <a:spcBef>
                <a:spcPct val="30000"/>
              </a:spcBef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※ </a:t>
            </a:r>
            <a:r>
              <a:rPr lang="ko-KR" altLang="en-US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곡성읍</a:t>
            </a:r>
            <a:r>
              <a: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5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새터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길 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42, </a:t>
            </a:r>
            <a:r>
              <a: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지상식 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86</a:t>
            </a:r>
            <a:r>
              <a: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호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(260m)</a:t>
            </a:r>
            <a:r>
              <a: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sz="1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>
            <a:extLst>
              <a:ext uri="{FF2B5EF4-FFF2-40B4-BE49-F238E27FC236}">
                <a16:creationId xmlns:a16="http://schemas.microsoft.com/office/drawing/2014/main" id="{5831C38D-2BD4-9C66-46E8-04CED4D6558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484438" y="195263"/>
            <a:ext cx="7783512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231775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defTabSz="231775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defTabSz="231775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defTabSz="231775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defTabSz="231775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defTabSz="231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defTabSz="231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defTabSz="231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defTabSz="231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3500">
                <a:solidFill>
                  <a:srgbClr val="00354D"/>
                </a:solidFill>
                <a:latin typeface="바탕" panose="02030600000101010101" pitchFamily="18" charset="-127"/>
                <a:ea typeface="바탕" panose="02030600000101010101" pitchFamily="18" charset="-127"/>
                <a:sym typeface="Arial" panose="020B0604020202020204" pitchFamily="34" charset="0"/>
              </a:rPr>
              <a:t>하늘위의집 </a:t>
            </a:r>
            <a:r>
              <a:rPr kumimoji="0" lang="en-US" altLang="ko-KR" sz="3500">
                <a:solidFill>
                  <a:srgbClr val="00354D"/>
                </a:solidFill>
                <a:latin typeface="바탕" panose="02030600000101010101" pitchFamily="18" charset="-127"/>
                <a:ea typeface="바탕" panose="02030600000101010101" pitchFamily="18" charset="-127"/>
                <a:sym typeface="Arial" panose="020B0604020202020204" pitchFamily="34" charset="0"/>
              </a:rPr>
              <a:t>1</a:t>
            </a:r>
            <a:r>
              <a:rPr kumimoji="0" lang="ko-KR" altLang="en-US" sz="3500">
                <a:solidFill>
                  <a:srgbClr val="00354D"/>
                </a:solidFill>
                <a:latin typeface="바탕" panose="02030600000101010101" pitchFamily="18" charset="-127"/>
                <a:ea typeface="바탕" panose="02030600000101010101" pitchFamily="18" charset="-127"/>
                <a:sym typeface="Arial" panose="020B0604020202020204" pitchFamily="34" charset="0"/>
              </a:rPr>
              <a:t>층</a:t>
            </a:r>
            <a:r>
              <a:rPr kumimoji="0" lang="en-US" altLang="ko-KR" sz="3500">
                <a:solidFill>
                  <a:srgbClr val="00354D"/>
                </a:solidFill>
                <a:latin typeface="바탕" panose="02030600000101010101" pitchFamily="18" charset="-127"/>
                <a:ea typeface="바탕" panose="02030600000101010101" pitchFamily="18" charset="-127"/>
                <a:sym typeface="Arial" panose="020B0604020202020204" pitchFamily="34" charset="0"/>
              </a:rPr>
              <a:t> </a:t>
            </a:r>
            <a:r>
              <a:rPr kumimoji="0" lang="ko-KR" altLang="en-US" sz="3500">
                <a:solidFill>
                  <a:srgbClr val="00354D"/>
                </a:solidFill>
                <a:latin typeface="바탕" panose="02030600000101010101" pitchFamily="18" charset="-127"/>
                <a:ea typeface="바탕" panose="02030600000101010101" pitchFamily="18" charset="-127"/>
                <a:sym typeface="Arial" panose="020B0604020202020204" pitchFamily="34" charset="0"/>
              </a:rPr>
              <a:t>피난안내도</a:t>
            </a:r>
            <a:endParaRPr kumimoji="0" lang="en-US" altLang="ko-KR" sz="3500">
              <a:solidFill>
                <a:srgbClr val="00354D"/>
              </a:solidFill>
              <a:latin typeface="바탕" panose="02030600000101010101" pitchFamily="18" charset="-127"/>
              <a:ea typeface="바탕" panose="02030600000101010101" pitchFamily="18" charset="-127"/>
              <a:sym typeface="Arial" panose="020B0604020202020204" pitchFamily="34" charset="0"/>
            </a:endParaRPr>
          </a:p>
        </p:txBody>
      </p:sp>
      <p:grpSp>
        <p:nvGrpSpPr>
          <p:cNvPr id="21507" name="Group 1">
            <a:extLst>
              <a:ext uri="{FF2B5EF4-FFF2-40B4-BE49-F238E27FC236}">
                <a16:creationId xmlns:a16="http://schemas.microsoft.com/office/drawing/2014/main" id="{929C1689-C5E5-08F1-FDF2-BF05F4A385C8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242888"/>
            <a:ext cx="763588" cy="665162"/>
            <a:chOff x="247740" y="257288"/>
            <a:chExt cx="762372" cy="665442"/>
          </a:xfrm>
        </p:grpSpPr>
        <p:sp>
          <p:nvSpPr>
            <p:cNvPr id="22" name="육각형 21">
              <a:extLst>
                <a:ext uri="{FF2B5EF4-FFF2-40B4-BE49-F238E27FC236}">
                  <a16:creationId xmlns:a16="http://schemas.microsoft.com/office/drawing/2014/main" id="{ED776591-B867-E6CC-412F-BCE78D187C4E}"/>
                </a:ext>
              </a:extLst>
            </p:cNvPr>
            <p:cNvSpPr/>
            <p:nvPr/>
          </p:nvSpPr>
          <p:spPr>
            <a:xfrm>
              <a:off x="254080" y="268405"/>
              <a:ext cx="756032" cy="654325"/>
            </a:xfrm>
            <a:prstGeom prst="hexagon">
              <a:avLst>
                <a:gd name="adj" fmla="val 27048"/>
                <a:gd name="vf" fmla="val 115470"/>
              </a:avLst>
            </a:prstGeom>
            <a:solidFill>
              <a:srgbClr val="808080"/>
            </a:solidFill>
            <a:ln w="9525" cap="flat" cmpd="sng" algn="ctr">
              <a:noFill/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kumimoji="1" sz="1200">
                  <a:solidFill>
                    <a:schemeClr val="tx1"/>
                  </a:solidFill>
                  <a:latin typeface="AR BERKLEY" charset="0"/>
                  <a:ea typeface="AR BERKLEY" charset="0"/>
                  <a:cs typeface="AR BERKLEY" charset="0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AR BERKLEY" charset="0"/>
                  <a:ea typeface="AR BERKLEY" charset="0"/>
                  <a:cs typeface="AR BERKLEY" charset="0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AR BERKLEY" charset="0"/>
                  <a:ea typeface="AR BERKLEY" charset="0"/>
                  <a:cs typeface="AR BERKLEY" charset="0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AR BERKLEY" charset="0"/>
                  <a:ea typeface="AR BERKLEY" charset="0"/>
                  <a:cs typeface="AR BERKLEY" charset="0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AR BERKLEY" charset="0"/>
                  <a:ea typeface="AR BERKLEY" charset="0"/>
                  <a:cs typeface="AR BERKLEY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 BERKLEY" charset="0"/>
                  <a:ea typeface="AR BERKLEY" charset="0"/>
                  <a:cs typeface="AR BERKLEY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 BERKLEY" charset="0"/>
                  <a:ea typeface="AR BERKLEY" charset="0"/>
                  <a:cs typeface="AR BERKLEY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 BERKLEY" charset="0"/>
                  <a:ea typeface="AR BERKLEY" charset="0"/>
                  <a:cs typeface="AR BERKLEY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 BERKLEY" charset="0"/>
                  <a:ea typeface="AR BERKLEY" charset="0"/>
                  <a:cs typeface="AR BERKLEY" charset="0"/>
                </a:defRPr>
              </a:lvl9pPr>
            </a:lstStyle>
            <a:p>
              <a:pPr>
                <a:defRPr/>
              </a:pPr>
              <a:endParaRPr lang="ko-KR" altLang="en-US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23" name="육각형 22">
              <a:extLst>
                <a:ext uri="{FF2B5EF4-FFF2-40B4-BE49-F238E27FC236}">
                  <a16:creationId xmlns:a16="http://schemas.microsoft.com/office/drawing/2014/main" id="{035FC22C-48C5-9F7C-4BDD-5A15F2BFCD48}"/>
                </a:ext>
              </a:extLst>
            </p:cNvPr>
            <p:cNvSpPr/>
            <p:nvPr/>
          </p:nvSpPr>
          <p:spPr>
            <a:xfrm>
              <a:off x="247740" y="257288"/>
              <a:ext cx="754447" cy="652737"/>
            </a:xfrm>
            <a:prstGeom prst="hexagon">
              <a:avLst>
                <a:gd name="adj" fmla="val 27049"/>
                <a:gd name="vf" fmla="val 115470"/>
              </a:avLst>
            </a:prstGeom>
            <a:blipFill rotWithShape="1">
              <a:blip r:embed="rId3">
                <a:alphaModFix/>
                <a:lum/>
              </a:blip>
              <a:srcRect/>
              <a:stretch>
                <a:fillRect/>
              </a:stretch>
            </a:blipFill>
            <a:ln w="9547" cap="flat" cmpd="sng" algn="ctr">
              <a:solidFill>
                <a:srgbClr val="C0C0C0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kumimoji="1" sz="1200">
                  <a:solidFill>
                    <a:schemeClr val="tx1"/>
                  </a:solidFill>
                  <a:latin typeface="AR BERKLEY" charset="0"/>
                  <a:ea typeface="AR BERKLEY" charset="0"/>
                  <a:cs typeface="AR BERKLEY" charset="0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AR BERKLEY" charset="0"/>
                  <a:ea typeface="AR BERKLEY" charset="0"/>
                  <a:cs typeface="AR BERKLEY" charset="0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AR BERKLEY" charset="0"/>
                  <a:ea typeface="AR BERKLEY" charset="0"/>
                  <a:cs typeface="AR BERKLEY" charset="0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AR BERKLEY" charset="0"/>
                  <a:ea typeface="AR BERKLEY" charset="0"/>
                  <a:cs typeface="AR BERKLEY" charset="0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AR BERKLEY" charset="0"/>
                  <a:ea typeface="AR BERKLEY" charset="0"/>
                  <a:cs typeface="AR BERKLEY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 BERKLEY" charset="0"/>
                  <a:ea typeface="AR BERKLEY" charset="0"/>
                  <a:cs typeface="AR BERKLEY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 BERKLEY" charset="0"/>
                  <a:ea typeface="AR BERKLEY" charset="0"/>
                  <a:cs typeface="AR BERKLEY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 BERKLEY" charset="0"/>
                  <a:ea typeface="AR BERKLEY" charset="0"/>
                  <a:cs typeface="AR BERKLEY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 BERKLEY" charset="0"/>
                  <a:ea typeface="AR BERKLEY" charset="0"/>
                  <a:cs typeface="AR BERKLEY" charset="0"/>
                </a:defRPr>
              </a:lvl9pPr>
            </a:lstStyle>
            <a:p>
              <a:pPr>
                <a:defRPr/>
              </a:pPr>
              <a:endParaRPr lang="ko-KR" altLang="en-US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24" name="육각형 23">
              <a:extLst>
                <a:ext uri="{FF2B5EF4-FFF2-40B4-BE49-F238E27FC236}">
                  <a16:creationId xmlns:a16="http://schemas.microsoft.com/office/drawing/2014/main" id="{E1F21B2C-8999-C792-526D-0B6382404966}"/>
                </a:ext>
              </a:extLst>
            </p:cNvPr>
            <p:cNvSpPr/>
            <p:nvPr/>
          </p:nvSpPr>
          <p:spPr>
            <a:xfrm>
              <a:off x="290535" y="296992"/>
              <a:ext cx="664103" cy="574917"/>
            </a:xfrm>
            <a:prstGeom prst="hexagon">
              <a:avLst>
                <a:gd name="adj" fmla="val 29091"/>
                <a:gd name="vf" fmla="val 115470"/>
              </a:avLst>
            </a:prstGeom>
            <a:blipFill rotWithShape="1">
              <a:blip r:embed="rId4">
                <a:alphaModFix/>
                <a:lum/>
              </a:blip>
              <a:srcRect/>
              <a:stretch>
                <a:fillRect/>
              </a:stretch>
            </a:blipFill>
            <a:ln w="9547" cap="flat" cmpd="sng" algn="ctr">
              <a:solidFill>
                <a:srgbClr val="FEFEFE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latinLnBrk="1" hangingPunct="1">
                <a:defRPr lang="ko-KR" altLang="en-US"/>
              </a:pPr>
              <a:r>
                <a:rPr lang="ko-KR" altLang="en-US" sz="2000" b="1">
                  <a:solidFill>
                    <a:srgbClr val="FFFFFF">
                      <a:alpha val="100000"/>
                    </a:srgbClr>
                  </a:solidFill>
                  <a:latin typeface="Arial"/>
                  <a:ea typeface="HY동녘B"/>
                </a:rPr>
                <a:t> </a:t>
              </a:r>
              <a:r>
                <a:rPr lang="en-US" altLang="ko-KR" sz="2000" b="1">
                  <a:solidFill>
                    <a:srgbClr val="FFFFFF">
                      <a:alpha val="100000"/>
                    </a:srgbClr>
                  </a:solidFill>
                  <a:latin typeface="Arial"/>
                  <a:ea typeface="HY동녘B"/>
                </a:rPr>
                <a:t>4</a:t>
              </a:r>
            </a:p>
          </p:txBody>
        </p:sp>
      </p:grpSp>
      <p:sp>
        <p:nvSpPr>
          <p:cNvPr id="21508" name="직사각형 5">
            <a:extLst>
              <a:ext uri="{FF2B5EF4-FFF2-40B4-BE49-F238E27FC236}">
                <a16:creationId xmlns:a16="http://schemas.microsoft.com/office/drawing/2014/main" id="{1D70A80A-0510-DC18-79F9-E35078FD0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725" y="-14288"/>
            <a:ext cx="9142413" cy="454026"/>
          </a:xfrm>
          <a:prstGeom prst="rect">
            <a:avLst/>
          </a:prstGeom>
          <a:noFill/>
          <a:ln>
            <a:noFill/>
          </a:ln>
          <a:effectLst>
            <a:outerShdw dist="36085" dir="2700000" algn="br" rotWithShape="0">
              <a:srgbClr val="2F697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defTabSz="231775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defTabSz="231775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defTabSz="231775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defTabSz="231775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defTabSz="231775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defTabSz="231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defTabSz="231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defTabSz="231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defTabSz="231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ko-KR" altLang="en-US" sz="1800"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21509" name="직사각형 6">
            <a:extLst>
              <a:ext uri="{FF2B5EF4-FFF2-40B4-BE49-F238E27FC236}">
                <a16:creationId xmlns:a16="http://schemas.microsoft.com/office/drawing/2014/main" id="{2CC74F87-1292-9A25-37B3-53FEADF81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725" y="-14288"/>
            <a:ext cx="9142413" cy="454026"/>
          </a:xfrm>
          <a:prstGeom prst="rect">
            <a:avLst/>
          </a:prstGeom>
          <a:noFill/>
          <a:ln>
            <a:noFill/>
          </a:ln>
          <a:effectLst>
            <a:outerShdw dist="36085" dir="2700000" algn="br" rotWithShape="0">
              <a:srgbClr val="2F697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defTabSz="231775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defTabSz="231775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defTabSz="231775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defTabSz="231775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defTabSz="231775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defTabSz="231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defTabSz="231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defTabSz="231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defTabSz="231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ko-KR" altLang="en-US" sz="1800"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pic>
        <p:nvPicPr>
          <p:cNvPr id="21510" name="그림 25">
            <a:extLst>
              <a:ext uri="{FF2B5EF4-FFF2-40B4-BE49-F238E27FC236}">
                <a16:creationId xmlns:a16="http://schemas.microsoft.com/office/drawing/2014/main" id="{CF887717-3BD5-5C01-9AEB-362658ED6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50" y="966788"/>
            <a:ext cx="9123363" cy="558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>
            <a:extLst>
              <a:ext uri="{FF2B5EF4-FFF2-40B4-BE49-F238E27FC236}">
                <a16:creationId xmlns:a16="http://schemas.microsoft.com/office/drawing/2014/main" id="{9CAE5D85-35CD-9246-F47D-FF1D8AA393FD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484438" y="195263"/>
            <a:ext cx="7783512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231775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defTabSz="231775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defTabSz="231775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defTabSz="231775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defTabSz="231775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defTabSz="231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defTabSz="231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defTabSz="231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defTabSz="231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3500">
                <a:solidFill>
                  <a:srgbClr val="00354D"/>
                </a:solidFill>
                <a:latin typeface="바탕" panose="02030600000101010101" pitchFamily="18" charset="-127"/>
                <a:ea typeface="바탕" panose="02030600000101010101" pitchFamily="18" charset="-127"/>
                <a:sym typeface="Arial" panose="020B0604020202020204" pitchFamily="34" charset="0"/>
              </a:rPr>
              <a:t>하늘위의집 </a:t>
            </a:r>
            <a:r>
              <a:rPr kumimoji="0" lang="en-US" altLang="ko-KR" sz="3500">
                <a:solidFill>
                  <a:srgbClr val="00354D"/>
                </a:solidFill>
                <a:latin typeface="바탕" panose="02030600000101010101" pitchFamily="18" charset="-127"/>
                <a:ea typeface="바탕" panose="02030600000101010101" pitchFamily="18" charset="-127"/>
                <a:sym typeface="Arial" panose="020B0604020202020204" pitchFamily="34" charset="0"/>
              </a:rPr>
              <a:t>2</a:t>
            </a:r>
            <a:r>
              <a:rPr kumimoji="0" lang="ko-KR" altLang="en-US" sz="3500">
                <a:solidFill>
                  <a:srgbClr val="00354D"/>
                </a:solidFill>
                <a:latin typeface="바탕" panose="02030600000101010101" pitchFamily="18" charset="-127"/>
                <a:ea typeface="바탕" panose="02030600000101010101" pitchFamily="18" charset="-127"/>
                <a:sym typeface="Arial" panose="020B0604020202020204" pitchFamily="34" charset="0"/>
              </a:rPr>
              <a:t>층</a:t>
            </a:r>
            <a:r>
              <a:rPr kumimoji="0" lang="en-US" altLang="ko-KR" sz="3500">
                <a:solidFill>
                  <a:srgbClr val="00354D"/>
                </a:solidFill>
                <a:latin typeface="바탕" panose="02030600000101010101" pitchFamily="18" charset="-127"/>
                <a:ea typeface="바탕" panose="02030600000101010101" pitchFamily="18" charset="-127"/>
                <a:sym typeface="Arial" panose="020B0604020202020204" pitchFamily="34" charset="0"/>
              </a:rPr>
              <a:t> </a:t>
            </a:r>
            <a:r>
              <a:rPr kumimoji="0" lang="ko-KR" altLang="en-US" sz="3500">
                <a:solidFill>
                  <a:srgbClr val="00354D"/>
                </a:solidFill>
                <a:latin typeface="바탕" panose="02030600000101010101" pitchFamily="18" charset="-127"/>
                <a:ea typeface="바탕" panose="02030600000101010101" pitchFamily="18" charset="-127"/>
                <a:sym typeface="Arial" panose="020B0604020202020204" pitchFamily="34" charset="0"/>
              </a:rPr>
              <a:t>피난안내도</a:t>
            </a:r>
            <a:endParaRPr kumimoji="0" lang="en-US" altLang="ko-KR" sz="3500">
              <a:solidFill>
                <a:srgbClr val="00354D"/>
              </a:solidFill>
              <a:latin typeface="바탕" panose="02030600000101010101" pitchFamily="18" charset="-127"/>
              <a:ea typeface="바탕" panose="02030600000101010101" pitchFamily="18" charset="-127"/>
              <a:sym typeface="Arial" panose="020B0604020202020204" pitchFamily="34" charset="0"/>
            </a:endParaRPr>
          </a:p>
        </p:txBody>
      </p:sp>
      <p:grpSp>
        <p:nvGrpSpPr>
          <p:cNvPr id="22531" name="Group 1">
            <a:extLst>
              <a:ext uri="{FF2B5EF4-FFF2-40B4-BE49-F238E27FC236}">
                <a16:creationId xmlns:a16="http://schemas.microsoft.com/office/drawing/2014/main" id="{6A4A5681-B310-501E-523F-F65B16030A4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242888"/>
            <a:ext cx="763588" cy="665162"/>
            <a:chOff x="247740" y="257288"/>
            <a:chExt cx="762372" cy="665442"/>
          </a:xfrm>
        </p:grpSpPr>
        <p:sp>
          <p:nvSpPr>
            <p:cNvPr id="4" name="육각형 3">
              <a:extLst>
                <a:ext uri="{FF2B5EF4-FFF2-40B4-BE49-F238E27FC236}">
                  <a16:creationId xmlns:a16="http://schemas.microsoft.com/office/drawing/2014/main" id="{68DE9EA2-86F4-B2D7-C395-832401261E41}"/>
                </a:ext>
              </a:extLst>
            </p:cNvPr>
            <p:cNvSpPr/>
            <p:nvPr/>
          </p:nvSpPr>
          <p:spPr>
            <a:xfrm>
              <a:off x="254080" y="268405"/>
              <a:ext cx="756032" cy="654325"/>
            </a:xfrm>
            <a:prstGeom prst="hexagon">
              <a:avLst>
                <a:gd name="adj" fmla="val 27048"/>
                <a:gd name="vf" fmla="val 115470"/>
              </a:avLst>
            </a:prstGeom>
            <a:solidFill>
              <a:srgbClr val="808080"/>
            </a:solidFill>
            <a:ln w="9525" cap="flat" cmpd="sng" algn="ctr">
              <a:noFill/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kumimoji="1" sz="1200">
                  <a:solidFill>
                    <a:schemeClr val="tx1"/>
                  </a:solidFill>
                  <a:latin typeface="AR BERKLEY" charset="0"/>
                  <a:ea typeface="AR BERKLEY" charset="0"/>
                  <a:cs typeface="AR BERKLEY" charset="0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AR BERKLEY" charset="0"/>
                  <a:ea typeface="AR BERKLEY" charset="0"/>
                  <a:cs typeface="AR BERKLEY" charset="0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AR BERKLEY" charset="0"/>
                  <a:ea typeface="AR BERKLEY" charset="0"/>
                  <a:cs typeface="AR BERKLEY" charset="0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AR BERKLEY" charset="0"/>
                  <a:ea typeface="AR BERKLEY" charset="0"/>
                  <a:cs typeface="AR BERKLEY" charset="0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AR BERKLEY" charset="0"/>
                  <a:ea typeface="AR BERKLEY" charset="0"/>
                  <a:cs typeface="AR BERKLEY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 BERKLEY" charset="0"/>
                  <a:ea typeface="AR BERKLEY" charset="0"/>
                  <a:cs typeface="AR BERKLEY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 BERKLEY" charset="0"/>
                  <a:ea typeface="AR BERKLEY" charset="0"/>
                  <a:cs typeface="AR BERKLEY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 BERKLEY" charset="0"/>
                  <a:ea typeface="AR BERKLEY" charset="0"/>
                  <a:cs typeface="AR BERKLEY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 BERKLEY" charset="0"/>
                  <a:ea typeface="AR BERKLEY" charset="0"/>
                  <a:cs typeface="AR BERKLEY" charset="0"/>
                </a:defRPr>
              </a:lvl9pPr>
            </a:lstStyle>
            <a:p>
              <a:pPr>
                <a:defRPr/>
              </a:pPr>
              <a:endParaRPr lang="ko-KR" altLang="en-US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5" name="육각형 4">
              <a:extLst>
                <a:ext uri="{FF2B5EF4-FFF2-40B4-BE49-F238E27FC236}">
                  <a16:creationId xmlns:a16="http://schemas.microsoft.com/office/drawing/2014/main" id="{66E517B1-9695-9B16-851B-3FEFB52F8001}"/>
                </a:ext>
              </a:extLst>
            </p:cNvPr>
            <p:cNvSpPr/>
            <p:nvPr/>
          </p:nvSpPr>
          <p:spPr>
            <a:xfrm>
              <a:off x="247740" y="257288"/>
              <a:ext cx="754447" cy="652737"/>
            </a:xfrm>
            <a:prstGeom prst="hexagon">
              <a:avLst>
                <a:gd name="adj" fmla="val 27049"/>
                <a:gd name="vf" fmla="val 115470"/>
              </a:avLst>
            </a:prstGeom>
            <a:blipFill rotWithShape="1">
              <a:blip r:embed="rId3">
                <a:alphaModFix/>
                <a:lum/>
              </a:blip>
              <a:srcRect/>
              <a:stretch>
                <a:fillRect/>
              </a:stretch>
            </a:blipFill>
            <a:ln w="9547" cap="flat" cmpd="sng" algn="ctr">
              <a:solidFill>
                <a:srgbClr val="C0C0C0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kumimoji="1" sz="1200">
                  <a:solidFill>
                    <a:schemeClr val="tx1"/>
                  </a:solidFill>
                  <a:latin typeface="AR BERKLEY" charset="0"/>
                  <a:ea typeface="AR BERKLEY" charset="0"/>
                  <a:cs typeface="AR BERKLEY" charset="0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AR BERKLEY" charset="0"/>
                  <a:ea typeface="AR BERKLEY" charset="0"/>
                  <a:cs typeface="AR BERKLEY" charset="0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AR BERKLEY" charset="0"/>
                  <a:ea typeface="AR BERKLEY" charset="0"/>
                  <a:cs typeface="AR BERKLEY" charset="0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AR BERKLEY" charset="0"/>
                  <a:ea typeface="AR BERKLEY" charset="0"/>
                  <a:cs typeface="AR BERKLEY" charset="0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AR BERKLEY" charset="0"/>
                  <a:ea typeface="AR BERKLEY" charset="0"/>
                  <a:cs typeface="AR BERKLEY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 BERKLEY" charset="0"/>
                  <a:ea typeface="AR BERKLEY" charset="0"/>
                  <a:cs typeface="AR BERKLEY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 BERKLEY" charset="0"/>
                  <a:ea typeface="AR BERKLEY" charset="0"/>
                  <a:cs typeface="AR BERKLEY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 BERKLEY" charset="0"/>
                  <a:ea typeface="AR BERKLEY" charset="0"/>
                  <a:cs typeface="AR BERKLEY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chemeClr val="tx1"/>
                  </a:solidFill>
                  <a:latin typeface="AR BERKLEY" charset="0"/>
                  <a:ea typeface="AR BERKLEY" charset="0"/>
                  <a:cs typeface="AR BERKLEY" charset="0"/>
                </a:defRPr>
              </a:lvl9pPr>
            </a:lstStyle>
            <a:p>
              <a:pPr>
                <a:defRPr/>
              </a:pPr>
              <a:endParaRPr lang="ko-KR" altLang="en-US">
                <a:solidFill>
                  <a:srgbClr val="FFFFFF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6" name="육각형 5">
              <a:extLst>
                <a:ext uri="{FF2B5EF4-FFF2-40B4-BE49-F238E27FC236}">
                  <a16:creationId xmlns:a16="http://schemas.microsoft.com/office/drawing/2014/main" id="{BFE6DEA3-19EB-279A-3715-14B3668000F8}"/>
                </a:ext>
              </a:extLst>
            </p:cNvPr>
            <p:cNvSpPr/>
            <p:nvPr/>
          </p:nvSpPr>
          <p:spPr>
            <a:xfrm>
              <a:off x="290535" y="296992"/>
              <a:ext cx="664103" cy="574917"/>
            </a:xfrm>
            <a:prstGeom prst="hexagon">
              <a:avLst>
                <a:gd name="adj" fmla="val 29091"/>
                <a:gd name="vf" fmla="val 115470"/>
              </a:avLst>
            </a:prstGeom>
            <a:blipFill rotWithShape="1">
              <a:blip r:embed="rId4">
                <a:alphaModFix/>
                <a:lum/>
              </a:blip>
              <a:srcRect/>
              <a:stretch>
                <a:fillRect/>
              </a:stretch>
            </a:blipFill>
            <a:ln w="9547" cap="flat" cmpd="sng" algn="ctr">
              <a:solidFill>
                <a:srgbClr val="FEFEFE"/>
              </a:solidFill>
              <a:prstDash val="solid"/>
              <a:round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eaLnBrk="1" latinLnBrk="1" hangingPunct="1">
                <a:defRPr lang="ko-KR" altLang="en-US"/>
              </a:pPr>
              <a:r>
                <a:rPr lang="ko-KR" altLang="en-US" sz="2000" b="1">
                  <a:solidFill>
                    <a:srgbClr val="FFFFFF">
                      <a:alpha val="100000"/>
                    </a:srgbClr>
                  </a:solidFill>
                  <a:latin typeface="Arial"/>
                  <a:ea typeface="HY동녘B"/>
                </a:rPr>
                <a:t> </a:t>
              </a:r>
              <a:r>
                <a:rPr lang="en-US" altLang="ko-KR" sz="2000" b="1">
                  <a:solidFill>
                    <a:srgbClr val="FFFFFF">
                      <a:alpha val="100000"/>
                    </a:srgbClr>
                  </a:solidFill>
                  <a:latin typeface="Arial"/>
                  <a:ea typeface="HY동녘B"/>
                </a:rPr>
                <a:t>4</a:t>
              </a:r>
            </a:p>
          </p:txBody>
        </p:sp>
      </p:grpSp>
      <p:sp>
        <p:nvSpPr>
          <p:cNvPr id="22532" name="직사각형 6">
            <a:extLst>
              <a:ext uri="{FF2B5EF4-FFF2-40B4-BE49-F238E27FC236}">
                <a16:creationId xmlns:a16="http://schemas.microsoft.com/office/drawing/2014/main" id="{4E78D750-A2DE-049A-FCD1-BD58E3173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725" y="-14288"/>
            <a:ext cx="9142413" cy="454026"/>
          </a:xfrm>
          <a:prstGeom prst="rect">
            <a:avLst/>
          </a:prstGeom>
          <a:noFill/>
          <a:ln>
            <a:noFill/>
          </a:ln>
          <a:effectLst>
            <a:outerShdw dist="36085" dir="2700000" algn="br" rotWithShape="0">
              <a:srgbClr val="2F697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defTabSz="231775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defTabSz="231775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defTabSz="231775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defTabSz="231775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defTabSz="231775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defTabSz="231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defTabSz="231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defTabSz="231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defTabSz="231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ko-KR" altLang="en-US" sz="1800"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22533" name="직사각형 7">
            <a:extLst>
              <a:ext uri="{FF2B5EF4-FFF2-40B4-BE49-F238E27FC236}">
                <a16:creationId xmlns:a16="http://schemas.microsoft.com/office/drawing/2014/main" id="{6C3D7C5C-DEE9-EA38-6F4D-4C68FFD83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725" y="-14288"/>
            <a:ext cx="9142413" cy="454026"/>
          </a:xfrm>
          <a:prstGeom prst="rect">
            <a:avLst/>
          </a:prstGeom>
          <a:noFill/>
          <a:ln>
            <a:noFill/>
          </a:ln>
          <a:effectLst>
            <a:outerShdw dist="36085" dir="2700000" algn="br" rotWithShape="0">
              <a:srgbClr val="2F697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defTabSz="231775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defTabSz="231775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defTabSz="231775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defTabSz="231775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defTabSz="231775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defTabSz="231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defTabSz="231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defTabSz="231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defTabSz="231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ko-KR" altLang="en-US" sz="1800"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pic>
        <p:nvPicPr>
          <p:cNvPr id="22534" name="그림 10">
            <a:extLst>
              <a:ext uri="{FF2B5EF4-FFF2-40B4-BE49-F238E27FC236}">
                <a16:creationId xmlns:a16="http://schemas.microsoft.com/office/drawing/2014/main" id="{08278F25-3895-CA64-3E47-B1A44AE8A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50" y="903288"/>
            <a:ext cx="9123363" cy="568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>
            <a:extLst>
              <a:ext uri="{FF2B5EF4-FFF2-40B4-BE49-F238E27FC236}">
                <a16:creationId xmlns:a16="http://schemas.microsoft.com/office/drawing/2014/main" id="{64217BE9-8C7C-9E74-65DF-42AF7513351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519363" y="92075"/>
            <a:ext cx="7767637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231775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defTabSz="231775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defTabSz="231775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defTabSz="231775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defTabSz="231775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defTabSz="231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defTabSz="231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defTabSz="231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defTabSz="231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3500">
                <a:solidFill>
                  <a:srgbClr val="00354D"/>
                </a:solidFill>
                <a:latin typeface="맑은 고딕" panose="020B0503020000020004" pitchFamily="34" charset="-127"/>
                <a:sym typeface="AR BERKLEY" charset="0"/>
              </a:rPr>
              <a:t>소방시설 현황</a:t>
            </a:r>
          </a:p>
        </p:txBody>
      </p:sp>
      <p:grpSp>
        <p:nvGrpSpPr>
          <p:cNvPr id="23555" name="Group 5">
            <a:extLst>
              <a:ext uri="{FF2B5EF4-FFF2-40B4-BE49-F238E27FC236}">
                <a16:creationId xmlns:a16="http://schemas.microsoft.com/office/drawing/2014/main" id="{FBEAD903-A0FA-4B0D-48B3-B5D3B8E69FB9}"/>
              </a:ext>
            </a:extLst>
          </p:cNvPr>
          <p:cNvGrpSpPr>
            <a:grpSpLocks/>
          </p:cNvGrpSpPr>
          <p:nvPr/>
        </p:nvGrpSpPr>
        <p:grpSpPr bwMode="auto">
          <a:xfrm>
            <a:off x="7221538" y="1292225"/>
            <a:ext cx="2379662" cy="606425"/>
            <a:chOff x="3583" y="880"/>
            <a:chExt cx="1499" cy="382"/>
          </a:xfrm>
        </p:grpSpPr>
        <p:sp>
          <p:nvSpPr>
            <p:cNvPr id="23622" name="AutoShape 6">
              <a:extLst>
                <a:ext uri="{FF2B5EF4-FFF2-40B4-BE49-F238E27FC236}">
                  <a16:creationId xmlns:a16="http://schemas.microsoft.com/office/drawing/2014/main" id="{4481E333-C8E0-ACAA-7114-C3AAF6D57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3" y="884"/>
              <a:ext cx="1499" cy="378"/>
            </a:xfrm>
            <a:prstGeom prst="roundRect">
              <a:avLst>
                <a:gd name="adj" fmla="val 16667"/>
              </a:avLst>
            </a:prstGeom>
            <a:solidFill>
              <a:srgbClr val="94CD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3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buFontTx/>
                <a:buNone/>
              </a:pPr>
              <a:endParaRPr lang="ko-KR" altLang="en-US" sz="120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pic>
          <p:nvPicPr>
            <p:cNvPr id="23623" name="Picture 7" descr="Picture3">
              <a:extLst>
                <a:ext uri="{FF2B5EF4-FFF2-40B4-BE49-F238E27FC236}">
                  <a16:creationId xmlns:a16="http://schemas.microsoft.com/office/drawing/2014/main" id="{A8871808-85D9-AAC5-50DB-0EF0136C4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7" y="1053"/>
              <a:ext cx="265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24" name="Picture 8" descr="Picture3">
              <a:extLst>
                <a:ext uri="{FF2B5EF4-FFF2-40B4-BE49-F238E27FC236}">
                  <a16:creationId xmlns:a16="http://schemas.microsoft.com/office/drawing/2014/main" id="{C8EDDFE3-238A-ED82-862A-F5BA2149A6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802" y="880"/>
              <a:ext cx="265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556" name="Group 9">
            <a:extLst>
              <a:ext uri="{FF2B5EF4-FFF2-40B4-BE49-F238E27FC236}">
                <a16:creationId xmlns:a16="http://schemas.microsoft.com/office/drawing/2014/main" id="{14DD88F9-3C3B-686F-B5AC-E900FCA7A798}"/>
              </a:ext>
            </a:extLst>
          </p:cNvPr>
          <p:cNvGrpSpPr>
            <a:grpSpLocks/>
          </p:cNvGrpSpPr>
          <p:nvPr/>
        </p:nvGrpSpPr>
        <p:grpSpPr bwMode="auto">
          <a:xfrm>
            <a:off x="4725988" y="1312863"/>
            <a:ext cx="2363787" cy="609600"/>
            <a:chOff x="2011" y="893"/>
            <a:chExt cx="1489" cy="384"/>
          </a:xfrm>
        </p:grpSpPr>
        <p:sp>
          <p:nvSpPr>
            <p:cNvPr id="23619" name="AutoShape 10">
              <a:extLst>
                <a:ext uri="{FF2B5EF4-FFF2-40B4-BE49-F238E27FC236}">
                  <a16:creationId xmlns:a16="http://schemas.microsoft.com/office/drawing/2014/main" id="{2EE476F0-F0DA-04AD-7C1E-CDB34918F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" y="898"/>
              <a:ext cx="1489" cy="379"/>
            </a:xfrm>
            <a:prstGeom prst="roundRect">
              <a:avLst>
                <a:gd name="adj" fmla="val 16667"/>
              </a:avLst>
            </a:prstGeom>
            <a:solidFill>
              <a:srgbClr val="4D7F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3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buFontTx/>
                <a:buNone/>
              </a:pPr>
              <a:endParaRPr lang="ko-KR" altLang="en-US" sz="120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pic>
          <p:nvPicPr>
            <p:cNvPr id="23620" name="Picture 11" descr="Picture3">
              <a:extLst>
                <a:ext uri="{FF2B5EF4-FFF2-40B4-BE49-F238E27FC236}">
                  <a16:creationId xmlns:a16="http://schemas.microsoft.com/office/drawing/2014/main" id="{F8219277-384F-FFEA-9EA4-6671B0AEBE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9" y="1066"/>
              <a:ext cx="263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21" name="Picture 12" descr="Picture3">
              <a:extLst>
                <a:ext uri="{FF2B5EF4-FFF2-40B4-BE49-F238E27FC236}">
                  <a16:creationId xmlns:a16="http://schemas.microsoft.com/office/drawing/2014/main" id="{185D1BC3-3C38-6486-D6D8-6F18B9FA33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26" y="893"/>
              <a:ext cx="263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557" name="AutoShape 13">
            <a:extLst>
              <a:ext uri="{FF2B5EF4-FFF2-40B4-BE49-F238E27FC236}">
                <a16:creationId xmlns:a16="http://schemas.microsoft.com/office/drawing/2014/main" id="{629C79C0-037C-B143-814E-D58B687DD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1312863"/>
            <a:ext cx="2379662" cy="603250"/>
          </a:xfrm>
          <a:prstGeom prst="roundRect">
            <a:avLst>
              <a:gd name="adj" fmla="val 16667"/>
            </a:avLst>
          </a:prstGeom>
          <a:solidFill>
            <a:srgbClr val="FC959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 defTabSz="231775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defTabSz="231775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defTabSz="231775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defTabSz="231775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defTabSz="231775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defTabSz="231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defTabSz="231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defTabSz="231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defTabSz="231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latinLnBrk="0" hangingPunct="1">
              <a:lnSpc>
                <a:spcPct val="100000"/>
              </a:lnSpc>
              <a:spcBef>
                <a:spcPct val="30000"/>
              </a:spcBef>
              <a:buFontTx/>
              <a:buNone/>
            </a:pPr>
            <a:endParaRPr kumimoji="0" lang="ko-KR" altLang="en-US" sz="1200">
              <a:latin typeface="Arial" panose="020B0604020202020204" pitchFamily="34" charset="0"/>
              <a:ea typeface="굴림" panose="020B0600000101010101" pitchFamily="34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3558" name="Picture 14" descr="Picture3">
            <a:extLst>
              <a:ext uri="{FF2B5EF4-FFF2-40B4-BE49-F238E27FC236}">
                <a16:creationId xmlns:a16="http://schemas.microsoft.com/office/drawing/2014/main" id="{7C3BF545-5B99-3844-89AF-74CCA73CC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75" y="1420813"/>
            <a:ext cx="417513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15" descr="Picture3">
            <a:extLst>
              <a:ext uri="{FF2B5EF4-FFF2-40B4-BE49-F238E27FC236}">
                <a16:creationId xmlns:a16="http://schemas.microsoft.com/office/drawing/2014/main" id="{5025B376-72D9-4498-222B-C7FFC0C01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140200" y="1323975"/>
            <a:ext cx="417513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0" name="Rectangle 31">
            <a:extLst>
              <a:ext uri="{FF2B5EF4-FFF2-40B4-BE49-F238E27FC236}">
                <a16:creationId xmlns:a16="http://schemas.microsoft.com/office/drawing/2014/main" id="{4CC340E5-2F76-2296-7D34-1F9D4DF2A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0" y="1398588"/>
            <a:ext cx="1514475" cy="474662"/>
          </a:xfrm>
          <a:prstGeom prst="rect">
            <a:avLst/>
          </a:prstGeom>
          <a:noFill/>
          <a:ln>
            <a:noFill/>
          </a:ln>
          <a:effectLst>
            <a:outerShdw dist="55098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defTabSz="231775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defTabSz="231775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defTabSz="231775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defTabSz="231775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defTabSz="231775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defTabSz="231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defTabSz="231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defTabSz="231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defTabSz="231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algn="ctr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2500" b="1">
                <a:solidFill>
                  <a:srgbClr val="FEFFFF"/>
                </a:solidFill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  <a:r>
              <a:rPr kumimoji="0" lang="ko-KR" altLang="en-US" sz="2500" b="1">
                <a:solidFill>
                  <a:srgbClr val="FEFFFF"/>
                </a:solidFill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  <a:sym typeface="Arial" panose="020B0604020202020204" pitchFamily="34" charset="0"/>
              </a:rPr>
              <a:t>층</a:t>
            </a:r>
          </a:p>
        </p:txBody>
      </p:sp>
      <p:sp>
        <p:nvSpPr>
          <p:cNvPr id="23561" name="Rectangle 32">
            <a:extLst>
              <a:ext uri="{FF2B5EF4-FFF2-40B4-BE49-F238E27FC236}">
                <a16:creationId xmlns:a16="http://schemas.microsoft.com/office/drawing/2014/main" id="{68EE6938-2ECE-D217-FDE5-0B490DA19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4450" y="1377950"/>
            <a:ext cx="1533525" cy="477838"/>
          </a:xfrm>
          <a:prstGeom prst="rect">
            <a:avLst/>
          </a:prstGeom>
          <a:noFill/>
          <a:ln>
            <a:noFill/>
          </a:ln>
          <a:effectLst>
            <a:outerShdw dist="55098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defTabSz="231775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defTabSz="231775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defTabSz="231775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defTabSz="231775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defTabSz="231775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defTabSz="231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defTabSz="231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defTabSz="231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defTabSz="231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algn="ctr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2500" b="1">
                <a:solidFill>
                  <a:srgbClr val="FEFFFF"/>
                </a:solidFill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  <a:r>
              <a:rPr kumimoji="0" lang="ko-KR" altLang="en-US" sz="2500" b="1">
                <a:solidFill>
                  <a:srgbClr val="FEFFFF"/>
                </a:solidFill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  <a:sym typeface="Arial" panose="020B0604020202020204" pitchFamily="34" charset="0"/>
              </a:rPr>
              <a:t>층</a:t>
            </a:r>
          </a:p>
        </p:txBody>
      </p:sp>
      <p:sp>
        <p:nvSpPr>
          <p:cNvPr id="23562" name="Rectangle 62">
            <a:extLst>
              <a:ext uri="{FF2B5EF4-FFF2-40B4-BE49-F238E27FC236}">
                <a16:creationId xmlns:a16="http://schemas.microsoft.com/office/drawing/2014/main" id="{736B0B56-750A-0CC6-EDA0-CFC0979EF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3988" y="1395413"/>
            <a:ext cx="992187" cy="477837"/>
          </a:xfrm>
          <a:prstGeom prst="rect">
            <a:avLst/>
          </a:prstGeom>
          <a:noFill/>
          <a:ln>
            <a:noFill/>
          </a:ln>
          <a:effectLst>
            <a:outerShdw dist="55098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defTabSz="231775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defTabSz="231775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defTabSz="231775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defTabSz="231775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defTabSz="231775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defTabSz="231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defTabSz="231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defTabSz="231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defTabSz="231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2500" b="1">
                <a:solidFill>
                  <a:srgbClr val="FEFFFF"/>
                </a:solidFill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  <a:sym typeface="Arial" panose="020B0604020202020204" pitchFamily="34" charset="0"/>
              </a:rPr>
              <a:t>지상 </a:t>
            </a:r>
            <a:r>
              <a:rPr kumimoji="0" lang="en-US" altLang="ko-KR" sz="2500" b="1">
                <a:solidFill>
                  <a:srgbClr val="FEFFFF"/>
                </a:solidFill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  <a:r>
              <a:rPr kumimoji="0" lang="ko-KR" altLang="en-US" sz="2500" b="1">
                <a:solidFill>
                  <a:srgbClr val="FEFFFF"/>
                </a:solidFill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  <a:sym typeface="Arial" panose="020B0604020202020204" pitchFamily="34" charset="0"/>
              </a:rPr>
              <a:t>층</a:t>
            </a:r>
          </a:p>
        </p:txBody>
      </p:sp>
      <p:sp>
        <p:nvSpPr>
          <p:cNvPr id="23563" name="AutoShape 70">
            <a:extLst>
              <a:ext uri="{FF2B5EF4-FFF2-40B4-BE49-F238E27FC236}">
                <a16:creationId xmlns:a16="http://schemas.microsoft.com/office/drawing/2014/main" id="{6A51D433-1ABD-9BCE-C46E-D25DF059D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238" y="149225"/>
            <a:ext cx="757237" cy="654050"/>
          </a:xfrm>
          <a:prstGeom prst="hexagon">
            <a:avLst>
              <a:gd name="adj" fmla="val 27052"/>
              <a:gd name="vf" fmla="val 115470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defTabSz="231775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defTabSz="231775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defTabSz="231775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defTabSz="231775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defTabSz="231775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defTabSz="231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defTabSz="231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defTabSz="231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defTabSz="231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latinLnBrk="0" hangingPunct="1">
              <a:lnSpc>
                <a:spcPct val="100000"/>
              </a:lnSpc>
              <a:spcBef>
                <a:spcPct val="30000"/>
              </a:spcBef>
              <a:buFontTx/>
              <a:buNone/>
            </a:pPr>
            <a:endParaRPr kumimoji="0" lang="ko-KR" altLang="en-US" sz="1200">
              <a:latin typeface="Arial" panose="020B0604020202020204" pitchFamily="34" charset="0"/>
              <a:ea typeface="굴림" panose="020B0600000101010101" pitchFamily="34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564" name="AutoShape 71" descr="EMB0044">
            <a:extLst>
              <a:ext uri="{FF2B5EF4-FFF2-40B4-BE49-F238E27FC236}">
                <a16:creationId xmlns:a16="http://schemas.microsoft.com/office/drawing/2014/main" id="{80EAC567-A42E-2755-6832-94101ECFA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888" y="139700"/>
            <a:ext cx="755650" cy="652463"/>
          </a:xfrm>
          <a:prstGeom prst="hexagon">
            <a:avLst>
              <a:gd name="adj" fmla="val 27050"/>
              <a:gd name="vf" fmla="val 115470"/>
            </a:avLst>
          </a:prstGeom>
          <a:blipFill dpi="0" rotWithShape="0">
            <a:blip r:embed="rId4"/>
            <a:srcRect/>
            <a:stretch>
              <a:fillRect/>
            </a:stretch>
          </a:blipFill>
          <a:ln w="9488">
            <a:solidFill>
              <a:srgbClr val="C0C0C0"/>
            </a:solidFill>
            <a:miter lim="800000"/>
            <a:headEnd/>
            <a:tailEnd/>
          </a:ln>
        </p:spPr>
        <p:txBody>
          <a:bodyPr wrap="none"/>
          <a:lstStyle>
            <a:lvl1pPr defTabSz="231775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defTabSz="231775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defTabSz="231775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defTabSz="231775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defTabSz="231775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defTabSz="231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defTabSz="231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defTabSz="231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defTabSz="231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latinLnBrk="0" hangingPunct="1">
              <a:lnSpc>
                <a:spcPct val="100000"/>
              </a:lnSpc>
              <a:spcBef>
                <a:spcPct val="30000"/>
              </a:spcBef>
              <a:buFontTx/>
              <a:buNone/>
            </a:pPr>
            <a:endParaRPr kumimoji="0" lang="ko-KR" altLang="en-US" sz="1200">
              <a:latin typeface="Arial" panose="020B0604020202020204" pitchFamily="34" charset="0"/>
              <a:ea typeface="굴림" panose="020B0600000101010101" pitchFamily="34" charset="-127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565" name="AutoShape 72" descr="EMB0045">
            <a:extLst>
              <a:ext uri="{FF2B5EF4-FFF2-40B4-BE49-F238E27FC236}">
                <a16:creationId xmlns:a16="http://schemas.microsoft.com/office/drawing/2014/main" id="{1AE2D4F4-C5BA-0FAD-3E0A-895CAC58B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275" y="177800"/>
            <a:ext cx="663575" cy="571500"/>
          </a:xfrm>
          <a:prstGeom prst="hexagon">
            <a:avLst>
              <a:gd name="adj" fmla="val 29039"/>
              <a:gd name="vf" fmla="val 115470"/>
            </a:avLst>
          </a:prstGeom>
          <a:blipFill dpi="0" rotWithShape="0">
            <a:blip r:embed="rId5"/>
            <a:srcRect/>
            <a:stretch>
              <a:fillRect/>
            </a:stretch>
          </a:blipFill>
          <a:ln w="9488">
            <a:solidFill>
              <a:srgbClr val="FEFEFE"/>
            </a:solidFill>
            <a:miter lim="800000"/>
            <a:headEnd/>
            <a:tailEnd/>
          </a:ln>
        </p:spPr>
        <p:txBody>
          <a:bodyPr wrap="none" anchor="ctr"/>
          <a:lstStyle>
            <a:lvl1pPr defTabSz="231775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defTabSz="231775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defTabSz="231775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defTabSz="231775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defTabSz="231775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defTabSz="231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defTabSz="231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defTabSz="231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defTabSz="231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2000" b="1">
                <a:solidFill>
                  <a:srgbClr val="FFFFFF"/>
                </a:solidFill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kumimoji="0" lang="en-US" altLang="ko-KR" sz="2000" b="1">
                <a:solidFill>
                  <a:srgbClr val="FFFFFF"/>
                </a:solidFill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  <a:sym typeface="Arial" panose="020B0604020202020204" pitchFamily="34" charset="0"/>
              </a:rPr>
              <a:t>5</a:t>
            </a:r>
          </a:p>
        </p:txBody>
      </p:sp>
      <p:sp>
        <p:nvSpPr>
          <p:cNvPr id="23566" name="Rectangle 77">
            <a:extLst>
              <a:ext uri="{FF2B5EF4-FFF2-40B4-BE49-F238E27FC236}">
                <a16:creationId xmlns:a16="http://schemas.microsoft.com/office/drawing/2014/main" id="{7236DA80-92DB-1B56-9336-903877F63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9750" y="5091113"/>
            <a:ext cx="2016125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231775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defTabSz="231775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defTabSz="231775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defTabSz="231775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defTabSz="231775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defTabSz="231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defTabSz="231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defTabSz="231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defTabSz="231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03475DC-50CE-CD2E-B232-03059A12138C}"/>
              </a:ext>
            </a:extLst>
          </p:cNvPr>
          <p:cNvGraphicFramePr>
            <a:graphicFrameLocks noGrp="1"/>
          </p:cNvGraphicFramePr>
          <p:nvPr/>
        </p:nvGraphicFramePr>
        <p:xfrm>
          <a:off x="2232025" y="2224088"/>
          <a:ext cx="7708900" cy="4038778"/>
        </p:xfrm>
        <a:graphic>
          <a:graphicData uri="http://schemas.openxmlformats.org/drawingml/2006/table">
            <a:tbl>
              <a:tblPr/>
              <a:tblGrid>
                <a:gridCol w="2487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8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3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9522">
                <a:tc gridSpan="3">
                  <a:txBody>
                    <a:bodyPr/>
                    <a:lstStyle>
                      <a:lvl1pPr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1pPr>
                      <a:lvl2pPr marL="742950" indent="-285750" latinLnBrk="1">
                        <a:lnSpc>
                          <a:spcPct val="110000"/>
                        </a:lnSpc>
                        <a:buFont typeface="AR BERKLEY" charset="0"/>
                        <a:defRPr sz="24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2pPr>
                      <a:lvl3pPr marL="1143000" indent="-228600"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 BERKLEY" charset="0"/>
                        <a:defRPr sz="20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3pPr>
                      <a:lvl4pPr marL="1600200" indent="-228600" latinLnBrk="1">
                        <a:lnSpc>
                          <a:spcPct val="110000"/>
                        </a:lnSpc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4pPr>
                      <a:lvl5pPr marL="2057400" indent="-228600" latinLnBrk="1">
                        <a:lnSpc>
                          <a:spcPct val="110000"/>
                        </a:lnSpc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BERKLEY" charset="0"/>
                          <a:ea typeface="굴림" panose="020B0600000101010101" pitchFamily="50" charset="-127"/>
                          <a:sym typeface="AR BERKLEY" charset="0"/>
                        </a:rPr>
                        <a:t>수동식 소화기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22">
                <a:tc>
                  <a:txBody>
                    <a:bodyPr/>
                    <a:lstStyle>
                      <a:lvl1pPr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1pPr>
                      <a:lvl2pPr marL="742950" indent="-285750" latinLnBrk="1">
                        <a:lnSpc>
                          <a:spcPct val="110000"/>
                        </a:lnSpc>
                        <a:buFont typeface="AR BERKLEY" charset="0"/>
                        <a:defRPr sz="24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2pPr>
                      <a:lvl3pPr marL="1143000" indent="-228600"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 BERKLEY" charset="0"/>
                        <a:defRPr sz="20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3pPr>
                      <a:lvl4pPr marL="1600200" indent="-228600" latinLnBrk="1">
                        <a:lnSpc>
                          <a:spcPct val="110000"/>
                        </a:lnSpc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4pPr>
                      <a:lvl5pPr marL="2057400" indent="-228600" latinLnBrk="1">
                        <a:lnSpc>
                          <a:spcPct val="110000"/>
                        </a:lnSpc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BERKLEY" charset="0"/>
                          <a:ea typeface="굴림" panose="020B0600000101010101" pitchFamily="50" charset="-127"/>
                          <a:sym typeface="AR BERKLEY" charset="0"/>
                        </a:rPr>
                        <a:t>10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1pPr>
                      <a:lvl2pPr marL="742950" indent="-285750" latinLnBrk="1">
                        <a:lnSpc>
                          <a:spcPct val="110000"/>
                        </a:lnSpc>
                        <a:buFont typeface="AR BERKLEY" charset="0"/>
                        <a:defRPr sz="24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2pPr>
                      <a:lvl3pPr marL="1143000" indent="-228600"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 BERKLEY" charset="0"/>
                        <a:defRPr sz="20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3pPr>
                      <a:lvl4pPr marL="1600200" indent="-228600" latinLnBrk="1">
                        <a:lnSpc>
                          <a:spcPct val="110000"/>
                        </a:lnSpc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4pPr>
                      <a:lvl5pPr marL="2057400" indent="-228600" latinLnBrk="1">
                        <a:lnSpc>
                          <a:spcPct val="110000"/>
                        </a:lnSpc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BERKLEY" charset="0"/>
                          <a:ea typeface="굴림" panose="020B0600000101010101" pitchFamily="50" charset="-127"/>
                          <a:sym typeface="AR BERKLEY" charset="0"/>
                        </a:rPr>
                        <a:t>8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1pPr>
                      <a:lvl2pPr marL="742950" indent="-285750" latinLnBrk="1">
                        <a:lnSpc>
                          <a:spcPct val="110000"/>
                        </a:lnSpc>
                        <a:buFont typeface="AR BERKLEY" charset="0"/>
                        <a:defRPr sz="24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2pPr>
                      <a:lvl3pPr marL="1143000" indent="-228600"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 BERKLEY" charset="0"/>
                        <a:defRPr sz="20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3pPr>
                      <a:lvl4pPr marL="1600200" indent="-228600" latinLnBrk="1">
                        <a:lnSpc>
                          <a:spcPct val="110000"/>
                        </a:lnSpc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4pPr>
                      <a:lvl5pPr marL="2057400" indent="-228600" latinLnBrk="1">
                        <a:lnSpc>
                          <a:spcPct val="110000"/>
                        </a:lnSpc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BERKLEY" charset="0"/>
                          <a:ea typeface="굴림" panose="020B0600000101010101" pitchFamily="50" charset="-127"/>
                          <a:sym typeface="AR BERKLEY" charset="0"/>
                        </a:rPr>
                        <a:t>3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22">
                <a:tc gridSpan="3">
                  <a:txBody>
                    <a:bodyPr/>
                    <a:lstStyle>
                      <a:lvl1pPr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1pPr>
                      <a:lvl2pPr marL="742950" indent="-285750" latinLnBrk="1">
                        <a:lnSpc>
                          <a:spcPct val="110000"/>
                        </a:lnSpc>
                        <a:buFont typeface="AR BERKLEY" charset="0"/>
                        <a:defRPr sz="24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2pPr>
                      <a:lvl3pPr marL="1143000" indent="-228600"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 BERKLEY" charset="0"/>
                        <a:defRPr sz="20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3pPr>
                      <a:lvl4pPr marL="1600200" indent="-228600" latinLnBrk="1">
                        <a:lnSpc>
                          <a:spcPct val="110000"/>
                        </a:lnSpc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4pPr>
                      <a:lvl5pPr marL="2057400" indent="-228600" latinLnBrk="1">
                        <a:lnSpc>
                          <a:spcPct val="110000"/>
                        </a:lnSpc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BERKLEY" charset="0"/>
                          <a:ea typeface="굴림" panose="020B0600000101010101" pitchFamily="50" charset="-127"/>
                          <a:sym typeface="AR BERKLEY" charset="0"/>
                        </a:rPr>
                        <a:t>자동확산소화용구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522">
                <a:tc>
                  <a:txBody>
                    <a:bodyPr/>
                    <a:lstStyle>
                      <a:lvl1pPr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1pPr>
                      <a:lvl2pPr marL="742950" indent="-285750" latinLnBrk="1">
                        <a:lnSpc>
                          <a:spcPct val="110000"/>
                        </a:lnSpc>
                        <a:buFont typeface="AR BERKLEY" charset="0"/>
                        <a:defRPr sz="24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2pPr>
                      <a:lvl3pPr marL="1143000" indent="-228600"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 BERKLEY" charset="0"/>
                        <a:defRPr sz="20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3pPr>
                      <a:lvl4pPr marL="1600200" indent="-228600" latinLnBrk="1">
                        <a:lnSpc>
                          <a:spcPct val="110000"/>
                        </a:lnSpc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4pPr>
                      <a:lvl5pPr marL="2057400" indent="-228600" latinLnBrk="1">
                        <a:lnSpc>
                          <a:spcPct val="110000"/>
                        </a:lnSpc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BERKLEY" charset="0"/>
                          <a:ea typeface="굴림" panose="020B0600000101010101" pitchFamily="50" charset="-127"/>
                          <a:sym typeface="AR BERKLEY" charset="0"/>
                        </a:rPr>
                        <a:t>2</a:t>
                      </a:r>
                      <a:endParaRPr kumimoji="0" lang="ko-KR" altLang="ko-KR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BERKLEY" charset="0"/>
                        <a:ea typeface="굴림" panose="020B0600000101010101" pitchFamily="50" charset="-127"/>
                        <a:sym typeface="AR BERKLEY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1pPr>
                      <a:lvl2pPr marL="742950" indent="-285750" latinLnBrk="1">
                        <a:lnSpc>
                          <a:spcPct val="110000"/>
                        </a:lnSpc>
                        <a:buFont typeface="AR BERKLEY" charset="0"/>
                        <a:defRPr sz="24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2pPr>
                      <a:lvl3pPr marL="1143000" indent="-228600"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 BERKLEY" charset="0"/>
                        <a:defRPr sz="20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3pPr>
                      <a:lvl4pPr marL="1600200" indent="-228600" latinLnBrk="1">
                        <a:lnSpc>
                          <a:spcPct val="110000"/>
                        </a:lnSpc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4pPr>
                      <a:lvl5pPr marL="2057400" indent="-228600" latinLnBrk="1">
                        <a:lnSpc>
                          <a:spcPct val="110000"/>
                        </a:lnSpc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BERKLEY" charset="0"/>
                          <a:ea typeface="굴림" panose="020B0600000101010101" pitchFamily="50" charset="-127"/>
                          <a:sym typeface="AR BERKLEY" charset="0"/>
                        </a:rPr>
                        <a:t>0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1pPr>
                      <a:lvl2pPr marL="742950" indent="-285750" latinLnBrk="1">
                        <a:lnSpc>
                          <a:spcPct val="110000"/>
                        </a:lnSpc>
                        <a:buFont typeface="AR BERKLEY" charset="0"/>
                        <a:defRPr sz="24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2pPr>
                      <a:lvl3pPr marL="1143000" indent="-228600"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 BERKLEY" charset="0"/>
                        <a:defRPr sz="20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3pPr>
                      <a:lvl4pPr marL="1600200" indent="-228600" latinLnBrk="1">
                        <a:lnSpc>
                          <a:spcPct val="110000"/>
                        </a:lnSpc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4pPr>
                      <a:lvl5pPr marL="2057400" indent="-228600" latinLnBrk="1">
                        <a:lnSpc>
                          <a:spcPct val="110000"/>
                        </a:lnSpc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BERKLEY" charset="0"/>
                          <a:ea typeface="굴림" panose="020B0600000101010101" pitchFamily="50" charset="-127"/>
                          <a:sym typeface="AR BERKLEY" charset="0"/>
                        </a:rPr>
                        <a:t>0</a:t>
                      </a:r>
                      <a:endParaRPr kumimoji="0" lang="ko-KR" altLang="ko-KR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BERKLEY" charset="0"/>
                        <a:ea typeface="굴림" panose="020B0600000101010101" pitchFamily="50" charset="-127"/>
                        <a:sym typeface="AR BERKLEY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522">
                <a:tc gridSpan="3">
                  <a:txBody>
                    <a:bodyPr/>
                    <a:lstStyle>
                      <a:lvl1pPr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1pPr>
                      <a:lvl2pPr marL="742950" indent="-285750" latinLnBrk="1">
                        <a:lnSpc>
                          <a:spcPct val="110000"/>
                        </a:lnSpc>
                        <a:buFont typeface="AR BERKLEY" charset="0"/>
                        <a:defRPr sz="24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2pPr>
                      <a:lvl3pPr marL="1143000" indent="-228600"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 BERKLEY" charset="0"/>
                        <a:defRPr sz="20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3pPr>
                      <a:lvl4pPr marL="1600200" indent="-228600" latinLnBrk="1">
                        <a:lnSpc>
                          <a:spcPct val="110000"/>
                        </a:lnSpc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4pPr>
                      <a:lvl5pPr marL="2057400" indent="-228600" latinLnBrk="1">
                        <a:lnSpc>
                          <a:spcPct val="110000"/>
                        </a:lnSpc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BERKLEY" charset="0"/>
                          <a:ea typeface="굴림" panose="020B0600000101010101" pitchFamily="50" charset="-127"/>
                          <a:sym typeface="AR BERKLEY" charset="0"/>
                        </a:rPr>
                        <a:t>스프링클러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522">
                <a:tc>
                  <a:txBody>
                    <a:bodyPr/>
                    <a:lstStyle>
                      <a:lvl1pPr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1pPr>
                      <a:lvl2pPr marL="742950" indent="-285750" latinLnBrk="1">
                        <a:lnSpc>
                          <a:spcPct val="110000"/>
                        </a:lnSpc>
                        <a:buFont typeface="AR BERKLEY" charset="0"/>
                        <a:defRPr sz="24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2pPr>
                      <a:lvl3pPr marL="1143000" indent="-228600"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 BERKLEY" charset="0"/>
                        <a:defRPr sz="20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3pPr>
                      <a:lvl4pPr marL="1600200" indent="-228600" latinLnBrk="1">
                        <a:lnSpc>
                          <a:spcPct val="110000"/>
                        </a:lnSpc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4pPr>
                      <a:lvl5pPr marL="2057400" indent="-228600" latinLnBrk="1">
                        <a:lnSpc>
                          <a:spcPct val="110000"/>
                        </a:lnSpc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BERKLEY" charset="0"/>
                          <a:ea typeface="굴림" panose="020B0600000101010101" pitchFamily="50" charset="-127"/>
                          <a:sym typeface="AR BERKLEY" charset="0"/>
                        </a:rPr>
                        <a:t>헤드</a:t>
                      </a: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BERKLEY" charset="0"/>
                          <a:ea typeface="굴림" panose="020B0600000101010101" pitchFamily="50" charset="-127"/>
                          <a:sym typeface="AR BERKLEY" charset="0"/>
                        </a:rPr>
                        <a:t>: 68,</a:t>
                      </a:r>
                      <a:r>
                        <a:rPr kumimoji="0" lang="ko-KR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BERKLEY" charset="0"/>
                          <a:ea typeface="굴림" panose="020B0600000101010101" pitchFamily="50" charset="-127"/>
                          <a:sym typeface="AR BERKLEY" charset="0"/>
                        </a:rPr>
                        <a:t> 알람밸브</a:t>
                      </a: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BERKLEY" charset="0"/>
                          <a:ea typeface="굴림" panose="020B0600000101010101" pitchFamily="50" charset="-127"/>
                          <a:sym typeface="AR BERKLEY" charset="0"/>
                        </a:rPr>
                        <a:t>: 1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1pPr>
                      <a:lvl2pPr marL="742950" indent="-285750" latinLnBrk="1">
                        <a:lnSpc>
                          <a:spcPct val="110000"/>
                        </a:lnSpc>
                        <a:buFont typeface="AR BERKLEY" charset="0"/>
                        <a:defRPr sz="24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2pPr>
                      <a:lvl3pPr marL="1143000" indent="-228600"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 BERKLEY" charset="0"/>
                        <a:defRPr sz="20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3pPr>
                      <a:lvl4pPr marL="1600200" indent="-228600" latinLnBrk="1">
                        <a:lnSpc>
                          <a:spcPct val="110000"/>
                        </a:lnSpc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4pPr>
                      <a:lvl5pPr marL="2057400" indent="-228600" latinLnBrk="1">
                        <a:lnSpc>
                          <a:spcPct val="110000"/>
                        </a:lnSpc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BERKLEY" charset="0"/>
                          <a:ea typeface="굴림" panose="020B0600000101010101" pitchFamily="50" charset="-127"/>
                          <a:sym typeface="AR BERKLEY" charset="0"/>
                        </a:rPr>
                        <a:t>헤드</a:t>
                      </a: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BERKLEY" charset="0"/>
                          <a:ea typeface="굴림" panose="020B0600000101010101" pitchFamily="50" charset="-127"/>
                          <a:sym typeface="AR BERKLEY" charset="0"/>
                        </a:rPr>
                        <a:t>: 60 ,</a:t>
                      </a:r>
                      <a:r>
                        <a:rPr kumimoji="0" lang="ko-KR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BERKLEY" charset="0"/>
                          <a:ea typeface="굴림" panose="020B0600000101010101" pitchFamily="50" charset="-127"/>
                          <a:sym typeface="AR BERKLEY" charset="0"/>
                        </a:rPr>
                        <a:t>알람밸브</a:t>
                      </a: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BERKLEY" charset="0"/>
                          <a:ea typeface="굴림" panose="020B0600000101010101" pitchFamily="50" charset="-127"/>
                          <a:sym typeface="AR BERKLEY" charset="0"/>
                        </a:rPr>
                        <a:t>: 1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1pPr>
                      <a:lvl2pPr marL="742950" indent="-285750" latinLnBrk="1">
                        <a:lnSpc>
                          <a:spcPct val="110000"/>
                        </a:lnSpc>
                        <a:buFont typeface="AR BERKLEY" charset="0"/>
                        <a:defRPr sz="24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2pPr>
                      <a:lvl3pPr marL="1143000" indent="-228600"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 BERKLEY" charset="0"/>
                        <a:defRPr sz="20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3pPr>
                      <a:lvl4pPr marL="1600200" indent="-228600" latinLnBrk="1">
                        <a:lnSpc>
                          <a:spcPct val="110000"/>
                        </a:lnSpc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4pPr>
                      <a:lvl5pPr marL="2057400" indent="-228600" latinLnBrk="1">
                        <a:lnSpc>
                          <a:spcPct val="110000"/>
                        </a:lnSpc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BERKLEY" charset="0"/>
                          <a:ea typeface="굴림" panose="020B0600000101010101" pitchFamily="50" charset="-127"/>
                          <a:sym typeface="AR BERKLEY" charset="0"/>
                        </a:rPr>
                        <a:t>헤드</a:t>
                      </a: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BERKLEY" charset="0"/>
                          <a:ea typeface="굴림" panose="020B0600000101010101" pitchFamily="50" charset="-127"/>
                          <a:sym typeface="AR BERKLEY" charset="0"/>
                        </a:rPr>
                        <a:t>: 20 ,</a:t>
                      </a:r>
                      <a:r>
                        <a:rPr kumimoji="0" lang="ko-KR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BERKLEY" charset="0"/>
                          <a:ea typeface="굴림" panose="020B0600000101010101" pitchFamily="50" charset="-127"/>
                          <a:sym typeface="AR BERKLEY" charset="0"/>
                        </a:rPr>
                        <a:t>알람밸브</a:t>
                      </a: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BERKLEY" charset="0"/>
                          <a:ea typeface="굴림" panose="020B0600000101010101" pitchFamily="50" charset="-127"/>
                          <a:sym typeface="AR BERKLEY" charset="0"/>
                        </a:rPr>
                        <a:t>: 1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698">
                <a:tc gridSpan="3">
                  <a:txBody>
                    <a:bodyPr/>
                    <a:lstStyle>
                      <a:lvl1pPr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1pPr>
                      <a:lvl2pPr marL="742950" indent="-285750" latinLnBrk="1">
                        <a:lnSpc>
                          <a:spcPct val="110000"/>
                        </a:lnSpc>
                        <a:buFont typeface="AR BERKLEY" charset="0"/>
                        <a:defRPr sz="24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2pPr>
                      <a:lvl3pPr marL="1143000" indent="-228600"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 BERKLEY" charset="0"/>
                        <a:defRPr sz="20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3pPr>
                      <a:lvl4pPr marL="1600200" indent="-228600" latinLnBrk="1">
                        <a:lnSpc>
                          <a:spcPct val="110000"/>
                        </a:lnSpc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4pPr>
                      <a:lvl5pPr marL="2057400" indent="-228600" latinLnBrk="1">
                        <a:lnSpc>
                          <a:spcPct val="110000"/>
                        </a:lnSpc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BERKLEY" charset="0"/>
                          <a:ea typeface="굴림" panose="020B0600000101010101" pitchFamily="50" charset="-127"/>
                          <a:sym typeface="AR BERKLEY" charset="0"/>
                        </a:rPr>
                        <a:t>간이스프링클러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15">
                <a:tc>
                  <a:txBody>
                    <a:bodyPr/>
                    <a:lstStyle>
                      <a:lvl1pPr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1pPr>
                      <a:lvl2pPr marL="742950" indent="-285750" latinLnBrk="1">
                        <a:lnSpc>
                          <a:spcPct val="110000"/>
                        </a:lnSpc>
                        <a:buFont typeface="AR BERKLEY" charset="0"/>
                        <a:defRPr sz="24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2pPr>
                      <a:lvl3pPr marL="1143000" indent="-228600"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 BERKLEY" charset="0"/>
                        <a:defRPr sz="20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3pPr>
                      <a:lvl4pPr marL="1600200" indent="-228600" latinLnBrk="1">
                        <a:lnSpc>
                          <a:spcPct val="110000"/>
                        </a:lnSpc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4pPr>
                      <a:lvl5pPr marL="2057400" indent="-228600" latinLnBrk="1">
                        <a:lnSpc>
                          <a:spcPct val="110000"/>
                        </a:lnSpc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BERKLEY" charset="0"/>
                          <a:ea typeface="굴림" panose="020B0600000101010101" pitchFamily="50" charset="-127"/>
                          <a:sym typeface="AR BERKLEY" charset="0"/>
                        </a:rPr>
                        <a:t>헤드</a:t>
                      </a: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BERKLEY" charset="0"/>
                          <a:ea typeface="굴림" panose="020B0600000101010101" pitchFamily="50" charset="-127"/>
                          <a:sym typeface="AR BERKLEY" charset="0"/>
                        </a:rPr>
                        <a:t>:39, </a:t>
                      </a:r>
                      <a:r>
                        <a:rPr kumimoji="0" lang="ko-KR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BERKLEY" charset="0"/>
                          <a:ea typeface="굴림" panose="020B0600000101010101" pitchFamily="50" charset="-127"/>
                          <a:sym typeface="AR BERKLEY" charset="0"/>
                        </a:rPr>
                        <a:t>알람밸브</a:t>
                      </a: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BERKLEY" charset="0"/>
                          <a:ea typeface="굴림" panose="020B0600000101010101" pitchFamily="50" charset="-127"/>
                          <a:sym typeface="AR BERKLEY" charset="0"/>
                        </a:rPr>
                        <a:t>:1</a:t>
                      </a:r>
                      <a:endParaRPr kumimoji="0" lang="ko-KR" altLang="en-US" sz="13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BERKLEY" charset="0"/>
                        <a:ea typeface="굴림" panose="020B0600000101010101" pitchFamily="50" charset="-127"/>
                        <a:sym typeface="AR BERKLEY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1pPr>
                      <a:lvl2pPr marL="742950" indent="-285750" latinLnBrk="1">
                        <a:lnSpc>
                          <a:spcPct val="110000"/>
                        </a:lnSpc>
                        <a:buFont typeface="AR BERKLEY" charset="0"/>
                        <a:defRPr sz="24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2pPr>
                      <a:lvl3pPr marL="1143000" indent="-228600"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 BERKLEY" charset="0"/>
                        <a:defRPr sz="20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3pPr>
                      <a:lvl4pPr marL="1600200" indent="-228600" latinLnBrk="1">
                        <a:lnSpc>
                          <a:spcPct val="110000"/>
                        </a:lnSpc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4pPr>
                      <a:lvl5pPr marL="2057400" indent="-228600" latinLnBrk="1">
                        <a:lnSpc>
                          <a:spcPct val="110000"/>
                        </a:lnSpc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 BERKLEY" charset="0"/>
                        <a:ea typeface="굴림" panose="020B0600000101010101" pitchFamily="50" charset="-127"/>
                        <a:sym typeface="AR BERKLEY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1pPr>
                      <a:lvl2pPr marL="742950" indent="-285750" latinLnBrk="1">
                        <a:lnSpc>
                          <a:spcPct val="110000"/>
                        </a:lnSpc>
                        <a:buFont typeface="AR BERKLEY" charset="0"/>
                        <a:defRPr sz="24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2pPr>
                      <a:lvl3pPr marL="1143000" indent="-228600"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 BERKLEY" charset="0"/>
                        <a:defRPr sz="20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3pPr>
                      <a:lvl4pPr marL="1600200" indent="-228600" latinLnBrk="1">
                        <a:lnSpc>
                          <a:spcPct val="110000"/>
                        </a:lnSpc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4pPr>
                      <a:lvl5pPr marL="2057400" indent="-228600" latinLnBrk="1">
                        <a:lnSpc>
                          <a:spcPct val="110000"/>
                        </a:lnSpc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 BERKLEY" charset="0"/>
                        <a:ea typeface="굴림" panose="020B0600000101010101" pitchFamily="50" charset="-127"/>
                        <a:sym typeface="AR BERKLEY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698">
                <a:tc gridSpan="3">
                  <a:txBody>
                    <a:bodyPr/>
                    <a:lstStyle>
                      <a:lvl1pPr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1pPr>
                      <a:lvl2pPr marL="742950" indent="-285750" latinLnBrk="1">
                        <a:lnSpc>
                          <a:spcPct val="110000"/>
                        </a:lnSpc>
                        <a:buFont typeface="AR BERKLEY" charset="0"/>
                        <a:defRPr sz="24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2pPr>
                      <a:lvl3pPr marL="1143000" indent="-228600"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 BERKLEY" charset="0"/>
                        <a:defRPr sz="20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3pPr>
                      <a:lvl4pPr marL="1600200" indent="-228600" latinLnBrk="1">
                        <a:lnSpc>
                          <a:spcPct val="110000"/>
                        </a:lnSpc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4pPr>
                      <a:lvl5pPr marL="2057400" indent="-228600" latinLnBrk="1">
                        <a:lnSpc>
                          <a:spcPct val="110000"/>
                        </a:lnSpc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BERKLEY" charset="0"/>
                          <a:ea typeface="굴림" panose="020B0600000101010101" pitchFamily="50" charset="-127"/>
                          <a:sym typeface="AR BERKLEY" charset="0"/>
                        </a:rPr>
                        <a:t>자동화재탐지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522">
                <a:tc>
                  <a:txBody>
                    <a:bodyPr/>
                    <a:lstStyle>
                      <a:lvl1pPr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1pPr>
                      <a:lvl2pPr marL="742950" indent="-285750" latinLnBrk="1">
                        <a:lnSpc>
                          <a:spcPct val="110000"/>
                        </a:lnSpc>
                        <a:buFont typeface="AR BERKLEY" charset="0"/>
                        <a:defRPr sz="24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2pPr>
                      <a:lvl3pPr marL="1143000" indent="-228600"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 BERKLEY" charset="0"/>
                        <a:defRPr sz="20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3pPr>
                      <a:lvl4pPr marL="1600200" indent="-228600" latinLnBrk="1">
                        <a:lnSpc>
                          <a:spcPct val="110000"/>
                        </a:lnSpc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4pPr>
                      <a:lvl5pPr marL="2057400" indent="-228600" latinLnBrk="1">
                        <a:lnSpc>
                          <a:spcPct val="110000"/>
                        </a:lnSpc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BERKLEY" charset="0"/>
                          <a:ea typeface="굴림" panose="020B0600000101010101" pitchFamily="50" charset="-127"/>
                          <a:sym typeface="AR BERKLEY" charset="0"/>
                        </a:rPr>
                        <a:t>감 </a:t>
                      </a: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BERKLEY" charset="0"/>
                          <a:ea typeface="굴림" panose="020B0600000101010101" pitchFamily="50" charset="-127"/>
                          <a:sym typeface="AR BERKLEY" charset="0"/>
                        </a:rPr>
                        <a:t>32 </a:t>
                      </a:r>
                      <a:r>
                        <a:rPr kumimoji="0" lang="ko-KR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BERKLEY" charset="0"/>
                          <a:ea typeface="굴림" panose="020B0600000101010101" pitchFamily="50" charset="-127"/>
                          <a:sym typeface="AR BERKLEY" charset="0"/>
                        </a:rPr>
                        <a:t>회 </a:t>
                      </a: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BERKLEY" charset="0"/>
                          <a:ea typeface="굴림" panose="020B0600000101010101" pitchFamily="50" charset="-127"/>
                          <a:sym typeface="AR BERKLEY" charset="0"/>
                        </a:rPr>
                        <a:t>2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1pPr>
                      <a:lvl2pPr marL="742950" indent="-285750" latinLnBrk="1">
                        <a:lnSpc>
                          <a:spcPct val="110000"/>
                        </a:lnSpc>
                        <a:buFont typeface="AR BERKLEY" charset="0"/>
                        <a:defRPr sz="24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2pPr>
                      <a:lvl3pPr marL="1143000" indent="-228600"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 BERKLEY" charset="0"/>
                        <a:defRPr sz="20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3pPr>
                      <a:lvl4pPr marL="1600200" indent="-228600" latinLnBrk="1">
                        <a:lnSpc>
                          <a:spcPct val="110000"/>
                        </a:lnSpc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4pPr>
                      <a:lvl5pPr marL="2057400" indent="-228600" latinLnBrk="1">
                        <a:lnSpc>
                          <a:spcPct val="110000"/>
                        </a:lnSpc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BERKLEY" charset="0"/>
                          <a:ea typeface="굴림" panose="020B0600000101010101" pitchFamily="50" charset="-127"/>
                          <a:sym typeface="AR BERKLEY" charset="0"/>
                        </a:rPr>
                        <a:t>감 </a:t>
                      </a: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BERKLEY" charset="0"/>
                          <a:ea typeface="굴림" panose="020B0600000101010101" pitchFamily="50" charset="-127"/>
                          <a:sym typeface="AR BERKLEY" charset="0"/>
                        </a:rPr>
                        <a:t>20 </a:t>
                      </a:r>
                      <a:r>
                        <a:rPr kumimoji="0" lang="ko-KR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BERKLEY" charset="0"/>
                          <a:ea typeface="굴림" panose="020B0600000101010101" pitchFamily="50" charset="-127"/>
                          <a:sym typeface="AR BERKLEY" charset="0"/>
                        </a:rPr>
                        <a:t>회 </a:t>
                      </a: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BERKLEY" charset="0"/>
                          <a:ea typeface="굴림" panose="020B0600000101010101" pitchFamily="50" charset="-127"/>
                          <a:sym typeface="AR BERKLEY" charset="0"/>
                        </a:rPr>
                        <a:t>3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1pPr>
                      <a:lvl2pPr marL="742950" indent="-285750" latinLnBrk="1">
                        <a:lnSpc>
                          <a:spcPct val="110000"/>
                        </a:lnSpc>
                        <a:buFont typeface="AR BERKLEY" charset="0"/>
                        <a:defRPr sz="24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2pPr>
                      <a:lvl3pPr marL="1143000" indent="-228600"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 BERKLEY" charset="0"/>
                        <a:defRPr sz="20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3pPr>
                      <a:lvl4pPr marL="1600200" indent="-228600" latinLnBrk="1">
                        <a:lnSpc>
                          <a:spcPct val="110000"/>
                        </a:lnSpc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4pPr>
                      <a:lvl5pPr marL="2057400" indent="-228600" latinLnBrk="1">
                        <a:lnSpc>
                          <a:spcPct val="110000"/>
                        </a:lnSpc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BERKLEY" charset="0"/>
                          <a:ea typeface="굴림" panose="020B0600000101010101" pitchFamily="50" charset="-127"/>
                          <a:sym typeface="AR BERKLEY" charset="0"/>
                        </a:rPr>
                        <a:t>감 </a:t>
                      </a: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BERKLEY" charset="0"/>
                          <a:ea typeface="굴림" panose="020B0600000101010101" pitchFamily="50" charset="-127"/>
                          <a:sym typeface="AR BERKLEY" charset="0"/>
                        </a:rPr>
                        <a:t>5 </a:t>
                      </a:r>
                      <a:r>
                        <a:rPr kumimoji="0" lang="ko-KR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BERKLEY" charset="0"/>
                          <a:ea typeface="굴림" panose="020B0600000101010101" pitchFamily="50" charset="-127"/>
                          <a:sym typeface="AR BERKLEY" charset="0"/>
                        </a:rPr>
                        <a:t>회 </a:t>
                      </a: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BERKLEY" charset="0"/>
                          <a:ea typeface="굴림" panose="020B0600000101010101" pitchFamily="50" charset="-127"/>
                          <a:sym typeface="AR BERKLEY" charset="0"/>
                        </a:rPr>
                        <a:t>3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980838">
                <a:tc>
                  <a:txBody>
                    <a:bodyPr/>
                    <a:lstStyle>
                      <a:lvl1pPr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1pPr>
                      <a:lvl2pPr marL="742950" indent="-285750" latinLnBrk="1">
                        <a:lnSpc>
                          <a:spcPct val="110000"/>
                        </a:lnSpc>
                        <a:buFont typeface="AR BERKLEY" charset="0"/>
                        <a:defRPr sz="24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2pPr>
                      <a:lvl3pPr marL="1143000" indent="-228600"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 BERKLEY" charset="0"/>
                        <a:defRPr sz="20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3pPr>
                      <a:lvl4pPr marL="1600200" indent="-228600" latinLnBrk="1">
                        <a:lnSpc>
                          <a:spcPct val="110000"/>
                        </a:lnSpc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4pPr>
                      <a:lvl5pPr marL="2057400" indent="-228600" latinLnBrk="1">
                        <a:lnSpc>
                          <a:spcPct val="110000"/>
                        </a:lnSpc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BERKLEY" charset="0"/>
                          <a:ea typeface="굴림" panose="020B0600000101010101" pitchFamily="50" charset="-127"/>
                          <a:sym typeface="AR BERKLEY" charset="0"/>
                        </a:rPr>
                        <a:t>자동식사이렌</a:t>
                      </a: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BERKLEY" charset="0"/>
                          <a:ea typeface="굴림" panose="020B0600000101010101" pitchFamily="50" charset="-127"/>
                          <a:sym typeface="AR BERKLEY" charset="0"/>
                        </a:rPr>
                        <a:t>:3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BERKLEY" charset="0"/>
                          <a:ea typeface="굴림" panose="020B0600000101010101" pitchFamily="50" charset="-127"/>
                          <a:sym typeface="AR BERKLEY" charset="0"/>
                        </a:rPr>
                        <a:t>시각경보기 </a:t>
                      </a: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BERKLEY" charset="0"/>
                          <a:ea typeface="굴림" panose="020B0600000101010101" pitchFamily="50" charset="-127"/>
                          <a:sym typeface="AR BERKLEY" charset="0"/>
                        </a:rPr>
                        <a:t>21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BERKLEY" charset="0"/>
                          <a:ea typeface="굴림" panose="020B0600000101010101" pitchFamily="50" charset="-127"/>
                          <a:sym typeface="AR BERKLEY" charset="0"/>
                        </a:rPr>
                        <a:t>자동화재속보 </a:t>
                      </a: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BERKLEY" charset="0"/>
                          <a:ea typeface="굴림" panose="020B0600000101010101" pitchFamily="50" charset="-127"/>
                          <a:sym typeface="AR BERKLEY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BERKLEY" charset="0"/>
                          <a:ea typeface="굴림" panose="020B0600000101010101" pitchFamily="50" charset="-127"/>
                          <a:sym typeface="AR BERKLEY" charset="0"/>
                        </a:rPr>
                        <a:t>가스누설경보기 </a:t>
                      </a: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BERKLEY" charset="0"/>
                          <a:ea typeface="굴림" panose="020B0600000101010101" pitchFamily="50" charset="-127"/>
                          <a:sym typeface="AR BERKLEY" charset="0"/>
                        </a:rPr>
                        <a:t>1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1pPr>
                      <a:lvl2pPr marL="742950" indent="-285750" latinLnBrk="1">
                        <a:lnSpc>
                          <a:spcPct val="110000"/>
                        </a:lnSpc>
                        <a:buFont typeface="AR BERKLEY" charset="0"/>
                        <a:defRPr sz="24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2pPr>
                      <a:lvl3pPr marL="1143000" indent="-228600"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 BERKLEY" charset="0"/>
                        <a:defRPr sz="20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3pPr>
                      <a:lvl4pPr marL="1600200" indent="-228600" latinLnBrk="1">
                        <a:lnSpc>
                          <a:spcPct val="110000"/>
                        </a:lnSpc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4pPr>
                      <a:lvl5pPr marL="2057400" indent="-228600" latinLnBrk="1">
                        <a:lnSpc>
                          <a:spcPct val="110000"/>
                        </a:lnSpc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BERKLEY" charset="0"/>
                          <a:ea typeface="굴림" panose="020B0600000101010101" pitchFamily="50" charset="-127"/>
                          <a:sym typeface="AR BERKLEY" charset="0"/>
                        </a:rPr>
                        <a:t>자동식사이렌</a:t>
                      </a: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BERKLEY" charset="0"/>
                          <a:ea typeface="굴림" panose="020B0600000101010101" pitchFamily="50" charset="-127"/>
                          <a:sym typeface="AR BERKLEY" charset="0"/>
                        </a:rPr>
                        <a:t>:2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BERKLEY" charset="0"/>
                          <a:ea typeface="굴림" panose="020B0600000101010101" pitchFamily="50" charset="-127"/>
                          <a:sym typeface="AR BERKLEY" charset="0"/>
                        </a:rPr>
                        <a:t>시각경보기</a:t>
                      </a: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BERKLEY" charset="0"/>
                          <a:ea typeface="굴림" panose="020B0600000101010101" pitchFamily="50" charset="-127"/>
                          <a:sym typeface="AR BERKLEY" charset="0"/>
                        </a:rPr>
                        <a:t>:13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1pPr>
                      <a:lvl2pPr marL="742950" indent="-285750" latinLnBrk="1">
                        <a:lnSpc>
                          <a:spcPct val="110000"/>
                        </a:lnSpc>
                        <a:buFont typeface="AR BERKLEY" charset="0"/>
                        <a:defRPr sz="24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2pPr>
                      <a:lvl3pPr marL="1143000" indent="-228600" latinLnBrk="1">
                        <a:lnSpc>
                          <a:spcPct val="110000"/>
                        </a:lnSpc>
                        <a:buClr>
                          <a:schemeClr val="tx1"/>
                        </a:buClr>
                        <a:buFont typeface="AR BERKLEY" charset="0"/>
                        <a:defRPr sz="2000"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3pPr>
                      <a:lvl4pPr marL="1600200" indent="-228600" latinLnBrk="1">
                        <a:lnSpc>
                          <a:spcPct val="110000"/>
                        </a:lnSpc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4pPr>
                      <a:lvl5pPr marL="2057400" indent="-228600" latinLnBrk="1">
                        <a:lnSpc>
                          <a:spcPct val="110000"/>
                        </a:lnSpc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 BERKLEY" charset="0"/>
                        <a:defRPr>
                          <a:solidFill>
                            <a:schemeClr val="tx1"/>
                          </a:solidFill>
                          <a:latin typeface="AR BERKLEY" charset="0"/>
                          <a:ea typeface="AR BERKLEY" charset="0"/>
                          <a:cs typeface="AR BERKLEY" charset="0"/>
                          <a:sym typeface="AR BERKLEY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BERKLEY" charset="0"/>
                          <a:ea typeface="굴림" panose="020B0600000101010101" pitchFamily="50" charset="-127"/>
                          <a:sym typeface="AR BERKLEY" charset="0"/>
                        </a:rPr>
                        <a:t>자동식사이렌</a:t>
                      </a: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BERKLEY" charset="0"/>
                          <a:ea typeface="굴림" panose="020B0600000101010101" pitchFamily="50" charset="-127"/>
                          <a:sym typeface="AR BERKLEY" charset="0"/>
                        </a:rPr>
                        <a:t>:1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BERKLEY" charset="0"/>
                          <a:ea typeface="굴림" panose="020B0600000101010101" pitchFamily="50" charset="-127"/>
                          <a:sym typeface="AR BERKLEY" charset="0"/>
                        </a:rPr>
                        <a:t>시각경보기</a:t>
                      </a:r>
                      <a:r>
                        <a:rPr kumimoji="0" lang="en-US" altLang="ko-KR" sz="13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BERKLEY" charset="0"/>
                          <a:ea typeface="굴림" panose="020B0600000101010101" pitchFamily="50" charset="-127"/>
                          <a:sym typeface="AR BERKLEY" charset="0"/>
                        </a:rPr>
                        <a:t>:3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4">
            <a:extLst>
              <a:ext uri="{FF2B5EF4-FFF2-40B4-BE49-F238E27FC236}">
                <a16:creationId xmlns:a16="http://schemas.microsoft.com/office/drawing/2014/main" id="{3800B6ED-1FE4-8CE9-C9AF-6158EFA08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50" y="1044575"/>
            <a:ext cx="9126538" cy="550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79" name="Rectangle 5">
            <a:extLst>
              <a:ext uri="{FF2B5EF4-FFF2-40B4-BE49-F238E27FC236}">
                <a16:creationId xmlns:a16="http://schemas.microsoft.com/office/drawing/2014/main" id="{A3043429-EE8D-C538-460D-1855465916D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514600" y="279400"/>
            <a:ext cx="7777163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3937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2800">
                <a:solidFill>
                  <a:srgbClr val="00354D"/>
                </a:solidFill>
                <a:latin typeface="함초롬돋움" pitchFamily="50" charset="-127"/>
                <a:ea typeface="함초롬돋움" pitchFamily="50" charset="-127"/>
                <a:sym typeface="AR BERKLEY" charset="0"/>
              </a:rPr>
              <a:t> </a:t>
            </a:r>
            <a:r>
              <a:rPr lang="en-US" altLang="ko-KR" sz="2800">
                <a:solidFill>
                  <a:srgbClr val="00354D"/>
                </a:solidFill>
                <a:latin typeface="함초롬돋움" pitchFamily="50" charset="-127"/>
                <a:ea typeface="함초롬돋움" pitchFamily="50" charset="-127"/>
                <a:sym typeface="AR BERKLEY" charset="0"/>
              </a:rPr>
              <a:t>1</a:t>
            </a:r>
            <a:r>
              <a:rPr lang="ko-KR" altLang="en-US" sz="2800">
                <a:solidFill>
                  <a:srgbClr val="00354D"/>
                </a:solidFill>
                <a:latin typeface="함초롬돋움" pitchFamily="50" charset="-127"/>
                <a:ea typeface="함초롬돋움" pitchFamily="50" charset="-127"/>
                <a:sym typeface="AR BERKLEY" charset="0"/>
              </a:rPr>
              <a:t>차 출동대 차량 부서위치도</a:t>
            </a:r>
          </a:p>
        </p:txBody>
      </p:sp>
      <p:sp>
        <p:nvSpPr>
          <p:cNvPr id="24580" name="Rectangle 6">
            <a:extLst>
              <a:ext uri="{FF2B5EF4-FFF2-40B4-BE49-F238E27FC236}">
                <a16:creationId xmlns:a16="http://schemas.microsoft.com/office/drawing/2014/main" id="{C25FA60B-A116-FAE4-0201-A8A8447A2BC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17650" y="0"/>
            <a:ext cx="913130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FontTx/>
              <a:buNone/>
            </a:pPr>
            <a:endParaRPr lang="ko-KR" altLang="en-US" sz="1200"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24581" name="Rectangle 7">
            <a:extLst>
              <a:ext uri="{FF2B5EF4-FFF2-40B4-BE49-F238E27FC236}">
                <a16:creationId xmlns:a16="http://schemas.microsoft.com/office/drawing/2014/main" id="{4B82BD28-50D8-286A-3743-016C591BD26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17650" y="0"/>
            <a:ext cx="913130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FontTx/>
              <a:buNone/>
            </a:pPr>
            <a:endParaRPr lang="ko-KR" altLang="en-US" sz="1200"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grpSp>
        <p:nvGrpSpPr>
          <p:cNvPr id="24582" name="Group 8">
            <a:extLst>
              <a:ext uri="{FF2B5EF4-FFF2-40B4-BE49-F238E27FC236}">
                <a16:creationId xmlns:a16="http://schemas.microsoft.com/office/drawing/2014/main" id="{E9E1A046-6222-95D3-DDDA-EFD6608C27E5}"/>
              </a:ext>
            </a:extLst>
          </p:cNvPr>
          <p:cNvGrpSpPr>
            <a:grpSpLocks/>
          </p:cNvGrpSpPr>
          <p:nvPr/>
        </p:nvGrpSpPr>
        <p:grpSpPr bwMode="auto">
          <a:xfrm>
            <a:off x="7777163" y="4594225"/>
            <a:ext cx="2332037" cy="601663"/>
            <a:chOff x="3943" y="2894"/>
            <a:chExt cx="1469" cy="379"/>
          </a:xfrm>
        </p:grpSpPr>
        <p:pic>
          <p:nvPicPr>
            <p:cNvPr id="24615" name="Picture 9" descr="Picture3">
              <a:extLst>
                <a:ext uri="{FF2B5EF4-FFF2-40B4-BE49-F238E27FC236}">
                  <a16:creationId xmlns:a16="http://schemas.microsoft.com/office/drawing/2014/main" id="{84B146E1-260B-1BA8-DE91-A4DFAE57C7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3" y="3067"/>
              <a:ext cx="98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616" name="Picture 10" descr="Picture3">
              <a:extLst>
                <a:ext uri="{FF2B5EF4-FFF2-40B4-BE49-F238E27FC236}">
                  <a16:creationId xmlns:a16="http://schemas.microsoft.com/office/drawing/2014/main" id="{50501607-3365-95BD-BC6C-A8FA727B53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5148" y="2894"/>
              <a:ext cx="264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4583" name="Group 11">
            <a:extLst>
              <a:ext uri="{FF2B5EF4-FFF2-40B4-BE49-F238E27FC236}">
                <a16:creationId xmlns:a16="http://schemas.microsoft.com/office/drawing/2014/main" id="{D5C3D741-CADC-6F50-C453-91EE464E0969}"/>
              </a:ext>
            </a:extLst>
          </p:cNvPr>
          <p:cNvGrpSpPr>
            <a:grpSpLocks/>
          </p:cNvGrpSpPr>
          <p:nvPr/>
        </p:nvGrpSpPr>
        <p:grpSpPr bwMode="auto">
          <a:xfrm>
            <a:off x="1762125" y="254000"/>
            <a:ext cx="762000" cy="665163"/>
            <a:chOff x="154" y="160"/>
            <a:chExt cx="480" cy="419"/>
          </a:xfrm>
        </p:grpSpPr>
        <p:sp>
          <p:nvSpPr>
            <p:cNvPr id="24612" name="AutoShape 12">
              <a:extLst>
                <a:ext uri="{FF2B5EF4-FFF2-40B4-BE49-F238E27FC236}">
                  <a16:creationId xmlns:a16="http://schemas.microsoft.com/office/drawing/2014/main" id="{B2716A56-87F0-AD1B-35E6-8CC6D05D4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167"/>
              <a:ext cx="476" cy="412"/>
            </a:xfrm>
            <a:prstGeom prst="hexagon">
              <a:avLst>
                <a:gd name="adj" fmla="val 27044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3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buFontTx/>
                <a:buNone/>
              </a:pPr>
              <a:endParaRPr lang="ko-KR" altLang="en-US" sz="1200"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  <p:sp>
          <p:nvSpPr>
            <p:cNvPr id="24613" name="AutoShape 13" descr="EMB0042">
              <a:extLst>
                <a:ext uri="{FF2B5EF4-FFF2-40B4-BE49-F238E27FC236}">
                  <a16:creationId xmlns:a16="http://schemas.microsoft.com/office/drawing/2014/main" id="{00E50AF5-4C56-997F-F8B0-15A8B45A3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" y="160"/>
              <a:ext cx="475" cy="411"/>
            </a:xfrm>
            <a:prstGeom prst="hexagon">
              <a:avLst>
                <a:gd name="adj" fmla="val 27047"/>
                <a:gd name="vf" fmla="val 115470"/>
              </a:avLst>
            </a:prstGeom>
            <a:blipFill dpi="0" rotWithShape="0">
              <a:blip r:embed="rId6"/>
              <a:srcRect/>
              <a:stretch>
                <a:fillRect/>
              </a:stretch>
            </a:blipFill>
            <a:ln w="9544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3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buFontTx/>
                <a:buNone/>
              </a:pPr>
              <a:endParaRPr lang="ko-KR" altLang="en-US" sz="1200"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  <p:sp>
          <p:nvSpPr>
            <p:cNvPr id="24614" name="AutoShape 14" descr="EMB0043">
              <a:extLst>
                <a:ext uri="{FF2B5EF4-FFF2-40B4-BE49-F238E27FC236}">
                  <a16:creationId xmlns:a16="http://schemas.microsoft.com/office/drawing/2014/main" id="{97E2987C-4EE6-F60F-CB4B-2A7E00DBB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" y="185"/>
              <a:ext cx="418" cy="362"/>
            </a:xfrm>
            <a:prstGeom prst="hexagon">
              <a:avLst>
                <a:gd name="adj" fmla="val 29092"/>
                <a:gd name="vf" fmla="val 115470"/>
              </a:avLst>
            </a:prstGeom>
            <a:blipFill dpi="0" rotWithShape="0">
              <a:blip r:embed="rId7"/>
              <a:srcRect/>
              <a:stretch>
                <a:fillRect/>
              </a:stretch>
            </a:blipFill>
            <a:ln w="9544">
              <a:solidFill>
                <a:srgbClr val="FEFEFE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393700"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1pPr>
              <a:lvl2pPr marL="742950" indent="-285750" defTabSz="3937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3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2pPr>
              <a:lvl3pPr marL="1143000" indent="-228600" defTabSz="3937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3pPr>
              <a:lvl4pPr marL="1600200" indent="-228600" defTabSz="3937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4pPr>
              <a:lvl5pPr marL="2057400" indent="-228600" defTabSz="3937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5pPr>
              <a:lvl6pPr marL="2514600" indent="-228600" defTabSz="393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6pPr>
              <a:lvl7pPr marL="2971800" indent="-228600" defTabSz="393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7pPr>
              <a:lvl8pPr marL="3429000" indent="-228600" defTabSz="393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8pPr>
              <a:lvl9pPr marL="3886200" indent="-228600" defTabSz="393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solidFill>
                    <a:srgbClr val="FFFFFF"/>
                  </a:solidFill>
                  <a:latin typeface="Arial" panose="020B0604020202020204" pitchFamily="34" charset="0"/>
                  <a:ea typeface="휴먼둥근헤드라인" pitchFamily="18" charset="-127"/>
                  <a:sym typeface="AR BERKLEY" charset="0"/>
                </a:rPr>
                <a:t> 6</a:t>
              </a:r>
              <a:endParaRPr lang="ko-KR" altLang="en-US" sz="1800">
                <a:solidFill>
                  <a:srgbClr val="FFFFFF"/>
                </a:solidFill>
                <a:latin typeface="Arial" panose="020B0604020202020204" pitchFamily="34" charset="0"/>
                <a:ea typeface="휴먼둥근헤드라인" pitchFamily="18" charset="-127"/>
                <a:sym typeface="AR BERKLEY" charset="0"/>
              </a:endParaRPr>
            </a:p>
          </p:txBody>
        </p:sp>
      </p:grpSp>
      <p:sp>
        <p:nvSpPr>
          <p:cNvPr id="24584" name="Rectangle 15">
            <a:extLst>
              <a:ext uri="{FF2B5EF4-FFF2-40B4-BE49-F238E27FC236}">
                <a16:creationId xmlns:a16="http://schemas.microsoft.com/office/drawing/2014/main" id="{18B8BE95-477C-5B95-0F02-D47C5A3C1FF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17650" y="23813"/>
            <a:ext cx="9131300" cy="452437"/>
          </a:xfrm>
          <a:prstGeom prst="rect">
            <a:avLst/>
          </a:prstGeom>
          <a:noFill/>
          <a:ln>
            <a:noFill/>
          </a:ln>
          <a:effectLst>
            <a:outerShdw dist="36232" dir="2700000" algn="ctr" rotWithShape="0">
              <a:srgbClr val="2F697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FontTx/>
              <a:buNone/>
            </a:pPr>
            <a:endParaRPr lang="ko-KR" altLang="en-US" sz="1200"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24585" name="Rectangle 16">
            <a:extLst>
              <a:ext uri="{FF2B5EF4-FFF2-40B4-BE49-F238E27FC236}">
                <a16:creationId xmlns:a16="http://schemas.microsoft.com/office/drawing/2014/main" id="{AE834121-361F-B60F-F6EF-63896CF5A71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17650" y="0"/>
            <a:ext cx="9131300" cy="450850"/>
          </a:xfrm>
          <a:prstGeom prst="rect">
            <a:avLst/>
          </a:prstGeom>
          <a:noFill/>
          <a:ln>
            <a:noFill/>
          </a:ln>
          <a:effectLst>
            <a:outerShdw dist="36232" dir="2700000" algn="ctr" rotWithShape="0">
              <a:srgbClr val="2F697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FontTx/>
              <a:buNone/>
            </a:pPr>
            <a:endParaRPr lang="ko-KR" altLang="en-US" sz="1200"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24586" name="Rectangle 20">
            <a:extLst>
              <a:ext uri="{FF2B5EF4-FFF2-40B4-BE49-F238E27FC236}">
                <a16:creationId xmlns:a16="http://schemas.microsoft.com/office/drawing/2014/main" id="{0B94C293-7B88-1FBC-8D5C-F658B16C8D6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663700" y="146050"/>
            <a:ext cx="9137650" cy="457200"/>
          </a:xfrm>
          <a:prstGeom prst="rect">
            <a:avLst/>
          </a:prstGeom>
          <a:noFill/>
          <a:ln>
            <a:noFill/>
          </a:ln>
          <a:effectLst>
            <a:outerShdw dist="36232" dir="2700000" algn="ctr" rotWithShape="0">
              <a:srgbClr val="2F697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FontTx/>
              <a:buNone/>
            </a:pPr>
            <a:endParaRPr lang="ko-KR" altLang="en-US" sz="1200"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24587" name="Rectangle 21">
            <a:extLst>
              <a:ext uri="{FF2B5EF4-FFF2-40B4-BE49-F238E27FC236}">
                <a16:creationId xmlns:a16="http://schemas.microsoft.com/office/drawing/2014/main" id="{D08C22AA-1BD7-E86C-60CF-C3AA051A2C6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17650" y="0"/>
            <a:ext cx="9131300" cy="450850"/>
          </a:xfrm>
          <a:prstGeom prst="rect">
            <a:avLst/>
          </a:prstGeom>
          <a:noFill/>
          <a:ln>
            <a:noFill/>
          </a:ln>
          <a:effectLst>
            <a:outerShdw dist="36232" dir="2700000" algn="ctr" rotWithShape="0">
              <a:srgbClr val="2F697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FontTx/>
              <a:buNone/>
            </a:pPr>
            <a:endParaRPr lang="ko-KR" altLang="en-US" sz="1200"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24588" name="Rectangle 22">
            <a:extLst>
              <a:ext uri="{FF2B5EF4-FFF2-40B4-BE49-F238E27FC236}">
                <a16:creationId xmlns:a16="http://schemas.microsoft.com/office/drawing/2014/main" id="{197AD860-206E-9E39-5E38-02F94AD39D8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17650" y="0"/>
            <a:ext cx="9131300" cy="450850"/>
          </a:xfrm>
          <a:prstGeom prst="rect">
            <a:avLst/>
          </a:prstGeom>
          <a:noFill/>
          <a:ln>
            <a:noFill/>
          </a:ln>
          <a:effectLst>
            <a:outerShdw dist="36232" dir="2700000" algn="ctr" rotWithShape="0">
              <a:srgbClr val="2F697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FontTx/>
              <a:buNone/>
            </a:pPr>
            <a:endParaRPr lang="ko-KR" altLang="en-US" sz="1200"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24589" name="Rectangle 23">
            <a:extLst>
              <a:ext uri="{FF2B5EF4-FFF2-40B4-BE49-F238E27FC236}">
                <a16:creationId xmlns:a16="http://schemas.microsoft.com/office/drawing/2014/main" id="{A783E2AE-67AA-3A7B-F8C0-65AD8028D77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17650" y="0"/>
            <a:ext cx="9131300" cy="450850"/>
          </a:xfrm>
          <a:prstGeom prst="rect">
            <a:avLst/>
          </a:prstGeom>
          <a:noFill/>
          <a:ln>
            <a:noFill/>
          </a:ln>
          <a:effectLst>
            <a:outerShdw dist="36232" dir="2700000" algn="ctr" rotWithShape="0">
              <a:srgbClr val="2F697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FontTx/>
              <a:buNone/>
            </a:pPr>
            <a:endParaRPr lang="ko-KR" altLang="en-US" sz="1200"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24590" name="Rectangle 24">
            <a:extLst>
              <a:ext uri="{FF2B5EF4-FFF2-40B4-BE49-F238E27FC236}">
                <a16:creationId xmlns:a16="http://schemas.microsoft.com/office/drawing/2014/main" id="{EED1910E-24E6-C6B5-23C8-16A5820E623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17650" y="0"/>
            <a:ext cx="9131300" cy="450850"/>
          </a:xfrm>
          <a:prstGeom prst="rect">
            <a:avLst/>
          </a:prstGeom>
          <a:noFill/>
          <a:ln>
            <a:noFill/>
          </a:ln>
          <a:effectLst>
            <a:outerShdw dist="36232" dir="2700000" algn="ctr" rotWithShape="0">
              <a:srgbClr val="2F697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FontTx/>
              <a:buNone/>
            </a:pPr>
            <a:endParaRPr lang="ko-KR" altLang="en-US" sz="1200"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24591" name="Rectangle 25">
            <a:extLst>
              <a:ext uri="{FF2B5EF4-FFF2-40B4-BE49-F238E27FC236}">
                <a16:creationId xmlns:a16="http://schemas.microsoft.com/office/drawing/2014/main" id="{5B5854E1-B9B6-3C22-EB34-EE3990D99EA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17650" y="0"/>
            <a:ext cx="9131300" cy="450850"/>
          </a:xfrm>
          <a:prstGeom prst="rect">
            <a:avLst/>
          </a:prstGeom>
          <a:noFill/>
          <a:ln>
            <a:noFill/>
          </a:ln>
          <a:effectLst>
            <a:outerShdw dist="36232" dir="2700000" algn="ctr" rotWithShape="0">
              <a:srgbClr val="2F697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FontTx/>
              <a:buNone/>
            </a:pPr>
            <a:endParaRPr lang="ko-KR" altLang="en-US" sz="1200"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pic>
        <p:nvPicPr>
          <p:cNvPr id="24592" name="Picture 26" descr="EMB000033f01cce">
            <a:extLst>
              <a:ext uri="{FF2B5EF4-FFF2-40B4-BE49-F238E27FC236}">
                <a16:creationId xmlns:a16="http://schemas.microsoft.com/office/drawing/2014/main" id="{656C5CCC-C28E-8C59-30E3-DFC3BD39E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25" y="1890713"/>
            <a:ext cx="579438" cy="1169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93" name="Rectangle 27">
            <a:extLst>
              <a:ext uri="{FF2B5EF4-FFF2-40B4-BE49-F238E27FC236}">
                <a16:creationId xmlns:a16="http://schemas.microsoft.com/office/drawing/2014/main" id="{C802D0A4-AD93-191D-2F21-2C211E92EFE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17650" y="0"/>
            <a:ext cx="9131300" cy="450850"/>
          </a:xfrm>
          <a:prstGeom prst="rect">
            <a:avLst/>
          </a:prstGeom>
          <a:noFill/>
          <a:ln>
            <a:noFill/>
          </a:ln>
          <a:effectLst>
            <a:outerShdw dist="36232" dir="2700000" algn="ctr" rotWithShape="0">
              <a:srgbClr val="2F697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FontTx/>
              <a:buNone/>
            </a:pPr>
            <a:endParaRPr lang="ko-KR" altLang="en-US" sz="1200"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24594" name="Rectangle 28">
            <a:extLst>
              <a:ext uri="{FF2B5EF4-FFF2-40B4-BE49-F238E27FC236}">
                <a16:creationId xmlns:a16="http://schemas.microsoft.com/office/drawing/2014/main" id="{A7C0FAB0-A091-6C20-B5E8-1495753CE10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17650" y="0"/>
            <a:ext cx="9131300" cy="450850"/>
          </a:xfrm>
          <a:prstGeom prst="rect">
            <a:avLst/>
          </a:prstGeom>
          <a:noFill/>
          <a:ln>
            <a:noFill/>
          </a:ln>
          <a:effectLst>
            <a:outerShdw dist="36232" dir="2700000" algn="ctr" rotWithShape="0">
              <a:srgbClr val="2F697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FontTx/>
              <a:buNone/>
            </a:pPr>
            <a:endParaRPr lang="ko-KR" altLang="en-US" sz="1200"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24595" name="Rectangle 29">
            <a:extLst>
              <a:ext uri="{FF2B5EF4-FFF2-40B4-BE49-F238E27FC236}">
                <a16:creationId xmlns:a16="http://schemas.microsoft.com/office/drawing/2014/main" id="{D6B24B1F-01EC-102B-9F93-4200B9B2E28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17650" y="0"/>
            <a:ext cx="9131300" cy="450850"/>
          </a:xfrm>
          <a:prstGeom prst="rect">
            <a:avLst/>
          </a:prstGeom>
          <a:noFill/>
          <a:ln>
            <a:noFill/>
          </a:ln>
          <a:effectLst>
            <a:outerShdw dist="36232" dir="2700000" algn="ctr" rotWithShape="0">
              <a:srgbClr val="2F697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FontTx/>
              <a:buNone/>
            </a:pPr>
            <a:endParaRPr lang="ko-KR" altLang="en-US" sz="1200"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24596" name="Rectangle 30">
            <a:extLst>
              <a:ext uri="{FF2B5EF4-FFF2-40B4-BE49-F238E27FC236}">
                <a16:creationId xmlns:a16="http://schemas.microsoft.com/office/drawing/2014/main" id="{27B5AEEE-58B5-BA02-1145-057A77865E0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17650" y="0"/>
            <a:ext cx="9131300" cy="450850"/>
          </a:xfrm>
          <a:prstGeom prst="rect">
            <a:avLst/>
          </a:prstGeom>
          <a:noFill/>
          <a:ln>
            <a:noFill/>
          </a:ln>
          <a:effectLst>
            <a:outerShdw dist="36232" dir="2700000" algn="ctr" rotWithShape="0">
              <a:srgbClr val="2F697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FontTx/>
              <a:buNone/>
            </a:pPr>
            <a:endParaRPr lang="ko-KR" altLang="en-US" sz="1200"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24597" name="Rectangle 31">
            <a:extLst>
              <a:ext uri="{FF2B5EF4-FFF2-40B4-BE49-F238E27FC236}">
                <a16:creationId xmlns:a16="http://schemas.microsoft.com/office/drawing/2014/main" id="{0A7BDED4-48CB-5AD1-AF07-231DF7E6C55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17650" y="0"/>
            <a:ext cx="9131300" cy="450850"/>
          </a:xfrm>
          <a:prstGeom prst="rect">
            <a:avLst/>
          </a:prstGeom>
          <a:noFill/>
          <a:ln>
            <a:noFill/>
          </a:ln>
          <a:effectLst>
            <a:outerShdw dist="36232" dir="2700000" algn="ctr" rotWithShape="0">
              <a:srgbClr val="2F697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FontTx/>
              <a:buNone/>
            </a:pPr>
            <a:endParaRPr lang="ko-KR" altLang="en-US" sz="1200"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24598" name="Rectangle 32">
            <a:extLst>
              <a:ext uri="{FF2B5EF4-FFF2-40B4-BE49-F238E27FC236}">
                <a16:creationId xmlns:a16="http://schemas.microsoft.com/office/drawing/2014/main" id="{D6289E0B-A867-B0A1-43D4-8F045D9DB10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17650" y="0"/>
            <a:ext cx="9131300" cy="450850"/>
          </a:xfrm>
          <a:prstGeom prst="rect">
            <a:avLst/>
          </a:prstGeom>
          <a:noFill/>
          <a:ln>
            <a:noFill/>
          </a:ln>
          <a:effectLst>
            <a:outerShdw dist="36232" dir="2700000" algn="ctr" rotWithShape="0">
              <a:srgbClr val="2F697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FontTx/>
              <a:buNone/>
            </a:pPr>
            <a:endParaRPr lang="ko-KR" altLang="en-US" sz="1200"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24599" name="Rectangle 36">
            <a:extLst>
              <a:ext uri="{FF2B5EF4-FFF2-40B4-BE49-F238E27FC236}">
                <a16:creationId xmlns:a16="http://schemas.microsoft.com/office/drawing/2014/main" id="{B706469F-EC26-207F-79C4-9A419570F31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17650" y="0"/>
            <a:ext cx="9131300" cy="450850"/>
          </a:xfrm>
          <a:prstGeom prst="rect">
            <a:avLst/>
          </a:prstGeom>
          <a:noFill/>
          <a:ln>
            <a:noFill/>
          </a:ln>
          <a:effectLst>
            <a:outerShdw dist="36232" dir="2700000" algn="ctr" rotWithShape="0">
              <a:srgbClr val="2F697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FontTx/>
              <a:buNone/>
            </a:pPr>
            <a:endParaRPr lang="ko-KR" altLang="en-US" sz="1200"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pic>
        <p:nvPicPr>
          <p:cNvPr id="24600" name="Picture 37">
            <a:extLst>
              <a:ext uri="{FF2B5EF4-FFF2-40B4-BE49-F238E27FC236}">
                <a16:creationId xmlns:a16="http://schemas.microsoft.com/office/drawing/2014/main" id="{F6BF2131-1F2E-4946-03AA-5361999EF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80000" flipH="1">
            <a:off x="5395913" y="4179888"/>
            <a:ext cx="490537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601" name="Picture 38">
            <a:extLst>
              <a:ext uri="{FF2B5EF4-FFF2-40B4-BE49-F238E27FC236}">
                <a16:creationId xmlns:a16="http://schemas.microsoft.com/office/drawing/2014/main" id="{95403BD6-D706-71F5-5FC9-5D81699B9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0000">
            <a:off x="7164388" y="2700338"/>
            <a:ext cx="5111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602" name="Picture 39">
            <a:extLst>
              <a:ext uri="{FF2B5EF4-FFF2-40B4-BE49-F238E27FC236}">
                <a16:creationId xmlns:a16="http://schemas.microsoft.com/office/drawing/2014/main" id="{CAC95418-276B-BD71-D4F0-76DBC9E2F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00000">
            <a:off x="5975350" y="3355975"/>
            <a:ext cx="579438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603" name="Picture 40">
            <a:extLst>
              <a:ext uri="{FF2B5EF4-FFF2-40B4-BE49-F238E27FC236}">
                <a16:creationId xmlns:a16="http://schemas.microsoft.com/office/drawing/2014/main" id="{E56B66B0-7001-65C1-8806-C2F2FB6CF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830838">
            <a:off x="5743575" y="3757613"/>
            <a:ext cx="825500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604" name="Picture 41" descr="C:\DOCUME~1\user\LOCALS~1\Temp\Hnc\BinData\EMB000001500005.gif">
            <a:extLst>
              <a:ext uri="{FF2B5EF4-FFF2-40B4-BE49-F238E27FC236}">
                <a16:creationId xmlns:a16="http://schemas.microsoft.com/office/drawing/2014/main" id="{4A89E690-0FA6-54C4-85EA-A8DD6D672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80000" flipH="1">
            <a:off x="4886325" y="4497388"/>
            <a:ext cx="417513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605" name="Picture 42" descr="C:\Users\황산2\Desktop\지휘차.png">
            <a:extLst>
              <a:ext uri="{FF2B5EF4-FFF2-40B4-BE49-F238E27FC236}">
                <a16:creationId xmlns:a16="http://schemas.microsoft.com/office/drawing/2014/main" id="{B6DF6672-7819-D6A0-F6F7-CD2244C6C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80000" flipH="1">
            <a:off x="6911975" y="3294063"/>
            <a:ext cx="417513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606" name="AutoShape 43">
            <a:extLst>
              <a:ext uri="{FF2B5EF4-FFF2-40B4-BE49-F238E27FC236}">
                <a16:creationId xmlns:a16="http://schemas.microsoft.com/office/drawing/2014/main" id="{9851862D-944F-7E7C-4892-D6894FEAA4A8}"/>
              </a:ext>
            </a:extLst>
          </p:cNvPr>
          <p:cNvSpPr>
            <a:spLocks noChangeArrowheads="1"/>
          </p:cNvSpPr>
          <p:nvPr/>
        </p:nvSpPr>
        <p:spPr bwMode="auto">
          <a:xfrm rot="-710838">
            <a:off x="5938838" y="4103688"/>
            <a:ext cx="574675" cy="112712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  <a:effectLst>
            <a:outerShdw dist="17997" dir="13500000" algn="ctr" rotWithShape="0">
              <a:srgbClr val="999999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3937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  <a:sym typeface="AR BERKLEY" charset="0"/>
              </a:rPr>
              <a:t>곡성물탱크</a:t>
            </a:r>
          </a:p>
        </p:txBody>
      </p:sp>
      <p:sp>
        <p:nvSpPr>
          <p:cNvPr id="24607" name="AutoShape 44">
            <a:extLst>
              <a:ext uri="{FF2B5EF4-FFF2-40B4-BE49-F238E27FC236}">
                <a16:creationId xmlns:a16="http://schemas.microsoft.com/office/drawing/2014/main" id="{4374C934-0B34-4FEA-EFB5-C634C88C2DA5}"/>
              </a:ext>
            </a:extLst>
          </p:cNvPr>
          <p:cNvSpPr>
            <a:spLocks noChangeArrowheads="1"/>
          </p:cNvSpPr>
          <p:nvPr/>
        </p:nvSpPr>
        <p:spPr bwMode="auto">
          <a:xfrm rot="-1620000">
            <a:off x="5464175" y="4403725"/>
            <a:ext cx="473075" cy="119063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  <a:effectLst>
            <a:outerShdw dist="17997" dir="13500000" algn="ctr" rotWithShape="0">
              <a:srgbClr val="999999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3937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  <a:sym typeface="AR BERKLEY" charset="0"/>
              </a:rPr>
              <a:t>곡성구급</a:t>
            </a:r>
          </a:p>
        </p:txBody>
      </p:sp>
      <p:sp>
        <p:nvSpPr>
          <p:cNvPr id="24608" name="AutoShape 45">
            <a:extLst>
              <a:ext uri="{FF2B5EF4-FFF2-40B4-BE49-F238E27FC236}">
                <a16:creationId xmlns:a16="http://schemas.microsoft.com/office/drawing/2014/main" id="{4A4E552E-F657-6FD0-F153-C4C274C2A6AC}"/>
              </a:ext>
            </a:extLst>
          </p:cNvPr>
          <p:cNvSpPr>
            <a:spLocks noChangeArrowheads="1"/>
          </p:cNvSpPr>
          <p:nvPr/>
        </p:nvSpPr>
        <p:spPr bwMode="auto">
          <a:xfrm rot="-2100000">
            <a:off x="4953000" y="4662488"/>
            <a:ext cx="450850" cy="150812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  <a:effectLst>
            <a:outerShdw dist="17997" dir="13500000" algn="ctr" rotWithShape="0">
              <a:srgbClr val="999999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3937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  <a:sym typeface="AR BERKLEY" charset="0"/>
              </a:rPr>
              <a:t>곡성구조</a:t>
            </a:r>
          </a:p>
        </p:txBody>
      </p:sp>
      <p:sp>
        <p:nvSpPr>
          <p:cNvPr id="24609" name="AutoShape 46">
            <a:extLst>
              <a:ext uri="{FF2B5EF4-FFF2-40B4-BE49-F238E27FC236}">
                <a16:creationId xmlns:a16="http://schemas.microsoft.com/office/drawing/2014/main" id="{7B13815B-D4D2-2BF5-EF74-6D614AB1EC61}"/>
              </a:ext>
            </a:extLst>
          </p:cNvPr>
          <p:cNvSpPr>
            <a:spLocks noChangeArrowheads="1"/>
          </p:cNvSpPr>
          <p:nvPr/>
        </p:nvSpPr>
        <p:spPr bwMode="auto">
          <a:xfrm rot="420000">
            <a:off x="6908800" y="3511550"/>
            <a:ext cx="427038" cy="149225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  <a:effectLst>
            <a:outerShdw dist="17997" dir="13500000" algn="ctr" rotWithShape="0">
              <a:srgbClr val="999999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3937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  <a:sym typeface="AR BERKLEY" charset="0"/>
              </a:rPr>
              <a:t>지휘차</a:t>
            </a:r>
          </a:p>
        </p:txBody>
      </p:sp>
      <p:sp>
        <p:nvSpPr>
          <p:cNvPr id="24610" name="AutoShape 47">
            <a:extLst>
              <a:ext uri="{FF2B5EF4-FFF2-40B4-BE49-F238E27FC236}">
                <a16:creationId xmlns:a16="http://schemas.microsoft.com/office/drawing/2014/main" id="{B8C9926A-2E4E-DF6C-67AB-B9C531544BC4}"/>
              </a:ext>
            </a:extLst>
          </p:cNvPr>
          <p:cNvSpPr>
            <a:spLocks noChangeArrowheads="1"/>
          </p:cNvSpPr>
          <p:nvPr/>
        </p:nvSpPr>
        <p:spPr bwMode="auto">
          <a:xfrm rot="-420000">
            <a:off x="6019800" y="3614738"/>
            <a:ext cx="490538" cy="153987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  <a:effectLst>
            <a:outerShdw dist="17997" dir="13500000" algn="ctr" rotWithShape="0">
              <a:srgbClr val="999999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3937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  <a:sym typeface="AR BERKLEY" charset="0"/>
              </a:rPr>
              <a:t>곡성소형</a:t>
            </a:r>
          </a:p>
        </p:txBody>
      </p:sp>
      <p:sp>
        <p:nvSpPr>
          <p:cNvPr id="24611" name="AutoShape 48">
            <a:extLst>
              <a:ext uri="{FF2B5EF4-FFF2-40B4-BE49-F238E27FC236}">
                <a16:creationId xmlns:a16="http://schemas.microsoft.com/office/drawing/2014/main" id="{2D8CC376-A6DD-B1B5-6816-1DAE7EF29B06}"/>
              </a:ext>
            </a:extLst>
          </p:cNvPr>
          <p:cNvSpPr>
            <a:spLocks noChangeArrowheads="1"/>
          </p:cNvSpPr>
          <p:nvPr/>
        </p:nvSpPr>
        <p:spPr bwMode="auto">
          <a:xfrm rot="60000">
            <a:off x="7142163" y="2941638"/>
            <a:ext cx="514350" cy="122237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  <a:effectLst>
            <a:outerShdw dist="17997" dir="13500000" algn="ctr" rotWithShape="0">
              <a:srgbClr val="999999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3937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9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  <a:sym typeface="AR BERKLEY" charset="0"/>
              </a:rPr>
              <a:t>곡성대형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>
            <a:extLst>
              <a:ext uri="{FF2B5EF4-FFF2-40B4-BE49-F238E27FC236}">
                <a16:creationId xmlns:a16="http://schemas.microsoft.com/office/drawing/2014/main" id="{3AB1DA61-6C7C-06A3-467D-DFAE77B1819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17650" y="0"/>
            <a:ext cx="913130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FontTx/>
              <a:buNone/>
            </a:pPr>
            <a:endParaRPr lang="ko-KR" altLang="en-US" sz="1200"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26627" name="Rectangle 5">
            <a:extLst>
              <a:ext uri="{FF2B5EF4-FFF2-40B4-BE49-F238E27FC236}">
                <a16:creationId xmlns:a16="http://schemas.microsoft.com/office/drawing/2014/main" id="{1403F09C-82E5-C0AF-0525-1CF13143048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17650" y="0"/>
            <a:ext cx="913130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FontTx/>
              <a:buNone/>
            </a:pPr>
            <a:endParaRPr lang="ko-KR" altLang="en-US" sz="1200"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26628" name="Rectangle 6">
            <a:extLst>
              <a:ext uri="{FF2B5EF4-FFF2-40B4-BE49-F238E27FC236}">
                <a16:creationId xmlns:a16="http://schemas.microsoft.com/office/drawing/2014/main" id="{D0C2D287-551F-AD95-507C-DA0876F5D9C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582863" y="277813"/>
            <a:ext cx="7777162" cy="93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3937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3500">
                <a:solidFill>
                  <a:srgbClr val="00354D"/>
                </a:solidFill>
                <a:latin typeface="휴먼둥근헤드라인" pitchFamily="18" charset="-127"/>
                <a:ea typeface="휴먼둥근헤드라인" pitchFamily="18" charset="-127"/>
                <a:sym typeface="AR BERKLEY" charset="0"/>
              </a:rPr>
              <a:t>출동대별 활동사항 </a:t>
            </a:r>
          </a:p>
        </p:txBody>
      </p:sp>
      <p:grpSp>
        <p:nvGrpSpPr>
          <p:cNvPr id="26629" name="Group 7">
            <a:extLst>
              <a:ext uri="{FF2B5EF4-FFF2-40B4-BE49-F238E27FC236}">
                <a16:creationId xmlns:a16="http://schemas.microsoft.com/office/drawing/2014/main" id="{D22B5BC3-D761-450A-F44F-BAFDA1CC9143}"/>
              </a:ext>
            </a:extLst>
          </p:cNvPr>
          <p:cNvGrpSpPr>
            <a:grpSpLocks/>
          </p:cNvGrpSpPr>
          <p:nvPr/>
        </p:nvGrpSpPr>
        <p:grpSpPr bwMode="auto">
          <a:xfrm>
            <a:off x="1979613" y="3613150"/>
            <a:ext cx="1331912" cy="679450"/>
            <a:chOff x="291" y="2276"/>
            <a:chExt cx="839" cy="428"/>
          </a:xfrm>
        </p:grpSpPr>
        <p:sp>
          <p:nvSpPr>
            <p:cNvPr id="26668" name="AutoShape 8" descr="EMB0063">
              <a:extLst>
                <a:ext uri="{FF2B5EF4-FFF2-40B4-BE49-F238E27FC236}">
                  <a16:creationId xmlns:a16="http://schemas.microsoft.com/office/drawing/2014/main" id="{F887E563-24BF-B6BA-1794-F12CCD2C3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" y="2276"/>
              <a:ext cx="839" cy="379"/>
            </a:xfrm>
            <a:prstGeom prst="roundRect">
              <a:avLst>
                <a:gd name="adj" fmla="val 6250"/>
              </a:avLst>
            </a:prstGeom>
            <a:blipFill dpi="0" rotWithShape="0">
              <a:blip r:embed="rId3"/>
              <a:srcRect/>
              <a:stretch>
                <a:fillRect/>
              </a:stretch>
            </a:blipFill>
            <a:ln w="19257" algn="ctr">
              <a:solidFill>
                <a:srgbClr val="808080"/>
              </a:solidFill>
              <a:round/>
              <a:headEnd/>
              <a:tailEnd/>
            </a:ln>
            <a:effectLst>
              <a:outerShdw dist="54229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/>
            <a:lstStyle>
              <a:lvl1pPr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3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buFontTx/>
                <a:buNone/>
              </a:pPr>
              <a:endParaRPr lang="ko-KR" altLang="en-US" sz="1200"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  <p:sp>
          <p:nvSpPr>
            <p:cNvPr id="26669" name="AutoShape 9" descr="EMB0064">
              <a:extLst>
                <a:ext uri="{FF2B5EF4-FFF2-40B4-BE49-F238E27FC236}">
                  <a16:creationId xmlns:a16="http://schemas.microsoft.com/office/drawing/2014/main" id="{35477ED5-B0E0-E28C-7D12-2B15EFF15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" y="2282"/>
              <a:ext cx="824" cy="40"/>
            </a:xfrm>
            <a:prstGeom prst="roundRect">
              <a:avLst>
                <a:gd name="adj" fmla="val 16667"/>
              </a:avLst>
            </a:prstGeom>
            <a:blipFill dpi="0" rotWithShape="0">
              <a:blip r:embed="rId4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3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buFontTx/>
                <a:buNone/>
              </a:pPr>
              <a:endParaRPr lang="ko-KR" altLang="en-US" sz="1200"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  <p:pic>
          <p:nvPicPr>
            <p:cNvPr id="26670" name="Picture 10">
              <a:extLst>
                <a:ext uri="{FF2B5EF4-FFF2-40B4-BE49-F238E27FC236}">
                  <a16:creationId xmlns:a16="http://schemas.microsoft.com/office/drawing/2014/main" id="{EA20EEF0-B39F-7BB9-D0DD-635673A2D9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" y="2530"/>
              <a:ext cx="823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6630" name="Group 11">
            <a:extLst>
              <a:ext uri="{FF2B5EF4-FFF2-40B4-BE49-F238E27FC236}">
                <a16:creationId xmlns:a16="http://schemas.microsoft.com/office/drawing/2014/main" id="{8B1C7715-0826-BD04-17C8-35318C67DE4E}"/>
              </a:ext>
            </a:extLst>
          </p:cNvPr>
          <p:cNvGrpSpPr>
            <a:grpSpLocks/>
          </p:cNvGrpSpPr>
          <p:nvPr/>
        </p:nvGrpSpPr>
        <p:grpSpPr bwMode="auto">
          <a:xfrm>
            <a:off x="6335713" y="5118100"/>
            <a:ext cx="1325562" cy="687388"/>
            <a:chOff x="3035" y="3224"/>
            <a:chExt cx="835" cy="433"/>
          </a:xfrm>
        </p:grpSpPr>
        <p:sp>
          <p:nvSpPr>
            <p:cNvPr id="26665" name="AutoShape 12" descr="EMB0065">
              <a:extLst>
                <a:ext uri="{FF2B5EF4-FFF2-40B4-BE49-F238E27FC236}">
                  <a16:creationId xmlns:a16="http://schemas.microsoft.com/office/drawing/2014/main" id="{F6086968-F538-B3B2-D65A-379446225E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5" y="3224"/>
              <a:ext cx="835" cy="379"/>
            </a:xfrm>
            <a:prstGeom prst="roundRect">
              <a:avLst>
                <a:gd name="adj" fmla="val 6250"/>
              </a:avLst>
            </a:prstGeom>
            <a:blipFill dpi="0" rotWithShape="0">
              <a:blip r:embed="rId6"/>
              <a:srcRect/>
              <a:stretch>
                <a:fillRect/>
              </a:stretch>
            </a:blipFill>
            <a:ln w="19257" algn="ctr">
              <a:solidFill>
                <a:srgbClr val="808080"/>
              </a:solidFill>
              <a:round/>
              <a:headEnd/>
              <a:tailEnd/>
            </a:ln>
            <a:effectLst>
              <a:outerShdw dist="54229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/>
            <a:lstStyle>
              <a:lvl1pPr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3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buFontTx/>
                <a:buNone/>
              </a:pPr>
              <a:endParaRPr lang="ko-KR" altLang="en-US" sz="1200"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  <p:sp>
          <p:nvSpPr>
            <p:cNvPr id="26666" name="AutoShape 13" descr="EMB0066">
              <a:extLst>
                <a:ext uri="{FF2B5EF4-FFF2-40B4-BE49-F238E27FC236}">
                  <a16:creationId xmlns:a16="http://schemas.microsoft.com/office/drawing/2014/main" id="{704B17A6-C8B9-1202-6AAA-D9DEC0883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2" y="3230"/>
              <a:ext cx="820" cy="40"/>
            </a:xfrm>
            <a:prstGeom prst="roundRect">
              <a:avLst>
                <a:gd name="adj" fmla="val 16667"/>
              </a:avLst>
            </a:prstGeom>
            <a:blipFill dpi="0" rotWithShape="0">
              <a:blip r:embed="rId7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3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buFontTx/>
                <a:buNone/>
              </a:pPr>
              <a:endParaRPr lang="ko-KR" altLang="en-US" sz="1200"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  <p:pic>
          <p:nvPicPr>
            <p:cNvPr id="26667" name="Picture 14">
              <a:extLst>
                <a:ext uri="{FF2B5EF4-FFF2-40B4-BE49-F238E27FC236}">
                  <a16:creationId xmlns:a16="http://schemas.microsoft.com/office/drawing/2014/main" id="{8691487E-1BF1-6395-7D06-25BCF3351E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3" y="3483"/>
              <a:ext cx="820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6631" name="Rectangle 15">
            <a:extLst>
              <a:ext uri="{FF2B5EF4-FFF2-40B4-BE49-F238E27FC236}">
                <a16:creationId xmlns:a16="http://schemas.microsoft.com/office/drawing/2014/main" id="{B3A8F955-5A64-13A8-228F-0C588A6DB11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269038" y="5205413"/>
            <a:ext cx="14636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defTabSz="3937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rgbClr val="FFFFFF"/>
                </a:solidFill>
                <a:latin typeface="Arial" panose="020B0604020202020204" pitchFamily="34" charset="0"/>
                <a:ea typeface="굴림" panose="020B0600000101010101" pitchFamily="34" charset="-127"/>
                <a:sym typeface="AR BERKLEY" charset="0"/>
              </a:rPr>
              <a:t>구급차(곡성)</a:t>
            </a:r>
          </a:p>
        </p:txBody>
      </p:sp>
      <p:sp>
        <p:nvSpPr>
          <p:cNvPr id="26632" name="Rectangle 16">
            <a:extLst>
              <a:ext uri="{FF2B5EF4-FFF2-40B4-BE49-F238E27FC236}">
                <a16:creationId xmlns:a16="http://schemas.microsoft.com/office/drawing/2014/main" id="{8164B7C8-7103-6558-0B2F-91256FD05F0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100263" y="3709988"/>
            <a:ext cx="10890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defTabSz="3937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rgbClr val="FFFFFF"/>
                </a:solidFill>
                <a:latin typeface="Arial" panose="020B0604020202020204" pitchFamily="34" charset="0"/>
                <a:ea typeface="굴림" panose="020B0600000101010101" pitchFamily="34" charset="-127"/>
                <a:sym typeface="AR BERKLEY" charset="0"/>
              </a:rPr>
              <a:t>곡성소형</a:t>
            </a:r>
          </a:p>
        </p:txBody>
      </p:sp>
      <p:sp>
        <p:nvSpPr>
          <p:cNvPr id="26633" name="Rectangle 20">
            <a:extLst>
              <a:ext uri="{FF2B5EF4-FFF2-40B4-BE49-F238E27FC236}">
                <a16:creationId xmlns:a16="http://schemas.microsoft.com/office/drawing/2014/main" id="{BD2D8C76-799F-7E16-EA93-39F29808143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661275" y="3619500"/>
            <a:ext cx="29876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3937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  <a:sym typeface="AR BERKLEY" charset="0"/>
              </a:rPr>
              <a:t>대상물 옆쪽에 부서하여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  <a:sym typeface="AR BERKLEY" charset="0"/>
              </a:rPr>
              <a:t>인명검색  및 구조에 주력</a:t>
            </a:r>
          </a:p>
        </p:txBody>
      </p:sp>
      <p:sp>
        <p:nvSpPr>
          <p:cNvPr id="26634" name="Rectangle 21">
            <a:extLst>
              <a:ext uri="{FF2B5EF4-FFF2-40B4-BE49-F238E27FC236}">
                <a16:creationId xmlns:a16="http://schemas.microsoft.com/office/drawing/2014/main" id="{1FC3C94D-85B4-F1EB-DE81-6ED72108790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654925" y="5145088"/>
            <a:ext cx="2886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3937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  <a:sym typeface="AR BERKLEY" charset="0"/>
              </a:rPr>
              <a:t>대상물 옆쪽에 부서하여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  <a:sym typeface="AR BERKLEY" charset="0"/>
              </a:rPr>
              <a:t>환자 인근병원  이송</a:t>
            </a:r>
          </a:p>
        </p:txBody>
      </p:sp>
      <p:sp>
        <p:nvSpPr>
          <p:cNvPr id="26635" name="Line 22">
            <a:extLst>
              <a:ext uri="{FF2B5EF4-FFF2-40B4-BE49-F238E27FC236}">
                <a16:creationId xmlns:a16="http://schemas.microsoft.com/office/drawing/2014/main" id="{9892E03C-84AC-0E90-F801-F5D759E0F3B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3900" y="1838325"/>
            <a:ext cx="3998913" cy="0"/>
          </a:xfrm>
          <a:prstGeom prst="line">
            <a:avLst/>
          </a:prstGeom>
          <a:noFill/>
          <a:ln w="12726">
            <a:solidFill>
              <a:srgbClr val="C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36" name="Rectangle 23">
            <a:extLst>
              <a:ext uri="{FF2B5EF4-FFF2-40B4-BE49-F238E27FC236}">
                <a16:creationId xmlns:a16="http://schemas.microsoft.com/office/drawing/2014/main" id="{C35694ED-C5CE-8DD3-7685-BA1AB30D84A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346450" y="5197475"/>
            <a:ext cx="29178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3937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  <a:sym typeface="AR BERKLEY" charset="0"/>
              </a:rPr>
              <a:t>곡성소형 뒤편에 부서하여 신속한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  <a:sym typeface="AR BERKLEY" charset="0"/>
              </a:rPr>
              <a:t>상황파악 및 인명구조 및 초기진화</a:t>
            </a:r>
          </a:p>
        </p:txBody>
      </p:sp>
      <p:grpSp>
        <p:nvGrpSpPr>
          <p:cNvPr id="26637" name="Group 24">
            <a:extLst>
              <a:ext uri="{FF2B5EF4-FFF2-40B4-BE49-F238E27FC236}">
                <a16:creationId xmlns:a16="http://schemas.microsoft.com/office/drawing/2014/main" id="{B6E6DA96-D615-F189-98C2-F49779E21E49}"/>
              </a:ext>
            </a:extLst>
          </p:cNvPr>
          <p:cNvGrpSpPr>
            <a:grpSpLocks/>
          </p:cNvGrpSpPr>
          <p:nvPr/>
        </p:nvGrpSpPr>
        <p:grpSpPr bwMode="auto">
          <a:xfrm>
            <a:off x="6335713" y="2028825"/>
            <a:ext cx="1325562" cy="687388"/>
            <a:chOff x="3035" y="1278"/>
            <a:chExt cx="835" cy="433"/>
          </a:xfrm>
        </p:grpSpPr>
        <p:sp>
          <p:nvSpPr>
            <p:cNvPr id="26662" name="AutoShape 25" descr="EMB0067">
              <a:extLst>
                <a:ext uri="{FF2B5EF4-FFF2-40B4-BE49-F238E27FC236}">
                  <a16:creationId xmlns:a16="http://schemas.microsoft.com/office/drawing/2014/main" id="{A55EF66B-F37B-8075-845D-803816A91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5" y="1278"/>
              <a:ext cx="835" cy="379"/>
            </a:xfrm>
            <a:prstGeom prst="roundRect">
              <a:avLst>
                <a:gd name="adj" fmla="val 6250"/>
              </a:avLst>
            </a:prstGeom>
            <a:blipFill dpi="0" rotWithShape="0">
              <a:blip r:embed="rId9"/>
              <a:srcRect/>
              <a:stretch>
                <a:fillRect/>
              </a:stretch>
            </a:blipFill>
            <a:ln w="19257" algn="ctr">
              <a:solidFill>
                <a:srgbClr val="808080"/>
              </a:solidFill>
              <a:round/>
              <a:headEnd/>
              <a:tailEnd/>
            </a:ln>
            <a:effectLst>
              <a:outerShdw dist="54229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/>
            <a:lstStyle>
              <a:lvl1pPr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3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buFontTx/>
                <a:buNone/>
              </a:pPr>
              <a:endParaRPr lang="ko-KR" altLang="en-US" sz="1200"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  <p:sp>
          <p:nvSpPr>
            <p:cNvPr id="26663" name="AutoShape 26" descr="EMB0068">
              <a:extLst>
                <a:ext uri="{FF2B5EF4-FFF2-40B4-BE49-F238E27FC236}">
                  <a16:creationId xmlns:a16="http://schemas.microsoft.com/office/drawing/2014/main" id="{93CCFAA9-0BCE-7B1F-65FB-6F0046E99D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2" y="1284"/>
              <a:ext cx="820" cy="40"/>
            </a:xfrm>
            <a:prstGeom prst="roundRect">
              <a:avLst>
                <a:gd name="adj" fmla="val 16667"/>
              </a:avLst>
            </a:prstGeom>
            <a:blipFill dpi="0" rotWithShape="0">
              <a:blip r:embed="rId10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3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buFontTx/>
                <a:buNone/>
              </a:pPr>
              <a:endParaRPr lang="ko-KR" altLang="en-US" sz="1200"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  <p:pic>
          <p:nvPicPr>
            <p:cNvPr id="26664" name="Picture 27">
              <a:extLst>
                <a:ext uri="{FF2B5EF4-FFF2-40B4-BE49-F238E27FC236}">
                  <a16:creationId xmlns:a16="http://schemas.microsoft.com/office/drawing/2014/main" id="{607FA49B-7FEE-B358-9808-DB72F98218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3" y="1537"/>
              <a:ext cx="820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6638" name="Rectangle 28">
            <a:extLst>
              <a:ext uri="{FF2B5EF4-FFF2-40B4-BE49-F238E27FC236}">
                <a16:creationId xmlns:a16="http://schemas.microsoft.com/office/drawing/2014/main" id="{70F73F03-F0A8-129E-5BF4-7EA6F030356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435725" y="2127250"/>
            <a:ext cx="10810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defTabSz="3937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rgbClr val="FFFFFF"/>
                </a:solidFill>
                <a:latin typeface="Arial" panose="020B0604020202020204" pitchFamily="34" charset="0"/>
                <a:ea typeface="굴림" panose="020B0600000101010101" pitchFamily="34" charset="-127"/>
                <a:sym typeface="AR BERKLEY" charset="0"/>
              </a:rPr>
              <a:t>곡성물탱크</a:t>
            </a:r>
          </a:p>
        </p:txBody>
      </p:sp>
      <p:sp>
        <p:nvSpPr>
          <p:cNvPr id="26639" name="Rectangle 29">
            <a:extLst>
              <a:ext uri="{FF2B5EF4-FFF2-40B4-BE49-F238E27FC236}">
                <a16:creationId xmlns:a16="http://schemas.microsoft.com/office/drawing/2014/main" id="{D140C951-5F70-8285-ED5F-A43E3169956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654925" y="2054225"/>
            <a:ext cx="28146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3937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  <a:sym typeface="AR BERKLEY" charset="0"/>
              </a:rPr>
              <a:t>부서된 차량 맨 뒤쪽에 위치하여 소방용수 지원  및 소화전 점령</a:t>
            </a:r>
          </a:p>
        </p:txBody>
      </p:sp>
      <p:sp>
        <p:nvSpPr>
          <p:cNvPr id="26640" name="Line 30">
            <a:extLst>
              <a:ext uri="{FF2B5EF4-FFF2-40B4-BE49-F238E27FC236}">
                <a16:creationId xmlns:a16="http://schemas.microsoft.com/office/drawing/2014/main" id="{58E66782-6E5A-0F8B-C211-BE37DEE4FBF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1100" y="1838325"/>
            <a:ext cx="3992563" cy="0"/>
          </a:xfrm>
          <a:prstGeom prst="line">
            <a:avLst/>
          </a:prstGeom>
          <a:noFill/>
          <a:ln w="12726">
            <a:solidFill>
              <a:srgbClr val="C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26641" name="Group 31">
            <a:extLst>
              <a:ext uri="{FF2B5EF4-FFF2-40B4-BE49-F238E27FC236}">
                <a16:creationId xmlns:a16="http://schemas.microsoft.com/office/drawing/2014/main" id="{B1259C63-F68A-6ECB-DC63-4EAF752B3502}"/>
              </a:ext>
            </a:extLst>
          </p:cNvPr>
          <p:cNvGrpSpPr>
            <a:grpSpLocks/>
          </p:cNvGrpSpPr>
          <p:nvPr/>
        </p:nvGrpSpPr>
        <p:grpSpPr bwMode="auto">
          <a:xfrm>
            <a:off x="1992313" y="2020888"/>
            <a:ext cx="1331912" cy="679450"/>
            <a:chOff x="299" y="1273"/>
            <a:chExt cx="839" cy="428"/>
          </a:xfrm>
        </p:grpSpPr>
        <p:sp>
          <p:nvSpPr>
            <p:cNvPr id="26659" name="AutoShape 32" descr="EMB0069">
              <a:extLst>
                <a:ext uri="{FF2B5EF4-FFF2-40B4-BE49-F238E27FC236}">
                  <a16:creationId xmlns:a16="http://schemas.microsoft.com/office/drawing/2014/main" id="{85B4847E-7324-FEC7-F507-D7893E9C1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" y="1273"/>
              <a:ext cx="839" cy="379"/>
            </a:xfrm>
            <a:prstGeom prst="roundRect">
              <a:avLst>
                <a:gd name="adj" fmla="val 6250"/>
              </a:avLst>
            </a:prstGeom>
            <a:blipFill dpi="0" rotWithShape="0">
              <a:blip r:embed="rId12"/>
              <a:srcRect/>
              <a:stretch>
                <a:fillRect/>
              </a:stretch>
            </a:blipFill>
            <a:ln w="19257" algn="ctr">
              <a:solidFill>
                <a:srgbClr val="808080"/>
              </a:solidFill>
              <a:round/>
              <a:headEnd/>
              <a:tailEnd/>
            </a:ln>
            <a:effectLst>
              <a:outerShdw dist="54229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/>
            <a:lstStyle>
              <a:lvl1pPr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3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buFontTx/>
                <a:buNone/>
              </a:pPr>
              <a:endParaRPr lang="ko-KR" altLang="en-US" sz="1200"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  <p:sp>
          <p:nvSpPr>
            <p:cNvPr id="26660" name="AutoShape 36" descr="EMB0064">
              <a:extLst>
                <a:ext uri="{FF2B5EF4-FFF2-40B4-BE49-F238E27FC236}">
                  <a16:creationId xmlns:a16="http://schemas.microsoft.com/office/drawing/2014/main" id="{97BBB641-474E-CE53-3884-349DC2B87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" y="1279"/>
              <a:ext cx="824" cy="40"/>
            </a:xfrm>
            <a:prstGeom prst="roundRect">
              <a:avLst>
                <a:gd name="adj" fmla="val 16667"/>
              </a:avLst>
            </a:prstGeom>
            <a:blipFill dpi="0" rotWithShape="0">
              <a:blip r:embed="rId4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3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buFontTx/>
                <a:buNone/>
              </a:pPr>
              <a:endParaRPr lang="ko-KR" altLang="en-US" sz="1200"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  <p:pic>
          <p:nvPicPr>
            <p:cNvPr id="26661" name="Picture 37">
              <a:extLst>
                <a:ext uri="{FF2B5EF4-FFF2-40B4-BE49-F238E27FC236}">
                  <a16:creationId xmlns:a16="http://schemas.microsoft.com/office/drawing/2014/main" id="{4E97A114-E9E6-287E-64F2-ECAFF5FCC1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" y="1527"/>
              <a:ext cx="822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6642" name="Rectangle 38">
            <a:extLst>
              <a:ext uri="{FF2B5EF4-FFF2-40B4-BE49-F238E27FC236}">
                <a16:creationId xmlns:a16="http://schemas.microsoft.com/office/drawing/2014/main" id="{E6840712-6F92-C836-CCE3-4D89F32B4D6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197100" y="2125663"/>
            <a:ext cx="86201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defTabSz="3937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rgbClr val="FFFFFF"/>
                </a:solidFill>
                <a:latin typeface="Arial" panose="020B0604020202020204" pitchFamily="34" charset="0"/>
                <a:ea typeface="굴림" panose="020B0600000101010101" pitchFamily="34" charset="-127"/>
                <a:sym typeface="AR BERKLEY" charset="0"/>
              </a:rPr>
              <a:t>지휘차</a:t>
            </a:r>
          </a:p>
        </p:txBody>
      </p:sp>
      <p:sp>
        <p:nvSpPr>
          <p:cNvPr id="26643" name="Rectangle 39">
            <a:extLst>
              <a:ext uri="{FF2B5EF4-FFF2-40B4-BE49-F238E27FC236}">
                <a16:creationId xmlns:a16="http://schemas.microsoft.com/office/drawing/2014/main" id="{37052327-F09C-9CAB-4094-9F69C4A0465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384550" y="2065338"/>
            <a:ext cx="2670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3937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  <a:sym typeface="AR BERKLEY" charset="0"/>
              </a:rPr>
              <a:t>대상물 내 주차장에 부서하여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  <a:sym typeface="AR BERKLEY" charset="0"/>
              </a:rPr>
              <a:t>현장 지휘  및  상황전파</a:t>
            </a:r>
          </a:p>
        </p:txBody>
      </p:sp>
      <p:grpSp>
        <p:nvGrpSpPr>
          <p:cNvPr id="26644" name="Group 40">
            <a:extLst>
              <a:ext uri="{FF2B5EF4-FFF2-40B4-BE49-F238E27FC236}">
                <a16:creationId xmlns:a16="http://schemas.microsoft.com/office/drawing/2014/main" id="{4415EC73-3315-4530-AA24-AB4DAC5F6140}"/>
              </a:ext>
            </a:extLst>
          </p:cNvPr>
          <p:cNvGrpSpPr>
            <a:grpSpLocks/>
          </p:cNvGrpSpPr>
          <p:nvPr/>
        </p:nvGrpSpPr>
        <p:grpSpPr bwMode="auto">
          <a:xfrm>
            <a:off x="6335713" y="3613150"/>
            <a:ext cx="1325562" cy="679450"/>
            <a:chOff x="3035" y="2276"/>
            <a:chExt cx="835" cy="428"/>
          </a:xfrm>
        </p:grpSpPr>
        <p:sp>
          <p:nvSpPr>
            <p:cNvPr id="26656" name="AutoShape 41" descr="EMB0070">
              <a:extLst>
                <a:ext uri="{FF2B5EF4-FFF2-40B4-BE49-F238E27FC236}">
                  <a16:creationId xmlns:a16="http://schemas.microsoft.com/office/drawing/2014/main" id="{8DF9CA3F-D661-8EC2-3D19-A6B55B3E8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5" y="2276"/>
              <a:ext cx="835" cy="379"/>
            </a:xfrm>
            <a:prstGeom prst="roundRect">
              <a:avLst>
                <a:gd name="adj" fmla="val 6250"/>
              </a:avLst>
            </a:prstGeom>
            <a:blipFill dpi="0" rotWithShape="0">
              <a:blip r:embed="rId14"/>
              <a:srcRect/>
              <a:stretch>
                <a:fillRect/>
              </a:stretch>
            </a:blipFill>
            <a:ln w="19257" algn="ctr">
              <a:solidFill>
                <a:srgbClr val="808080"/>
              </a:solidFill>
              <a:round/>
              <a:headEnd/>
              <a:tailEnd/>
            </a:ln>
            <a:effectLst>
              <a:outerShdw dist="54229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/>
            <a:lstStyle>
              <a:lvl1pPr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3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buFontTx/>
                <a:buNone/>
              </a:pPr>
              <a:endParaRPr lang="ko-KR" altLang="en-US" sz="1200"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  <p:sp>
          <p:nvSpPr>
            <p:cNvPr id="26657" name="AutoShape 42" descr="EMB0071">
              <a:extLst>
                <a:ext uri="{FF2B5EF4-FFF2-40B4-BE49-F238E27FC236}">
                  <a16:creationId xmlns:a16="http://schemas.microsoft.com/office/drawing/2014/main" id="{5437C05F-578E-7E60-A00A-3FA889170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2" y="2282"/>
              <a:ext cx="820" cy="40"/>
            </a:xfrm>
            <a:prstGeom prst="roundRect">
              <a:avLst>
                <a:gd name="adj" fmla="val 16667"/>
              </a:avLst>
            </a:prstGeom>
            <a:blipFill dpi="0" rotWithShape="0">
              <a:blip r:embed="rId15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3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buFontTx/>
                <a:buNone/>
              </a:pPr>
              <a:endParaRPr lang="ko-KR" altLang="en-US" sz="1200"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  <p:pic>
          <p:nvPicPr>
            <p:cNvPr id="26658" name="Picture 43">
              <a:extLst>
                <a:ext uri="{FF2B5EF4-FFF2-40B4-BE49-F238E27FC236}">
                  <a16:creationId xmlns:a16="http://schemas.microsoft.com/office/drawing/2014/main" id="{AF66A312-E01C-71FA-D246-34CFFFC05B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3" y="2530"/>
              <a:ext cx="820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6645" name="Rectangle 44">
            <a:extLst>
              <a:ext uri="{FF2B5EF4-FFF2-40B4-BE49-F238E27FC236}">
                <a16:creationId xmlns:a16="http://schemas.microsoft.com/office/drawing/2014/main" id="{F7B38E4E-7B3C-EFB4-2FEB-AC962FE83CB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511925" y="3700463"/>
            <a:ext cx="8604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defTabSz="3937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rgbClr val="FFFFFF"/>
                </a:solidFill>
                <a:latin typeface="Arial" panose="020B0604020202020204" pitchFamily="34" charset="0"/>
                <a:ea typeface="굴림" panose="020B0600000101010101" pitchFamily="34" charset="-127"/>
                <a:sym typeface="AR BERKLEY" charset="0"/>
              </a:rPr>
              <a:t>곡성구조</a:t>
            </a:r>
          </a:p>
        </p:txBody>
      </p:sp>
      <p:grpSp>
        <p:nvGrpSpPr>
          <p:cNvPr id="26646" name="Group 45">
            <a:extLst>
              <a:ext uri="{FF2B5EF4-FFF2-40B4-BE49-F238E27FC236}">
                <a16:creationId xmlns:a16="http://schemas.microsoft.com/office/drawing/2014/main" id="{63537BAF-6612-5709-B0C7-8CC3BB75B6F2}"/>
              </a:ext>
            </a:extLst>
          </p:cNvPr>
          <p:cNvGrpSpPr>
            <a:grpSpLocks/>
          </p:cNvGrpSpPr>
          <p:nvPr/>
        </p:nvGrpSpPr>
        <p:grpSpPr bwMode="auto">
          <a:xfrm>
            <a:off x="1762125" y="254000"/>
            <a:ext cx="762000" cy="665163"/>
            <a:chOff x="154" y="160"/>
            <a:chExt cx="480" cy="419"/>
          </a:xfrm>
        </p:grpSpPr>
        <p:sp>
          <p:nvSpPr>
            <p:cNvPr id="26653" name="AutoShape 46">
              <a:extLst>
                <a:ext uri="{FF2B5EF4-FFF2-40B4-BE49-F238E27FC236}">
                  <a16:creationId xmlns:a16="http://schemas.microsoft.com/office/drawing/2014/main" id="{3F7E44DF-8A17-D625-EA1A-B5521F169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167"/>
              <a:ext cx="476" cy="412"/>
            </a:xfrm>
            <a:prstGeom prst="hexagon">
              <a:avLst>
                <a:gd name="adj" fmla="val 27044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3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buFontTx/>
                <a:buNone/>
              </a:pPr>
              <a:endParaRPr lang="ko-KR" altLang="en-US" sz="1200"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  <p:sp>
          <p:nvSpPr>
            <p:cNvPr id="26654" name="AutoShape 47" descr="EMB0042">
              <a:extLst>
                <a:ext uri="{FF2B5EF4-FFF2-40B4-BE49-F238E27FC236}">
                  <a16:creationId xmlns:a16="http://schemas.microsoft.com/office/drawing/2014/main" id="{9C1B9AF6-0F38-7708-65EF-D6AE5E6D6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" y="160"/>
              <a:ext cx="475" cy="411"/>
            </a:xfrm>
            <a:prstGeom prst="hexagon">
              <a:avLst>
                <a:gd name="adj" fmla="val 27047"/>
                <a:gd name="vf" fmla="val 115470"/>
              </a:avLst>
            </a:prstGeom>
            <a:blipFill dpi="0" rotWithShape="0">
              <a:blip r:embed="rId17"/>
              <a:srcRect/>
              <a:stretch>
                <a:fillRect/>
              </a:stretch>
            </a:blipFill>
            <a:ln w="9544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3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buFontTx/>
                <a:buNone/>
              </a:pPr>
              <a:endParaRPr lang="ko-KR" altLang="en-US" sz="1200"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  <p:sp>
          <p:nvSpPr>
            <p:cNvPr id="26655" name="AutoShape 48" descr="EMB0043">
              <a:extLst>
                <a:ext uri="{FF2B5EF4-FFF2-40B4-BE49-F238E27FC236}">
                  <a16:creationId xmlns:a16="http://schemas.microsoft.com/office/drawing/2014/main" id="{3C92716E-61BD-14C4-83E5-7FEE1E531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" y="185"/>
              <a:ext cx="418" cy="362"/>
            </a:xfrm>
            <a:prstGeom prst="hexagon">
              <a:avLst>
                <a:gd name="adj" fmla="val 29092"/>
                <a:gd name="vf" fmla="val 115470"/>
              </a:avLst>
            </a:prstGeom>
            <a:blipFill dpi="0" rotWithShape="0">
              <a:blip r:embed="rId18"/>
              <a:srcRect/>
              <a:stretch>
                <a:fillRect/>
              </a:stretch>
            </a:blipFill>
            <a:ln w="9544">
              <a:solidFill>
                <a:srgbClr val="FEFEFE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393700"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1pPr>
              <a:lvl2pPr marL="742950" indent="-285750" defTabSz="3937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3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2pPr>
              <a:lvl3pPr marL="1143000" indent="-228600" defTabSz="3937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3pPr>
              <a:lvl4pPr marL="1600200" indent="-228600" defTabSz="3937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4pPr>
              <a:lvl5pPr marL="2057400" indent="-228600" defTabSz="3937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5pPr>
              <a:lvl6pPr marL="2514600" indent="-228600" defTabSz="393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6pPr>
              <a:lvl7pPr marL="2971800" indent="-228600" defTabSz="393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7pPr>
              <a:lvl8pPr marL="3429000" indent="-228600" defTabSz="393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8pPr>
              <a:lvl9pPr marL="3886200" indent="-228600" defTabSz="393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solidFill>
                    <a:srgbClr val="FFFFFF"/>
                  </a:solidFill>
                  <a:latin typeface="Arial" panose="020B0604020202020204" pitchFamily="34" charset="0"/>
                  <a:ea typeface="굴림" panose="020B0600000101010101" pitchFamily="34" charset="-127"/>
                  <a:sym typeface="AR BERKLEY" charset="0"/>
                </a:rPr>
                <a:t>6-1</a:t>
              </a:r>
              <a:endParaRPr lang="ko-KR" altLang="en-US" sz="1800">
                <a:solidFill>
                  <a:srgbClr val="FFFFFF"/>
                </a:solidFill>
                <a:latin typeface="Arial" panose="020B0604020202020204" pitchFamily="34" charset="0"/>
                <a:ea typeface="굴림" panose="020B0600000101010101" pitchFamily="34" charset="-127"/>
                <a:sym typeface="AR BERKLEY" charset="0"/>
              </a:endParaRPr>
            </a:p>
          </p:txBody>
        </p:sp>
      </p:grpSp>
      <p:sp>
        <p:nvSpPr>
          <p:cNvPr id="26647" name="Rectangle 52">
            <a:extLst>
              <a:ext uri="{FF2B5EF4-FFF2-40B4-BE49-F238E27FC236}">
                <a16:creationId xmlns:a16="http://schemas.microsoft.com/office/drawing/2014/main" id="{BECF9768-7028-222F-430A-5A98274AAFC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336925" y="3548063"/>
            <a:ext cx="2876550" cy="73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3937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  <a:sym typeface="AR BERKLEY" charset="0"/>
              </a:rPr>
              <a:t>대상물 정면에 부서하여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  <a:sym typeface="AR BERKLEY" charset="0"/>
              </a:rPr>
              <a:t>신속한 상황파악 및 인명구조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  <a:sym typeface="AR BERKLEY" charset="0"/>
              </a:rPr>
              <a:t>및 초기진화</a:t>
            </a:r>
          </a:p>
        </p:txBody>
      </p:sp>
      <p:grpSp>
        <p:nvGrpSpPr>
          <p:cNvPr id="26648" name="Group 53">
            <a:extLst>
              <a:ext uri="{FF2B5EF4-FFF2-40B4-BE49-F238E27FC236}">
                <a16:creationId xmlns:a16="http://schemas.microsoft.com/office/drawing/2014/main" id="{681A36DA-3BA2-4F1D-5ED0-1E483CA87343}"/>
              </a:ext>
            </a:extLst>
          </p:cNvPr>
          <p:cNvGrpSpPr>
            <a:grpSpLocks/>
          </p:cNvGrpSpPr>
          <p:nvPr/>
        </p:nvGrpSpPr>
        <p:grpSpPr bwMode="auto">
          <a:xfrm>
            <a:off x="2012950" y="5146675"/>
            <a:ext cx="1331913" cy="684213"/>
            <a:chOff x="312" y="3242"/>
            <a:chExt cx="839" cy="431"/>
          </a:xfrm>
        </p:grpSpPr>
        <p:sp>
          <p:nvSpPr>
            <p:cNvPr id="26650" name="AutoShape 54" descr="EMB0072">
              <a:extLst>
                <a:ext uri="{FF2B5EF4-FFF2-40B4-BE49-F238E27FC236}">
                  <a16:creationId xmlns:a16="http://schemas.microsoft.com/office/drawing/2014/main" id="{2D33CCCB-CF52-354B-4536-13503C6D9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" y="3242"/>
              <a:ext cx="839" cy="378"/>
            </a:xfrm>
            <a:prstGeom prst="roundRect">
              <a:avLst>
                <a:gd name="adj" fmla="val 6250"/>
              </a:avLst>
            </a:prstGeom>
            <a:blipFill dpi="0" rotWithShape="0">
              <a:blip r:embed="rId19"/>
              <a:srcRect/>
              <a:stretch>
                <a:fillRect/>
              </a:stretch>
            </a:blipFill>
            <a:ln w="19257" algn="ctr">
              <a:solidFill>
                <a:srgbClr val="808080"/>
              </a:solidFill>
              <a:round/>
              <a:headEnd/>
              <a:tailEnd/>
            </a:ln>
            <a:effectLst>
              <a:outerShdw dist="54229" dir="2700000" algn="ctr" rotWithShape="0">
                <a:srgbClr val="808080">
                  <a:alpha val="50000"/>
                </a:srgbClr>
              </a:outerShdw>
            </a:effectLst>
          </p:spPr>
          <p:txBody>
            <a:bodyPr wrap="none"/>
            <a:lstStyle>
              <a:lvl1pPr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3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buFontTx/>
                <a:buNone/>
              </a:pPr>
              <a:endParaRPr lang="ko-KR" altLang="en-US" sz="1200"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  <p:sp>
          <p:nvSpPr>
            <p:cNvPr id="26651" name="AutoShape 55" descr="EMB0073">
              <a:extLst>
                <a:ext uri="{FF2B5EF4-FFF2-40B4-BE49-F238E27FC236}">
                  <a16:creationId xmlns:a16="http://schemas.microsoft.com/office/drawing/2014/main" id="{1DEE4104-D829-A010-D375-9D64D8CA1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" y="3248"/>
              <a:ext cx="824" cy="40"/>
            </a:xfrm>
            <a:prstGeom prst="roundRect">
              <a:avLst>
                <a:gd name="adj" fmla="val 16667"/>
              </a:avLst>
            </a:prstGeom>
            <a:blipFill dpi="0" rotWithShape="0">
              <a:blip r:embed="rId20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3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buFontTx/>
                <a:buNone/>
              </a:pPr>
              <a:endParaRPr lang="ko-KR" altLang="en-US" sz="1200"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  <p:pic>
          <p:nvPicPr>
            <p:cNvPr id="26652" name="Picture 56">
              <a:extLst>
                <a:ext uri="{FF2B5EF4-FFF2-40B4-BE49-F238E27FC236}">
                  <a16:creationId xmlns:a16="http://schemas.microsoft.com/office/drawing/2014/main" id="{E5D6435A-666E-BE63-D2C2-AA3731892A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" y="3499"/>
              <a:ext cx="822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6649" name="Rectangle 57">
            <a:extLst>
              <a:ext uri="{FF2B5EF4-FFF2-40B4-BE49-F238E27FC236}">
                <a16:creationId xmlns:a16="http://schemas.microsoft.com/office/drawing/2014/main" id="{F5C1D706-A14D-056F-8321-60A071299E0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133600" y="5243513"/>
            <a:ext cx="10890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defTabSz="3937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rgbClr val="FFFFFF"/>
                </a:solidFill>
                <a:latin typeface="Arial" panose="020B0604020202020204" pitchFamily="34" charset="0"/>
                <a:ea typeface="굴림" panose="020B0600000101010101" pitchFamily="34" charset="-127"/>
                <a:sym typeface="AR BERKLEY" charset="0"/>
              </a:rPr>
              <a:t>곡성대형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>
            <a:extLst>
              <a:ext uri="{FF2B5EF4-FFF2-40B4-BE49-F238E27FC236}">
                <a16:creationId xmlns:a16="http://schemas.microsoft.com/office/drawing/2014/main" id="{8DCFEC9D-2929-1819-5E41-F07181CA666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17650" y="0"/>
            <a:ext cx="9134475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FontTx/>
              <a:buNone/>
            </a:pPr>
            <a:endParaRPr lang="ko-KR" altLang="en-US" sz="1200"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27651" name="Rectangle 5">
            <a:extLst>
              <a:ext uri="{FF2B5EF4-FFF2-40B4-BE49-F238E27FC236}">
                <a16:creationId xmlns:a16="http://schemas.microsoft.com/office/drawing/2014/main" id="{E04FBCFB-E028-8A9A-BABC-8D3E9027F9C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17650" y="0"/>
            <a:ext cx="9134475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FontTx/>
              <a:buNone/>
            </a:pPr>
            <a:endParaRPr lang="ko-KR" altLang="en-US" sz="1200"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27652" name="Rectangle 6">
            <a:extLst>
              <a:ext uri="{FF2B5EF4-FFF2-40B4-BE49-F238E27FC236}">
                <a16:creationId xmlns:a16="http://schemas.microsoft.com/office/drawing/2014/main" id="{1C961BC7-9522-A4A3-F204-63267F5D73C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117725" y="207963"/>
            <a:ext cx="7778750" cy="93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0287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defTabSz="1028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defTabSz="1028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defTabSz="1028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defTabSz="1028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3500">
                <a:solidFill>
                  <a:srgbClr val="00354D"/>
                </a:solidFill>
                <a:latin typeface="휴먼둥근헤드라인" pitchFamily="18" charset="-127"/>
                <a:ea typeface="휴먼둥근헤드라인" pitchFamily="18" charset="-127"/>
                <a:sym typeface="AR BERKLEY" charset="0"/>
              </a:rPr>
              <a:t>    화재진압 대책</a:t>
            </a:r>
          </a:p>
        </p:txBody>
      </p:sp>
      <p:sp>
        <p:nvSpPr>
          <p:cNvPr id="27653" name="Freeform 70" descr="EMB0091">
            <a:extLst>
              <a:ext uri="{FF2B5EF4-FFF2-40B4-BE49-F238E27FC236}">
                <a16:creationId xmlns:a16="http://schemas.microsoft.com/office/drawing/2014/main" id="{44833F55-6CEC-3B5D-751E-345899785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1688" y="1158875"/>
            <a:ext cx="3508375" cy="536575"/>
          </a:xfrm>
          <a:custGeom>
            <a:avLst/>
            <a:gdLst>
              <a:gd name="T0" fmla="*/ 2147483646 w 2210"/>
              <a:gd name="T1" fmla="*/ 0 h 338"/>
              <a:gd name="T2" fmla="*/ 2147483646 w 2210"/>
              <a:gd name="T3" fmla="*/ 0 h 338"/>
              <a:gd name="T4" fmla="*/ 2147483646 w 2210"/>
              <a:gd name="T5" fmla="*/ 2147483646 h 338"/>
              <a:gd name="T6" fmla="*/ 2147483646 w 2210"/>
              <a:gd name="T7" fmla="*/ 2147483646 h 338"/>
              <a:gd name="T8" fmla="*/ 2147483646 w 2210"/>
              <a:gd name="T9" fmla="*/ 2147483646 h 338"/>
              <a:gd name="T10" fmla="*/ 0 w 2210"/>
              <a:gd name="T11" fmla="*/ 2147483646 h 338"/>
              <a:gd name="T12" fmla="*/ 0 w 2210"/>
              <a:gd name="T13" fmla="*/ 2147483646 h 338"/>
              <a:gd name="T14" fmla="*/ 2147483646 w 2210"/>
              <a:gd name="T15" fmla="*/ 2147483646 h 338"/>
              <a:gd name="T16" fmla="*/ 2147483646 w 2210"/>
              <a:gd name="T17" fmla="*/ 0 h 338"/>
              <a:gd name="T18" fmla="*/ 2147483646 w 2210"/>
              <a:gd name="T19" fmla="*/ 0 h 33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210" h="338">
                <a:moveTo>
                  <a:pt x="172" y="0"/>
                </a:moveTo>
                <a:lnTo>
                  <a:pt x="2206" y="0"/>
                </a:lnTo>
                <a:cubicBezTo>
                  <a:pt x="2206" y="0"/>
                  <a:pt x="2206" y="109"/>
                  <a:pt x="2206" y="218"/>
                </a:cubicBezTo>
                <a:cubicBezTo>
                  <a:pt x="2206" y="218"/>
                  <a:pt x="2210" y="273"/>
                  <a:pt x="2177" y="297"/>
                </a:cubicBezTo>
                <a:cubicBezTo>
                  <a:pt x="2152" y="317"/>
                  <a:pt x="2102" y="333"/>
                  <a:pt x="2036" y="333"/>
                </a:cubicBezTo>
                <a:cubicBezTo>
                  <a:pt x="1007" y="334"/>
                  <a:pt x="0" y="338"/>
                  <a:pt x="0" y="338"/>
                </a:cubicBezTo>
                <a:lnTo>
                  <a:pt x="0" y="98"/>
                </a:lnTo>
                <a:cubicBezTo>
                  <a:pt x="7" y="45"/>
                  <a:pt x="15" y="37"/>
                  <a:pt x="44" y="20"/>
                </a:cubicBezTo>
                <a:cubicBezTo>
                  <a:pt x="73" y="4"/>
                  <a:pt x="137" y="1"/>
                  <a:pt x="172" y="0"/>
                </a:cubicBezTo>
                <a:close/>
              </a:path>
            </a:pathLst>
          </a:custGeom>
          <a:blipFill dpi="0" rotWithShape="0">
            <a:blip r:embed="rId3"/>
            <a:srcRect/>
            <a:stretch>
              <a:fillRect/>
            </a:stretch>
          </a:blipFill>
          <a:ln w="28746" cmpd="sng" algn="ctr">
            <a:solidFill>
              <a:srgbClr val="FFFFFF"/>
            </a:solidFill>
            <a:round/>
            <a:headEnd type="none" w="med" len="med"/>
            <a:tailEnd type="none" w="med" len="med"/>
          </a:ln>
          <a:effectLst>
            <a:outerShdw dist="72543" dir="2700000" algn="ctr" rotWithShape="0">
              <a:srgbClr val="000000">
                <a:alpha val="50000"/>
              </a:srgbClr>
            </a:outerShdw>
          </a:effec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7654" name="Rectangle 71">
            <a:extLst>
              <a:ext uri="{FF2B5EF4-FFF2-40B4-BE49-F238E27FC236}">
                <a16:creationId xmlns:a16="http://schemas.microsoft.com/office/drawing/2014/main" id="{A12FA08E-8E7D-DF87-1370-0E7705B9D14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416303" y="1196181"/>
            <a:ext cx="4819143" cy="461962"/>
          </a:xfrm>
          <a:prstGeom prst="rect">
            <a:avLst/>
          </a:prstGeom>
          <a:noFill/>
          <a:ln>
            <a:noFill/>
          </a:ln>
          <a:effectLst>
            <a:outerShdw dist="17997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87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defTabSz="1028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defTabSz="1028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defTabSz="1028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defTabSz="1028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2400" b="1" dirty="0">
                <a:solidFill>
                  <a:srgbClr val="FFFFFF"/>
                </a:solidFill>
                <a:latin typeface="굴림" panose="020B0600000101010101" pitchFamily="34" charset="-127"/>
                <a:ea typeface="굴림" panose="020B0600000101010101" pitchFamily="34" charset="-127"/>
                <a:sym typeface="AR BERKLEY" charset="0"/>
              </a:rPr>
              <a:t>환자대피 및 인명구조</a:t>
            </a:r>
          </a:p>
        </p:txBody>
      </p:sp>
      <p:grpSp>
        <p:nvGrpSpPr>
          <p:cNvPr id="27655" name="Group 72">
            <a:extLst>
              <a:ext uri="{FF2B5EF4-FFF2-40B4-BE49-F238E27FC236}">
                <a16:creationId xmlns:a16="http://schemas.microsoft.com/office/drawing/2014/main" id="{4D45F035-E8C6-7B90-1A7D-A6CCE7CB4377}"/>
              </a:ext>
            </a:extLst>
          </p:cNvPr>
          <p:cNvGrpSpPr>
            <a:grpSpLocks/>
          </p:cNvGrpSpPr>
          <p:nvPr/>
        </p:nvGrpSpPr>
        <p:grpSpPr bwMode="auto">
          <a:xfrm>
            <a:off x="1908175" y="184150"/>
            <a:ext cx="762000" cy="665163"/>
            <a:chOff x="246" y="116"/>
            <a:chExt cx="480" cy="419"/>
          </a:xfrm>
        </p:grpSpPr>
        <p:sp>
          <p:nvSpPr>
            <p:cNvPr id="27657" name="AutoShape 73">
              <a:extLst>
                <a:ext uri="{FF2B5EF4-FFF2-40B4-BE49-F238E27FC236}">
                  <a16:creationId xmlns:a16="http://schemas.microsoft.com/office/drawing/2014/main" id="{539047B9-BF46-4809-DCF4-9D6A5F571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" y="123"/>
              <a:ext cx="476" cy="412"/>
            </a:xfrm>
            <a:prstGeom prst="hexagon">
              <a:avLst>
                <a:gd name="adj" fmla="val 27044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3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buFontTx/>
                <a:buNone/>
              </a:pPr>
              <a:endParaRPr lang="ko-KR" altLang="en-US" sz="1200"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  <p:sp>
          <p:nvSpPr>
            <p:cNvPr id="27658" name="AutoShape 74" descr="EMB0092">
              <a:extLst>
                <a:ext uri="{FF2B5EF4-FFF2-40B4-BE49-F238E27FC236}">
                  <a16:creationId xmlns:a16="http://schemas.microsoft.com/office/drawing/2014/main" id="{4BF6611A-3F4F-957B-7BFC-0C793AA65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" y="116"/>
              <a:ext cx="475" cy="411"/>
            </a:xfrm>
            <a:prstGeom prst="hexagon">
              <a:avLst>
                <a:gd name="adj" fmla="val 27047"/>
                <a:gd name="vf" fmla="val 115470"/>
              </a:avLst>
            </a:prstGeom>
            <a:blipFill dpi="0" rotWithShape="0">
              <a:blip r:embed="rId4"/>
              <a:srcRect/>
              <a:stretch>
                <a:fillRect/>
              </a:stretch>
            </a:blipFill>
            <a:ln w="9544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3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buFontTx/>
                <a:buNone/>
              </a:pPr>
              <a:endParaRPr lang="ko-KR" altLang="en-US" sz="1200"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  <p:sp>
          <p:nvSpPr>
            <p:cNvPr id="27659" name="AutoShape 75" descr="EMB0093">
              <a:extLst>
                <a:ext uri="{FF2B5EF4-FFF2-40B4-BE49-F238E27FC236}">
                  <a16:creationId xmlns:a16="http://schemas.microsoft.com/office/drawing/2014/main" id="{1836CCF5-A1CE-AE23-9BDD-25F77EEBE0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" y="141"/>
              <a:ext cx="418" cy="362"/>
            </a:xfrm>
            <a:prstGeom prst="hexagon">
              <a:avLst>
                <a:gd name="adj" fmla="val 29087"/>
                <a:gd name="vf" fmla="val 115470"/>
              </a:avLst>
            </a:prstGeom>
            <a:blipFill dpi="0" rotWithShape="0">
              <a:blip r:embed="rId5"/>
              <a:srcRect/>
              <a:stretch>
                <a:fillRect/>
              </a:stretch>
            </a:blipFill>
            <a:ln w="9544">
              <a:solidFill>
                <a:srgbClr val="FEFEFE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1028700"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1pPr>
              <a:lvl2pPr marL="742950" indent="-285750" defTabSz="10287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3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2pPr>
              <a:lvl3pPr marL="1143000" indent="-228600" defTabSz="10287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3pPr>
              <a:lvl4pPr marL="1600200" indent="-228600" defTabSz="10287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4pPr>
              <a:lvl5pPr marL="2057400" indent="-228600" defTabSz="10287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5pPr>
              <a:lvl6pPr marL="2514600" indent="-228600" defTabSz="1028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6pPr>
              <a:lvl7pPr marL="2971800" indent="-228600" defTabSz="1028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7pPr>
              <a:lvl8pPr marL="3429000" indent="-228600" defTabSz="1028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8pPr>
              <a:lvl9pPr marL="3886200" indent="-228600" defTabSz="1028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solidFill>
                    <a:srgbClr val="FFFFFF"/>
                  </a:solidFill>
                  <a:latin typeface="Arial" panose="020B0604020202020204" pitchFamily="34" charset="0"/>
                  <a:ea typeface="굴림" panose="020B0600000101010101" pitchFamily="34" charset="-127"/>
                  <a:sym typeface="AR BERKLEY" charset="0"/>
                </a:rPr>
                <a:t>6-2</a:t>
              </a:r>
              <a:endParaRPr lang="ko-KR" altLang="en-US" sz="1800">
                <a:solidFill>
                  <a:srgbClr val="FFFFFF"/>
                </a:solidFill>
                <a:latin typeface="Arial" panose="020B0604020202020204" pitchFamily="34" charset="0"/>
                <a:ea typeface="굴림" panose="020B0600000101010101" pitchFamily="34" charset="-127"/>
                <a:sym typeface="AR BERKLEY" charset="0"/>
              </a:endParaRPr>
            </a:p>
          </p:txBody>
        </p:sp>
      </p:grpSp>
      <p:sp>
        <p:nvSpPr>
          <p:cNvPr id="63" name="AutoShape 10">
            <a:extLst>
              <a:ext uri="{FF2B5EF4-FFF2-40B4-BE49-F238E27FC236}">
                <a16:creationId xmlns:a16="http://schemas.microsoft.com/office/drawing/2014/main" id="{2B6AAB00-8384-0A6A-5ADF-E20F724C4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4700" y="1908175"/>
            <a:ext cx="8067675" cy="4394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dist="17997" dir="13500000" algn="ctr" rotWithShape="0">
              <a:srgbClr val="999999"/>
            </a:outerShdw>
          </a:effectLst>
        </p:spPr>
        <p:txBody>
          <a:bodyPr wrap="none"/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  <a:sym typeface="AR BERKLEY" charset="0"/>
              </a:defRPr>
            </a:lvl1pPr>
            <a:lvl2pPr marL="989013" indent="-285750" latinLnBrk="1">
              <a:lnSpc>
                <a:spcPct val="110000"/>
              </a:lnSpc>
              <a:buFont typeface="AR BERKLEY" charset="0"/>
              <a:buChar char="–"/>
              <a:defRPr sz="28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  <a:sym typeface="AR BERKLEY" charset="0"/>
              </a:defRPr>
            </a:lvl2pPr>
            <a:lvl3pPr marL="1528763" indent="-228600" latinLnBrk="1">
              <a:lnSpc>
                <a:spcPct val="110000"/>
              </a:lnSpc>
              <a:buClr>
                <a:schemeClr val="tx1"/>
              </a:buClr>
              <a:buFont typeface="AR BERKLEY" charset="0"/>
              <a:buChar char="•"/>
              <a:defRPr sz="24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  <a:sym typeface="AR BERKLEY" charset="0"/>
              </a:defRPr>
            </a:lvl3pPr>
            <a:lvl4pPr marL="2068513" indent="-228600" latinLnBrk="1">
              <a:lnSpc>
                <a:spcPct val="110000"/>
              </a:lnSpc>
              <a:buFont typeface="AR BERKLEY" charset="0"/>
              <a:buChar char="–"/>
              <a:defRPr sz="20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  <a:sym typeface="AR BERKLEY" charset="0"/>
              </a:defRPr>
            </a:lvl4pPr>
            <a:lvl5pPr marL="2609850" indent="-228600" latinLnBrk="1">
              <a:lnSpc>
                <a:spcPct val="110000"/>
              </a:lnSpc>
              <a:buFont typeface="AR BERKLEY" charset="0"/>
              <a:buChar char="»"/>
              <a:defRPr sz="20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  <a:sym typeface="AR BERKLEY" charset="0"/>
              </a:defRPr>
            </a:lvl5pPr>
            <a:lvl6pPr marL="306705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 BERKLEY" charset="0"/>
              <a:buChar char="»"/>
              <a:defRPr sz="20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  <a:sym typeface="AR BERKLEY" charset="0"/>
              </a:defRPr>
            </a:lvl6pPr>
            <a:lvl7pPr marL="352425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 BERKLEY" charset="0"/>
              <a:buChar char="»"/>
              <a:defRPr sz="20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  <a:sym typeface="AR BERKLEY" charset="0"/>
              </a:defRPr>
            </a:lvl7pPr>
            <a:lvl8pPr marL="398145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 BERKLEY" charset="0"/>
              <a:buChar char="»"/>
              <a:defRPr sz="20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  <a:sym typeface="AR BERKLEY" charset="0"/>
              </a:defRPr>
            </a:lvl8pPr>
            <a:lvl9pPr marL="443865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 BERKLEY" charset="0"/>
              <a:buChar char="»"/>
              <a:defRPr sz="20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  <a:sym typeface="AR BERKLEY" charset="0"/>
              </a:defRPr>
            </a:lvl9pPr>
          </a:lstStyle>
          <a:p>
            <a:pPr marL="285750" indent="-285750" eaLnBrk="1" hangingPunct="1">
              <a:lnSpc>
                <a:spcPct val="200000"/>
              </a:lnSpc>
              <a:buClrTx/>
              <a:defRPr/>
            </a:pPr>
            <a:r>
              <a:rPr lang="en-US" altLang="ko-KR" sz="2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 / 2</a:t>
            </a:r>
            <a:r>
              <a:rPr lang="ko-KR" altLang="en-US" sz="2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층 입소자 요양원 관계자에 의한 신속한 대피유도</a:t>
            </a:r>
            <a:endParaRPr lang="en-US" altLang="ko-KR" sz="2000" b="1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eaLnBrk="1" hangingPunct="1">
              <a:lnSpc>
                <a:spcPct val="200000"/>
              </a:lnSpc>
              <a:buClrTx/>
              <a:defRPr/>
            </a:pPr>
            <a:r>
              <a:rPr lang="ko-KR" altLang="en-US" sz="2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승강기를 이용한 대피는 지양하고 중앙 및 후면 계단 활용</a:t>
            </a:r>
            <a:endParaRPr lang="en-US" altLang="ko-KR" sz="2000" b="1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eaLnBrk="1" hangingPunct="1">
              <a:lnSpc>
                <a:spcPct val="200000"/>
              </a:lnSpc>
              <a:buClrTx/>
              <a:defRPr/>
            </a:pPr>
            <a:r>
              <a:rPr lang="ko-KR" altLang="en-US" sz="2000" b="1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화재시</a:t>
            </a:r>
            <a:r>
              <a:rPr lang="ko-KR" altLang="en-US" sz="2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요양원 관계자 소방시설 적극활용</a:t>
            </a:r>
            <a:endParaRPr lang="en-US" altLang="ko-KR" sz="2000" b="1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eaLnBrk="1" hangingPunct="1">
              <a:lnSpc>
                <a:spcPct val="200000"/>
              </a:lnSpc>
              <a:buClrTx/>
              <a:defRPr/>
            </a:pPr>
            <a:r>
              <a:rPr lang="ko-KR" altLang="en-US" sz="2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대피하지 못한 거동불편자 등 적극 수색</a:t>
            </a:r>
            <a:endParaRPr lang="en-US" altLang="ko-KR" sz="2000" b="1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eaLnBrk="1" hangingPunct="1">
              <a:lnSpc>
                <a:spcPct val="200000"/>
              </a:lnSpc>
              <a:buClrTx/>
              <a:defRPr/>
            </a:pPr>
            <a:r>
              <a:rPr lang="ko-KR" altLang="en-US" sz="2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건물정면 옥상 복식사다리 전개 및 </a:t>
            </a:r>
            <a:r>
              <a:rPr lang="en-US" altLang="ko-KR" sz="2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sz="2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층 피난 미끄럼틀 활용</a:t>
            </a:r>
            <a:endParaRPr lang="en-US" altLang="ko-KR" sz="2000" b="1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200000"/>
              </a:lnSpc>
              <a:buClrTx/>
              <a:buFont typeface="Arial" panose="020B0604020202020204" pitchFamily="34" charset="0"/>
              <a:buNone/>
              <a:defRPr/>
            </a:pPr>
            <a:r>
              <a:rPr lang="ko-KR" altLang="en-US" sz="2000" b="1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  <a:p>
            <a:pPr marL="285750" indent="-285750" eaLnBrk="1" hangingPunct="1">
              <a:lnSpc>
                <a:spcPct val="100000"/>
              </a:lnSpc>
              <a:buClrTx/>
              <a:defRPr/>
            </a:pPr>
            <a:endParaRPr lang="ko-KR" altLang="en-US" sz="1600" dirty="0">
              <a:solidFill>
                <a:srgbClr val="000000"/>
              </a:solidFill>
              <a:latin typeface="HY동녘B" charset="-128"/>
              <a:ea typeface="HY동녘B" charset="-128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>
            <a:extLst>
              <a:ext uri="{FF2B5EF4-FFF2-40B4-BE49-F238E27FC236}">
                <a16:creationId xmlns:a16="http://schemas.microsoft.com/office/drawing/2014/main" id="{E85BCCA4-C1AF-6D47-30AB-8229E815B6B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17650" y="0"/>
            <a:ext cx="9134475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FontTx/>
              <a:buNone/>
            </a:pPr>
            <a:endParaRPr lang="ko-KR" altLang="en-US" sz="1200"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28675" name="Rectangle 5">
            <a:extLst>
              <a:ext uri="{FF2B5EF4-FFF2-40B4-BE49-F238E27FC236}">
                <a16:creationId xmlns:a16="http://schemas.microsoft.com/office/drawing/2014/main" id="{4D11CA03-01F6-3785-A812-4549E34DFE4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17650" y="0"/>
            <a:ext cx="9134475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FontTx/>
              <a:buNone/>
            </a:pPr>
            <a:endParaRPr lang="ko-KR" altLang="en-US" sz="1200"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28676" name="Rectangle 6">
            <a:extLst>
              <a:ext uri="{FF2B5EF4-FFF2-40B4-BE49-F238E27FC236}">
                <a16:creationId xmlns:a16="http://schemas.microsoft.com/office/drawing/2014/main" id="{10C5FF5D-2999-6337-F80C-C5FE52AAD75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117725" y="207963"/>
            <a:ext cx="7778750" cy="93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0287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defTabSz="1028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defTabSz="1028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defTabSz="1028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defTabSz="1028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3500">
                <a:solidFill>
                  <a:srgbClr val="00354D"/>
                </a:solidFill>
                <a:latin typeface="휴먼둥근헤드라인" pitchFamily="18" charset="-127"/>
                <a:ea typeface="휴먼둥근헤드라인" pitchFamily="18" charset="-127"/>
                <a:sym typeface="AR BERKLEY" charset="0"/>
              </a:rPr>
              <a:t>    화재진압 대책</a:t>
            </a:r>
          </a:p>
        </p:txBody>
      </p:sp>
      <p:grpSp>
        <p:nvGrpSpPr>
          <p:cNvPr id="28677" name="Group 7">
            <a:extLst>
              <a:ext uri="{FF2B5EF4-FFF2-40B4-BE49-F238E27FC236}">
                <a16:creationId xmlns:a16="http://schemas.microsoft.com/office/drawing/2014/main" id="{E3C62D48-85D0-3671-DC39-280789C12505}"/>
              </a:ext>
            </a:extLst>
          </p:cNvPr>
          <p:cNvGrpSpPr>
            <a:grpSpLocks/>
          </p:cNvGrpSpPr>
          <p:nvPr/>
        </p:nvGrpSpPr>
        <p:grpSpPr bwMode="auto">
          <a:xfrm>
            <a:off x="2155825" y="2319338"/>
            <a:ext cx="8243888" cy="3554412"/>
            <a:chOff x="402" y="1461"/>
            <a:chExt cx="5193" cy="2239"/>
          </a:xfrm>
        </p:grpSpPr>
        <p:sp>
          <p:nvSpPr>
            <p:cNvPr id="28687" name="Freeform 8">
              <a:extLst>
                <a:ext uri="{FF2B5EF4-FFF2-40B4-BE49-F238E27FC236}">
                  <a16:creationId xmlns:a16="http://schemas.microsoft.com/office/drawing/2014/main" id="{8C1C2C4E-26DC-5457-45DC-9B134EE067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" y="1461"/>
              <a:ext cx="5036" cy="1559"/>
            </a:xfrm>
            <a:custGeom>
              <a:avLst/>
              <a:gdLst>
                <a:gd name="T0" fmla="*/ 0 w 5036"/>
                <a:gd name="T1" fmla="*/ 1508 h 1559"/>
                <a:gd name="T2" fmla="*/ 0 w 5036"/>
                <a:gd name="T3" fmla="*/ 1559 h 1559"/>
                <a:gd name="T4" fmla="*/ 1070 w 5036"/>
                <a:gd name="T5" fmla="*/ 1559 h 1559"/>
                <a:gd name="T6" fmla="*/ 1293 w 5036"/>
                <a:gd name="T7" fmla="*/ 1056 h 1559"/>
                <a:gd name="T8" fmla="*/ 2363 w 5036"/>
                <a:gd name="T9" fmla="*/ 1056 h 1559"/>
                <a:gd name="T10" fmla="*/ 2631 w 5036"/>
                <a:gd name="T11" fmla="*/ 553 h 1559"/>
                <a:gd name="T12" fmla="*/ 3698 w 5036"/>
                <a:gd name="T13" fmla="*/ 553 h 1559"/>
                <a:gd name="T14" fmla="*/ 3966 w 5036"/>
                <a:gd name="T15" fmla="*/ 50 h 1559"/>
                <a:gd name="T16" fmla="*/ 5036 w 5036"/>
                <a:gd name="T17" fmla="*/ 50 h 1559"/>
                <a:gd name="T18" fmla="*/ 5036 w 5036"/>
                <a:gd name="T19" fmla="*/ 0 h 1559"/>
                <a:gd name="T20" fmla="*/ 3966 w 5036"/>
                <a:gd name="T21" fmla="*/ 0 h 1559"/>
                <a:gd name="T22" fmla="*/ 3698 w 5036"/>
                <a:gd name="T23" fmla="*/ 503 h 1559"/>
                <a:gd name="T24" fmla="*/ 2631 w 5036"/>
                <a:gd name="T25" fmla="*/ 503 h 1559"/>
                <a:gd name="T26" fmla="*/ 2363 w 5036"/>
                <a:gd name="T27" fmla="*/ 1006 h 1559"/>
                <a:gd name="T28" fmla="*/ 1293 w 5036"/>
                <a:gd name="T29" fmla="*/ 1006 h 1559"/>
                <a:gd name="T30" fmla="*/ 1070 w 5036"/>
                <a:gd name="T31" fmla="*/ 1508 h 1559"/>
                <a:gd name="T32" fmla="*/ 0 w 5036"/>
                <a:gd name="T33" fmla="*/ 1508 h 155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036" h="1559">
                  <a:moveTo>
                    <a:pt x="0" y="1508"/>
                  </a:moveTo>
                  <a:lnTo>
                    <a:pt x="0" y="1559"/>
                  </a:lnTo>
                  <a:lnTo>
                    <a:pt x="1070" y="1559"/>
                  </a:lnTo>
                  <a:lnTo>
                    <a:pt x="1293" y="1056"/>
                  </a:lnTo>
                  <a:lnTo>
                    <a:pt x="2363" y="1056"/>
                  </a:lnTo>
                  <a:lnTo>
                    <a:pt x="2631" y="553"/>
                  </a:lnTo>
                  <a:lnTo>
                    <a:pt x="3698" y="553"/>
                  </a:lnTo>
                  <a:lnTo>
                    <a:pt x="3966" y="50"/>
                  </a:lnTo>
                  <a:lnTo>
                    <a:pt x="5036" y="50"/>
                  </a:lnTo>
                  <a:lnTo>
                    <a:pt x="5036" y="0"/>
                  </a:lnTo>
                  <a:lnTo>
                    <a:pt x="3966" y="0"/>
                  </a:lnTo>
                  <a:lnTo>
                    <a:pt x="3698" y="503"/>
                  </a:lnTo>
                  <a:lnTo>
                    <a:pt x="2631" y="503"/>
                  </a:lnTo>
                  <a:lnTo>
                    <a:pt x="2363" y="1006"/>
                  </a:lnTo>
                  <a:lnTo>
                    <a:pt x="1293" y="1006"/>
                  </a:lnTo>
                  <a:lnTo>
                    <a:pt x="1070" y="1508"/>
                  </a:lnTo>
                  <a:lnTo>
                    <a:pt x="0" y="1508"/>
                  </a:lnTo>
                  <a:close/>
                </a:path>
              </a:pathLst>
            </a:custGeom>
            <a:solidFill>
              <a:srgbClr val="4FAF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grpSp>
          <p:nvGrpSpPr>
            <p:cNvPr id="28688" name="Group 9">
              <a:extLst>
                <a:ext uri="{FF2B5EF4-FFF2-40B4-BE49-F238E27FC236}">
                  <a16:creationId xmlns:a16="http://schemas.microsoft.com/office/drawing/2014/main" id="{FF97B0F5-11FB-E451-23CD-155DF9B346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5" y="2218"/>
              <a:ext cx="714" cy="658"/>
              <a:chOff x="795" y="2218"/>
              <a:chExt cx="714" cy="658"/>
            </a:xfrm>
          </p:grpSpPr>
          <p:sp>
            <p:nvSpPr>
              <p:cNvPr id="28728" name="Freeform 10" descr="EMB0081">
                <a:extLst>
                  <a:ext uri="{FF2B5EF4-FFF2-40B4-BE49-F238E27FC236}">
                    <a16:creationId xmlns:a16="http://schemas.microsoft.com/office/drawing/2014/main" id="{D74198A1-2361-4D77-EE69-7BA04A56A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" y="2724"/>
                <a:ext cx="278" cy="143"/>
              </a:xfrm>
              <a:custGeom>
                <a:avLst/>
                <a:gdLst>
                  <a:gd name="T0" fmla="*/ 0 w 278"/>
                  <a:gd name="T1" fmla="*/ 137 h 143"/>
                  <a:gd name="T2" fmla="*/ 48 w 278"/>
                  <a:gd name="T3" fmla="*/ 143 h 143"/>
                  <a:gd name="T4" fmla="*/ 247 w 278"/>
                  <a:gd name="T5" fmla="*/ 26 h 143"/>
                  <a:gd name="T6" fmla="*/ 240 w 278"/>
                  <a:gd name="T7" fmla="*/ 6 h 143"/>
                  <a:gd name="T8" fmla="*/ 185 w 278"/>
                  <a:gd name="T9" fmla="*/ 21 h 143"/>
                  <a:gd name="T10" fmla="*/ 0 w 278"/>
                  <a:gd name="T11" fmla="*/ 137 h 14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78" h="143">
                    <a:moveTo>
                      <a:pt x="0" y="137"/>
                    </a:moveTo>
                    <a:lnTo>
                      <a:pt x="48" y="143"/>
                    </a:lnTo>
                    <a:lnTo>
                      <a:pt x="247" y="26"/>
                    </a:lnTo>
                    <a:cubicBezTo>
                      <a:pt x="278" y="4"/>
                      <a:pt x="250" y="7"/>
                      <a:pt x="240" y="6"/>
                    </a:cubicBezTo>
                    <a:cubicBezTo>
                      <a:pt x="230" y="5"/>
                      <a:pt x="225" y="0"/>
                      <a:pt x="185" y="21"/>
                    </a:cubicBezTo>
                    <a:lnTo>
                      <a:pt x="0" y="137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8729" name="Freeform 11" descr="EMB0082">
                <a:extLst>
                  <a:ext uri="{FF2B5EF4-FFF2-40B4-BE49-F238E27FC236}">
                    <a16:creationId xmlns:a16="http://schemas.microsoft.com/office/drawing/2014/main" id="{26CCBA04-10AE-4FD8-D796-A01734591F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2672"/>
                <a:ext cx="305" cy="141"/>
              </a:xfrm>
              <a:custGeom>
                <a:avLst/>
                <a:gdLst>
                  <a:gd name="T0" fmla="*/ 0 w 305"/>
                  <a:gd name="T1" fmla="*/ 131 h 141"/>
                  <a:gd name="T2" fmla="*/ 67 w 305"/>
                  <a:gd name="T3" fmla="*/ 141 h 141"/>
                  <a:gd name="T4" fmla="*/ 276 w 305"/>
                  <a:gd name="T5" fmla="*/ 30 h 141"/>
                  <a:gd name="T6" fmla="*/ 243 w 305"/>
                  <a:gd name="T7" fmla="*/ 0 h 141"/>
                  <a:gd name="T8" fmla="*/ 191 w 305"/>
                  <a:gd name="T9" fmla="*/ 24 h 141"/>
                  <a:gd name="T10" fmla="*/ 0 w 305"/>
                  <a:gd name="T11" fmla="*/ 131 h 1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05" h="141">
                    <a:moveTo>
                      <a:pt x="0" y="131"/>
                    </a:moveTo>
                    <a:lnTo>
                      <a:pt x="67" y="141"/>
                    </a:lnTo>
                    <a:lnTo>
                      <a:pt x="276" y="30"/>
                    </a:lnTo>
                    <a:cubicBezTo>
                      <a:pt x="305" y="7"/>
                      <a:pt x="257" y="1"/>
                      <a:pt x="243" y="0"/>
                    </a:cubicBezTo>
                    <a:cubicBezTo>
                      <a:pt x="233" y="0"/>
                      <a:pt x="232" y="2"/>
                      <a:pt x="191" y="24"/>
                    </a:cubicBezTo>
                    <a:lnTo>
                      <a:pt x="0" y="131"/>
                    </a:lnTo>
                    <a:close/>
                  </a:path>
                </a:pathLst>
              </a:custGeom>
              <a:blipFill dpi="0" rotWithShape="0">
                <a:blip r:embed="rId4"/>
                <a:srcRect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8730" name="Freeform 12" descr="EMB0083">
                <a:extLst>
                  <a:ext uri="{FF2B5EF4-FFF2-40B4-BE49-F238E27FC236}">
                    <a16:creationId xmlns:a16="http://schemas.microsoft.com/office/drawing/2014/main" id="{0EE2BD41-7180-709D-D20E-CA34BA37AA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4" y="2757"/>
                <a:ext cx="255" cy="119"/>
              </a:xfrm>
              <a:custGeom>
                <a:avLst/>
                <a:gdLst>
                  <a:gd name="T0" fmla="*/ 0 w 255"/>
                  <a:gd name="T1" fmla="*/ 111 h 119"/>
                  <a:gd name="T2" fmla="*/ 55 w 255"/>
                  <a:gd name="T3" fmla="*/ 119 h 119"/>
                  <a:gd name="T4" fmla="*/ 234 w 255"/>
                  <a:gd name="T5" fmla="*/ 29 h 119"/>
                  <a:gd name="T6" fmla="*/ 182 w 255"/>
                  <a:gd name="T7" fmla="*/ 14 h 119"/>
                  <a:gd name="T8" fmla="*/ 0 w 255"/>
                  <a:gd name="T9" fmla="*/ 111 h 1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5" h="119">
                    <a:moveTo>
                      <a:pt x="0" y="111"/>
                    </a:moveTo>
                    <a:lnTo>
                      <a:pt x="55" y="119"/>
                    </a:lnTo>
                    <a:lnTo>
                      <a:pt x="234" y="29"/>
                    </a:lnTo>
                    <a:cubicBezTo>
                      <a:pt x="255" y="11"/>
                      <a:pt x="221" y="0"/>
                      <a:pt x="182" y="14"/>
                    </a:cubicBezTo>
                    <a:lnTo>
                      <a:pt x="0" y="111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8731" name="Freeform 13" descr="EMB0084">
                <a:extLst>
                  <a:ext uri="{FF2B5EF4-FFF2-40B4-BE49-F238E27FC236}">
                    <a16:creationId xmlns:a16="http://schemas.microsoft.com/office/drawing/2014/main" id="{3D3C10BA-357B-9FC9-D222-05BEDB9AA1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5" y="2395"/>
                <a:ext cx="185" cy="471"/>
              </a:xfrm>
              <a:custGeom>
                <a:avLst/>
                <a:gdLst>
                  <a:gd name="T0" fmla="*/ 85 w 185"/>
                  <a:gd name="T1" fmla="*/ 83 h 471"/>
                  <a:gd name="T2" fmla="*/ 61 w 185"/>
                  <a:gd name="T3" fmla="*/ 41 h 471"/>
                  <a:gd name="T4" fmla="*/ 100 w 185"/>
                  <a:gd name="T5" fmla="*/ 1 h 471"/>
                  <a:gd name="T6" fmla="*/ 141 w 185"/>
                  <a:gd name="T7" fmla="*/ 43 h 471"/>
                  <a:gd name="T8" fmla="*/ 112 w 185"/>
                  <a:gd name="T9" fmla="*/ 83 h 471"/>
                  <a:gd name="T10" fmla="*/ 111 w 185"/>
                  <a:gd name="T11" fmla="*/ 102 h 471"/>
                  <a:gd name="T12" fmla="*/ 173 w 185"/>
                  <a:gd name="T13" fmla="*/ 120 h 471"/>
                  <a:gd name="T14" fmla="*/ 183 w 185"/>
                  <a:gd name="T15" fmla="*/ 169 h 471"/>
                  <a:gd name="T16" fmla="*/ 180 w 185"/>
                  <a:gd name="T17" fmla="*/ 265 h 471"/>
                  <a:gd name="T18" fmla="*/ 173 w 185"/>
                  <a:gd name="T19" fmla="*/ 302 h 471"/>
                  <a:gd name="T20" fmla="*/ 162 w 185"/>
                  <a:gd name="T21" fmla="*/ 255 h 471"/>
                  <a:gd name="T22" fmla="*/ 155 w 185"/>
                  <a:gd name="T23" fmla="*/ 167 h 471"/>
                  <a:gd name="T24" fmla="*/ 141 w 185"/>
                  <a:gd name="T25" fmla="*/ 265 h 471"/>
                  <a:gd name="T26" fmla="*/ 119 w 185"/>
                  <a:gd name="T27" fmla="*/ 471 h 471"/>
                  <a:gd name="T28" fmla="*/ 65 w 185"/>
                  <a:gd name="T29" fmla="*/ 467 h 471"/>
                  <a:gd name="T30" fmla="*/ 42 w 185"/>
                  <a:gd name="T31" fmla="*/ 269 h 471"/>
                  <a:gd name="T32" fmla="*/ 28 w 185"/>
                  <a:gd name="T33" fmla="*/ 172 h 471"/>
                  <a:gd name="T34" fmla="*/ 21 w 185"/>
                  <a:gd name="T35" fmla="*/ 256 h 471"/>
                  <a:gd name="T36" fmla="*/ 10 w 185"/>
                  <a:gd name="T37" fmla="*/ 302 h 471"/>
                  <a:gd name="T38" fmla="*/ 1 w 185"/>
                  <a:gd name="T39" fmla="*/ 252 h 471"/>
                  <a:gd name="T40" fmla="*/ 6 w 185"/>
                  <a:gd name="T41" fmla="*/ 152 h 471"/>
                  <a:gd name="T42" fmla="*/ 19 w 185"/>
                  <a:gd name="T43" fmla="*/ 116 h 471"/>
                  <a:gd name="T44" fmla="*/ 84 w 185"/>
                  <a:gd name="T45" fmla="*/ 102 h 471"/>
                  <a:gd name="T46" fmla="*/ 85 w 185"/>
                  <a:gd name="T47" fmla="*/ 83 h 471"/>
                  <a:gd name="T48" fmla="*/ 85 w 185"/>
                  <a:gd name="T49" fmla="*/ 83 h 471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85" h="471">
                    <a:moveTo>
                      <a:pt x="85" y="83"/>
                    </a:moveTo>
                    <a:cubicBezTo>
                      <a:pt x="72" y="78"/>
                      <a:pt x="62" y="62"/>
                      <a:pt x="61" y="41"/>
                    </a:cubicBezTo>
                    <a:cubicBezTo>
                      <a:pt x="60" y="21"/>
                      <a:pt x="75" y="0"/>
                      <a:pt x="100" y="1"/>
                    </a:cubicBezTo>
                    <a:cubicBezTo>
                      <a:pt x="126" y="1"/>
                      <a:pt x="142" y="15"/>
                      <a:pt x="141" y="43"/>
                    </a:cubicBezTo>
                    <a:cubicBezTo>
                      <a:pt x="141" y="70"/>
                      <a:pt x="125" y="79"/>
                      <a:pt x="112" y="83"/>
                    </a:cubicBezTo>
                    <a:cubicBezTo>
                      <a:pt x="109" y="92"/>
                      <a:pt x="109" y="97"/>
                      <a:pt x="111" y="102"/>
                    </a:cubicBezTo>
                    <a:cubicBezTo>
                      <a:pt x="125" y="108"/>
                      <a:pt x="160" y="109"/>
                      <a:pt x="173" y="120"/>
                    </a:cubicBezTo>
                    <a:cubicBezTo>
                      <a:pt x="185" y="129"/>
                      <a:pt x="181" y="145"/>
                      <a:pt x="183" y="169"/>
                    </a:cubicBezTo>
                    <a:lnTo>
                      <a:pt x="180" y="265"/>
                    </a:lnTo>
                    <a:cubicBezTo>
                      <a:pt x="179" y="288"/>
                      <a:pt x="175" y="303"/>
                      <a:pt x="173" y="302"/>
                    </a:cubicBezTo>
                    <a:cubicBezTo>
                      <a:pt x="165" y="306"/>
                      <a:pt x="165" y="277"/>
                      <a:pt x="162" y="255"/>
                    </a:cubicBezTo>
                    <a:lnTo>
                      <a:pt x="155" y="167"/>
                    </a:lnTo>
                    <a:cubicBezTo>
                      <a:pt x="150" y="169"/>
                      <a:pt x="146" y="215"/>
                      <a:pt x="141" y="265"/>
                    </a:cubicBezTo>
                    <a:lnTo>
                      <a:pt x="119" y="471"/>
                    </a:lnTo>
                    <a:lnTo>
                      <a:pt x="65" y="467"/>
                    </a:lnTo>
                    <a:lnTo>
                      <a:pt x="42" y="269"/>
                    </a:lnTo>
                    <a:cubicBezTo>
                      <a:pt x="32" y="211"/>
                      <a:pt x="31" y="174"/>
                      <a:pt x="28" y="172"/>
                    </a:cubicBezTo>
                    <a:lnTo>
                      <a:pt x="21" y="256"/>
                    </a:lnTo>
                    <a:cubicBezTo>
                      <a:pt x="18" y="278"/>
                      <a:pt x="13" y="303"/>
                      <a:pt x="10" y="302"/>
                    </a:cubicBezTo>
                    <a:cubicBezTo>
                      <a:pt x="4" y="302"/>
                      <a:pt x="2" y="277"/>
                      <a:pt x="1" y="252"/>
                    </a:cubicBezTo>
                    <a:cubicBezTo>
                      <a:pt x="0" y="227"/>
                      <a:pt x="3" y="175"/>
                      <a:pt x="6" y="152"/>
                    </a:cubicBezTo>
                    <a:cubicBezTo>
                      <a:pt x="10" y="130"/>
                      <a:pt x="6" y="124"/>
                      <a:pt x="19" y="116"/>
                    </a:cubicBezTo>
                    <a:cubicBezTo>
                      <a:pt x="32" y="108"/>
                      <a:pt x="74" y="108"/>
                      <a:pt x="84" y="102"/>
                    </a:cubicBezTo>
                    <a:cubicBezTo>
                      <a:pt x="88" y="99"/>
                      <a:pt x="89" y="89"/>
                      <a:pt x="85" y="83"/>
                    </a:cubicBezTo>
                    <a:close/>
                  </a:path>
                </a:pathLst>
              </a:custGeom>
              <a:blipFill dpi="0" rotWithShape="0">
                <a:blip r:embed="rId6"/>
                <a:srcRect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8732" name="Freeform 14" descr="EMB0085">
                <a:extLst>
                  <a:ext uri="{FF2B5EF4-FFF2-40B4-BE49-F238E27FC236}">
                    <a16:creationId xmlns:a16="http://schemas.microsoft.com/office/drawing/2014/main" id="{365F6D95-F0F2-58FF-0C86-295469469C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4" y="2218"/>
                <a:ext cx="234" cy="591"/>
              </a:xfrm>
              <a:custGeom>
                <a:avLst/>
                <a:gdLst>
                  <a:gd name="T0" fmla="*/ 108 w 234"/>
                  <a:gd name="T1" fmla="*/ 105 h 591"/>
                  <a:gd name="T2" fmla="*/ 77 w 234"/>
                  <a:gd name="T3" fmla="*/ 52 h 591"/>
                  <a:gd name="T4" fmla="*/ 127 w 234"/>
                  <a:gd name="T5" fmla="*/ 1 h 591"/>
                  <a:gd name="T6" fmla="*/ 179 w 234"/>
                  <a:gd name="T7" fmla="*/ 54 h 591"/>
                  <a:gd name="T8" fmla="*/ 141 w 234"/>
                  <a:gd name="T9" fmla="*/ 105 h 591"/>
                  <a:gd name="T10" fmla="*/ 140 w 234"/>
                  <a:gd name="T11" fmla="*/ 129 h 591"/>
                  <a:gd name="T12" fmla="*/ 218 w 234"/>
                  <a:gd name="T13" fmla="*/ 150 h 591"/>
                  <a:gd name="T14" fmla="*/ 231 w 234"/>
                  <a:gd name="T15" fmla="*/ 212 h 591"/>
                  <a:gd name="T16" fmla="*/ 228 w 234"/>
                  <a:gd name="T17" fmla="*/ 333 h 591"/>
                  <a:gd name="T18" fmla="*/ 218 w 234"/>
                  <a:gd name="T19" fmla="*/ 379 h 591"/>
                  <a:gd name="T20" fmla="*/ 205 w 234"/>
                  <a:gd name="T21" fmla="*/ 320 h 591"/>
                  <a:gd name="T22" fmla="*/ 195 w 234"/>
                  <a:gd name="T23" fmla="*/ 210 h 591"/>
                  <a:gd name="T24" fmla="*/ 178 w 234"/>
                  <a:gd name="T25" fmla="*/ 333 h 591"/>
                  <a:gd name="T26" fmla="*/ 151 w 234"/>
                  <a:gd name="T27" fmla="*/ 591 h 591"/>
                  <a:gd name="T28" fmla="*/ 82 w 234"/>
                  <a:gd name="T29" fmla="*/ 586 h 591"/>
                  <a:gd name="T30" fmla="*/ 52 w 234"/>
                  <a:gd name="T31" fmla="*/ 337 h 591"/>
                  <a:gd name="T32" fmla="*/ 35 w 234"/>
                  <a:gd name="T33" fmla="*/ 216 h 591"/>
                  <a:gd name="T34" fmla="*/ 26 w 234"/>
                  <a:gd name="T35" fmla="*/ 322 h 591"/>
                  <a:gd name="T36" fmla="*/ 13 w 234"/>
                  <a:gd name="T37" fmla="*/ 379 h 591"/>
                  <a:gd name="T38" fmla="*/ 1 w 234"/>
                  <a:gd name="T39" fmla="*/ 316 h 591"/>
                  <a:gd name="T40" fmla="*/ 8 w 234"/>
                  <a:gd name="T41" fmla="*/ 191 h 591"/>
                  <a:gd name="T42" fmla="*/ 24 w 234"/>
                  <a:gd name="T43" fmla="*/ 145 h 591"/>
                  <a:gd name="T44" fmla="*/ 107 w 234"/>
                  <a:gd name="T45" fmla="*/ 129 h 591"/>
                  <a:gd name="T46" fmla="*/ 108 w 234"/>
                  <a:gd name="T47" fmla="*/ 105 h 591"/>
                  <a:gd name="T48" fmla="*/ 108 w 234"/>
                  <a:gd name="T49" fmla="*/ 105 h 591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234" h="591">
                    <a:moveTo>
                      <a:pt x="108" y="105"/>
                    </a:moveTo>
                    <a:cubicBezTo>
                      <a:pt x="91" y="97"/>
                      <a:pt x="79" y="78"/>
                      <a:pt x="77" y="52"/>
                    </a:cubicBezTo>
                    <a:cubicBezTo>
                      <a:pt x="75" y="27"/>
                      <a:pt x="94" y="0"/>
                      <a:pt x="127" y="1"/>
                    </a:cubicBezTo>
                    <a:cubicBezTo>
                      <a:pt x="159" y="2"/>
                      <a:pt x="180" y="19"/>
                      <a:pt x="179" y="54"/>
                    </a:cubicBezTo>
                    <a:cubicBezTo>
                      <a:pt x="178" y="88"/>
                      <a:pt x="158" y="100"/>
                      <a:pt x="141" y="105"/>
                    </a:cubicBezTo>
                    <a:cubicBezTo>
                      <a:pt x="138" y="115"/>
                      <a:pt x="138" y="122"/>
                      <a:pt x="140" y="129"/>
                    </a:cubicBezTo>
                    <a:cubicBezTo>
                      <a:pt x="158" y="136"/>
                      <a:pt x="203" y="137"/>
                      <a:pt x="218" y="150"/>
                    </a:cubicBezTo>
                    <a:cubicBezTo>
                      <a:pt x="234" y="162"/>
                      <a:pt x="229" y="182"/>
                      <a:pt x="231" y="212"/>
                    </a:cubicBezTo>
                    <a:lnTo>
                      <a:pt x="228" y="333"/>
                    </a:lnTo>
                    <a:cubicBezTo>
                      <a:pt x="226" y="361"/>
                      <a:pt x="222" y="381"/>
                      <a:pt x="218" y="379"/>
                    </a:cubicBezTo>
                    <a:cubicBezTo>
                      <a:pt x="208" y="384"/>
                      <a:pt x="209" y="348"/>
                      <a:pt x="205" y="320"/>
                    </a:cubicBezTo>
                    <a:lnTo>
                      <a:pt x="195" y="210"/>
                    </a:lnTo>
                    <a:cubicBezTo>
                      <a:pt x="190" y="212"/>
                      <a:pt x="185" y="270"/>
                      <a:pt x="178" y="333"/>
                    </a:cubicBezTo>
                    <a:lnTo>
                      <a:pt x="151" y="591"/>
                    </a:lnTo>
                    <a:lnTo>
                      <a:pt x="82" y="586"/>
                    </a:lnTo>
                    <a:lnTo>
                      <a:pt x="52" y="337"/>
                    </a:lnTo>
                    <a:cubicBezTo>
                      <a:pt x="41" y="265"/>
                      <a:pt x="39" y="219"/>
                      <a:pt x="35" y="216"/>
                    </a:cubicBezTo>
                    <a:lnTo>
                      <a:pt x="26" y="322"/>
                    </a:lnTo>
                    <a:cubicBezTo>
                      <a:pt x="23" y="349"/>
                      <a:pt x="17" y="380"/>
                      <a:pt x="13" y="379"/>
                    </a:cubicBezTo>
                    <a:cubicBezTo>
                      <a:pt x="4" y="379"/>
                      <a:pt x="2" y="348"/>
                      <a:pt x="1" y="316"/>
                    </a:cubicBezTo>
                    <a:cubicBezTo>
                      <a:pt x="0" y="285"/>
                      <a:pt x="3" y="220"/>
                      <a:pt x="8" y="191"/>
                    </a:cubicBezTo>
                    <a:cubicBezTo>
                      <a:pt x="13" y="163"/>
                      <a:pt x="8" y="156"/>
                      <a:pt x="24" y="145"/>
                    </a:cubicBezTo>
                    <a:cubicBezTo>
                      <a:pt x="41" y="136"/>
                      <a:pt x="93" y="136"/>
                      <a:pt x="107" y="129"/>
                    </a:cubicBezTo>
                    <a:cubicBezTo>
                      <a:pt x="111" y="124"/>
                      <a:pt x="113" y="112"/>
                      <a:pt x="108" y="105"/>
                    </a:cubicBezTo>
                    <a:close/>
                  </a:path>
                </a:pathLst>
              </a:custGeom>
              <a:blipFill dpi="0" rotWithShape="0">
                <a:blip r:embed="rId7"/>
                <a:srcRect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  <p:sp>
            <p:nvSpPr>
              <p:cNvPr id="28733" name="Freeform 15" descr="EMB0086">
                <a:extLst>
                  <a:ext uri="{FF2B5EF4-FFF2-40B4-BE49-F238E27FC236}">
                    <a16:creationId xmlns:a16="http://schemas.microsoft.com/office/drawing/2014/main" id="{BA61515C-4F51-D833-A4DE-7B3DE71DD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8" y="2405"/>
                <a:ext cx="186" cy="471"/>
              </a:xfrm>
              <a:custGeom>
                <a:avLst/>
                <a:gdLst>
                  <a:gd name="T0" fmla="*/ 86 w 186"/>
                  <a:gd name="T1" fmla="*/ 83 h 471"/>
                  <a:gd name="T2" fmla="*/ 62 w 186"/>
                  <a:gd name="T3" fmla="*/ 41 h 471"/>
                  <a:gd name="T4" fmla="*/ 101 w 186"/>
                  <a:gd name="T5" fmla="*/ 1 h 471"/>
                  <a:gd name="T6" fmla="*/ 142 w 186"/>
                  <a:gd name="T7" fmla="*/ 43 h 471"/>
                  <a:gd name="T8" fmla="*/ 112 w 186"/>
                  <a:gd name="T9" fmla="*/ 83 h 471"/>
                  <a:gd name="T10" fmla="*/ 111 w 186"/>
                  <a:gd name="T11" fmla="*/ 102 h 471"/>
                  <a:gd name="T12" fmla="*/ 174 w 186"/>
                  <a:gd name="T13" fmla="*/ 120 h 471"/>
                  <a:gd name="T14" fmla="*/ 184 w 186"/>
                  <a:gd name="T15" fmla="*/ 169 h 471"/>
                  <a:gd name="T16" fmla="*/ 181 w 186"/>
                  <a:gd name="T17" fmla="*/ 265 h 471"/>
                  <a:gd name="T18" fmla="*/ 174 w 186"/>
                  <a:gd name="T19" fmla="*/ 302 h 471"/>
                  <a:gd name="T20" fmla="*/ 163 w 186"/>
                  <a:gd name="T21" fmla="*/ 255 h 471"/>
                  <a:gd name="T22" fmla="*/ 155 w 186"/>
                  <a:gd name="T23" fmla="*/ 167 h 471"/>
                  <a:gd name="T24" fmla="*/ 141 w 186"/>
                  <a:gd name="T25" fmla="*/ 265 h 471"/>
                  <a:gd name="T26" fmla="*/ 120 w 186"/>
                  <a:gd name="T27" fmla="*/ 471 h 471"/>
                  <a:gd name="T28" fmla="*/ 65 w 186"/>
                  <a:gd name="T29" fmla="*/ 467 h 471"/>
                  <a:gd name="T30" fmla="*/ 42 w 186"/>
                  <a:gd name="T31" fmla="*/ 269 h 471"/>
                  <a:gd name="T32" fmla="*/ 28 w 186"/>
                  <a:gd name="T33" fmla="*/ 172 h 471"/>
                  <a:gd name="T34" fmla="*/ 21 w 186"/>
                  <a:gd name="T35" fmla="*/ 256 h 471"/>
                  <a:gd name="T36" fmla="*/ 10 w 186"/>
                  <a:gd name="T37" fmla="*/ 302 h 471"/>
                  <a:gd name="T38" fmla="*/ 1 w 186"/>
                  <a:gd name="T39" fmla="*/ 252 h 471"/>
                  <a:gd name="T40" fmla="*/ 6 w 186"/>
                  <a:gd name="T41" fmla="*/ 152 h 471"/>
                  <a:gd name="T42" fmla="*/ 19 w 186"/>
                  <a:gd name="T43" fmla="*/ 116 h 471"/>
                  <a:gd name="T44" fmla="*/ 85 w 186"/>
                  <a:gd name="T45" fmla="*/ 102 h 471"/>
                  <a:gd name="T46" fmla="*/ 86 w 186"/>
                  <a:gd name="T47" fmla="*/ 83 h 471"/>
                  <a:gd name="T48" fmla="*/ 86 w 186"/>
                  <a:gd name="T49" fmla="*/ 83 h 471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86" h="471">
                    <a:moveTo>
                      <a:pt x="86" y="83"/>
                    </a:moveTo>
                    <a:cubicBezTo>
                      <a:pt x="72" y="78"/>
                      <a:pt x="62" y="62"/>
                      <a:pt x="62" y="41"/>
                    </a:cubicBezTo>
                    <a:cubicBezTo>
                      <a:pt x="60" y="21"/>
                      <a:pt x="75" y="0"/>
                      <a:pt x="101" y="1"/>
                    </a:cubicBezTo>
                    <a:cubicBezTo>
                      <a:pt x="126" y="1"/>
                      <a:pt x="143" y="15"/>
                      <a:pt x="142" y="43"/>
                    </a:cubicBezTo>
                    <a:cubicBezTo>
                      <a:pt x="141" y="70"/>
                      <a:pt x="125" y="79"/>
                      <a:pt x="112" y="83"/>
                    </a:cubicBezTo>
                    <a:cubicBezTo>
                      <a:pt x="110" y="92"/>
                      <a:pt x="110" y="97"/>
                      <a:pt x="111" y="102"/>
                    </a:cubicBezTo>
                    <a:cubicBezTo>
                      <a:pt x="125" y="108"/>
                      <a:pt x="161" y="109"/>
                      <a:pt x="174" y="120"/>
                    </a:cubicBezTo>
                    <a:cubicBezTo>
                      <a:pt x="186" y="129"/>
                      <a:pt x="182" y="145"/>
                      <a:pt x="184" y="169"/>
                    </a:cubicBezTo>
                    <a:lnTo>
                      <a:pt x="181" y="265"/>
                    </a:lnTo>
                    <a:cubicBezTo>
                      <a:pt x="179" y="288"/>
                      <a:pt x="176" y="303"/>
                      <a:pt x="174" y="302"/>
                    </a:cubicBezTo>
                    <a:cubicBezTo>
                      <a:pt x="165" y="306"/>
                      <a:pt x="166" y="277"/>
                      <a:pt x="163" y="255"/>
                    </a:cubicBezTo>
                    <a:lnTo>
                      <a:pt x="155" y="167"/>
                    </a:lnTo>
                    <a:cubicBezTo>
                      <a:pt x="151" y="169"/>
                      <a:pt x="147" y="215"/>
                      <a:pt x="141" y="265"/>
                    </a:cubicBezTo>
                    <a:lnTo>
                      <a:pt x="120" y="471"/>
                    </a:lnTo>
                    <a:lnTo>
                      <a:pt x="65" y="467"/>
                    </a:lnTo>
                    <a:lnTo>
                      <a:pt x="42" y="269"/>
                    </a:lnTo>
                    <a:cubicBezTo>
                      <a:pt x="33" y="211"/>
                      <a:pt x="31" y="174"/>
                      <a:pt x="28" y="172"/>
                    </a:cubicBezTo>
                    <a:lnTo>
                      <a:pt x="21" y="256"/>
                    </a:lnTo>
                    <a:cubicBezTo>
                      <a:pt x="18" y="278"/>
                      <a:pt x="13" y="303"/>
                      <a:pt x="10" y="302"/>
                    </a:cubicBezTo>
                    <a:cubicBezTo>
                      <a:pt x="3" y="302"/>
                      <a:pt x="2" y="277"/>
                      <a:pt x="1" y="252"/>
                    </a:cubicBezTo>
                    <a:cubicBezTo>
                      <a:pt x="0" y="227"/>
                      <a:pt x="3" y="175"/>
                      <a:pt x="6" y="152"/>
                    </a:cubicBezTo>
                    <a:cubicBezTo>
                      <a:pt x="10" y="130"/>
                      <a:pt x="6" y="124"/>
                      <a:pt x="19" y="116"/>
                    </a:cubicBezTo>
                    <a:cubicBezTo>
                      <a:pt x="33" y="108"/>
                      <a:pt x="74" y="108"/>
                      <a:pt x="85" y="102"/>
                    </a:cubicBezTo>
                    <a:cubicBezTo>
                      <a:pt x="88" y="99"/>
                      <a:pt x="90" y="89"/>
                      <a:pt x="86" y="83"/>
                    </a:cubicBezTo>
                    <a:close/>
                  </a:path>
                </a:pathLst>
              </a:custGeom>
              <a:blipFill dpi="0" rotWithShape="0">
                <a:blip r:embed="rId8"/>
                <a:srcRect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</p:grpSp>
        <p:grpSp>
          <p:nvGrpSpPr>
            <p:cNvPr id="28689" name="Group 16">
              <a:extLst>
                <a:ext uri="{FF2B5EF4-FFF2-40B4-BE49-F238E27FC236}">
                  <a16:creationId xmlns:a16="http://schemas.microsoft.com/office/drawing/2014/main" id="{3D3A92AA-F5BB-A39B-9FEC-AB643F8E07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2" y="3059"/>
              <a:ext cx="1138" cy="195"/>
              <a:chOff x="402" y="3059"/>
              <a:chExt cx="1138" cy="195"/>
            </a:xfrm>
          </p:grpSpPr>
          <p:sp>
            <p:nvSpPr>
              <p:cNvPr id="28721" name="AutoShape 20" descr="EMB0087">
                <a:extLst>
                  <a:ext uri="{FF2B5EF4-FFF2-40B4-BE49-F238E27FC236}">
                    <a16:creationId xmlns:a16="http://schemas.microsoft.com/office/drawing/2014/main" id="{209BBDE0-6AB0-5952-30B5-647EEF373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" y="3059"/>
                <a:ext cx="1138" cy="195"/>
              </a:xfrm>
              <a:prstGeom prst="roundRect">
                <a:avLst>
                  <a:gd name="adj" fmla="val 50000"/>
                </a:avLst>
              </a:prstGeom>
              <a:blipFill dpi="0" rotWithShape="0">
                <a:blip r:embed="rId9"/>
                <a:srcRect/>
                <a:stretch>
                  <a:fillRect/>
                </a:stretch>
              </a:blipFill>
              <a:ln>
                <a:noFill/>
              </a:ln>
              <a:effectLst>
                <a:outerShdw dist="54072" dir="2700000" algn="ctr" rotWithShape="0">
                  <a:srgbClr val="080808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 latinLnBrk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1pPr>
                <a:lvl2pPr marL="742950" indent="-28575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3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2pPr>
                <a:lvl3pPr marL="11430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3pPr>
                <a:lvl4pPr marL="16002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4pPr>
                <a:lvl5pPr marL="20574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30000"/>
                  </a:spcBef>
                  <a:buFontTx/>
                  <a:buNone/>
                </a:pPr>
                <a:endParaRPr lang="ko-KR" altLang="en-US" sz="1200">
                  <a:latin typeface="AR BERKLEY" charset="0"/>
                  <a:ea typeface="굴림" panose="020B0600000101010101" pitchFamily="34" charset="-127"/>
                  <a:sym typeface="AR BERKLEY" charset="0"/>
                </a:endParaRPr>
              </a:p>
            </p:txBody>
          </p:sp>
          <p:grpSp>
            <p:nvGrpSpPr>
              <p:cNvPr id="28722" name="Group 21">
                <a:extLst>
                  <a:ext uri="{FF2B5EF4-FFF2-40B4-BE49-F238E27FC236}">
                    <a16:creationId xmlns:a16="http://schemas.microsoft.com/office/drawing/2014/main" id="{17244246-1C84-539B-A506-A8619CC5CB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2" y="3075"/>
                <a:ext cx="54" cy="162"/>
                <a:chOff x="1482" y="3075"/>
                <a:chExt cx="54" cy="162"/>
              </a:xfrm>
            </p:grpSpPr>
            <p:pic>
              <p:nvPicPr>
                <p:cNvPr id="28726" name="Picture 22">
                  <a:extLst>
                    <a:ext uri="{FF2B5EF4-FFF2-40B4-BE49-F238E27FC236}">
                      <a16:creationId xmlns:a16="http://schemas.microsoft.com/office/drawing/2014/main" id="{4790BA10-6031-1936-0C13-A303C5A7A17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82" y="3075"/>
                  <a:ext cx="54" cy="1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8727" name="Rectangle 23">
                  <a:extLst>
                    <a:ext uri="{FF2B5EF4-FFF2-40B4-BE49-F238E27FC236}">
                      <a16:creationId xmlns:a16="http://schemas.microsoft.com/office/drawing/2014/main" id="{07030088-057F-7EFB-54EF-432EE9D2D6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white">
                <a:xfrm>
                  <a:off x="1522" y="3128"/>
                  <a:ext cx="8" cy="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latinLnBrk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7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1pPr>
                  <a:lvl2pPr marL="742950" indent="-28575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2pPr>
                  <a:lvl3pPr marL="1143000" indent="-2286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9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3pPr>
                  <a:lvl4pPr marL="1600200" indent="-2286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7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4pPr>
                  <a:lvl5pPr marL="2057400" indent="-2286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7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7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7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7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7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30000"/>
                    </a:spcBef>
                    <a:buFontTx/>
                    <a:buNone/>
                  </a:pPr>
                  <a:endParaRPr lang="ko-KR" altLang="en-US" sz="1200">
                    <a:latin typeface="AR BERKLEY" charset="0"/>
                    <a:ea typeface="굴림" panose="020B0600000101010101" pitchFamily="34" charset="-127"/>
                    <a:sym typeface="AR BERKLEY" charset="0"/>
                  </a:endParaRPr>
                </a:p>
              </p:txBody>
            </p:sp>
          </p:grpSp>
          <p:grpSp>
            <p:nvGrpSpPr>
              <p:cNvPr id="28723" name="Group 24">
                <a:extLst>
                  <a:ext uri="{FF2B5EF4-FFF2-40B4-BE49-F238E27FC236}">
                    <a16:creationId xmlns:a16="http://schemas.microsoft.com/office/drawing/2014/main" id="{7867124D-9AD4-69AD-2FAA-A0418534B2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7" y="3075"/>
                <a:ext cx="50" cy="162"/>
                <a:chOff x="407" y="3075"/>
                <a:chExt cx="50" cy="162"/>
              </a:xfrm>
            </p:grpSpPr>
            <p:pic>
              <p:nvPicPr>
                <p:cNvPr id="28724" name="Picture 25">
                  <a:extLst>
                    <a:ext uri="{FF2B5EF4-FFF2-40B4-BE49-F238E27FC236}">
                      <a16:creationId xmlns:a16="http://schemas.microsoft.com/office/drawing/2014/main" id="{108458BC-CD9B-130A-6047-7DCE8EDA9B0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7" y="3075"/>
                  <a:ext cx="50" cy="1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8725" name="Rectangle 26">
                  <a:extLst>
                    <a:ext uri="{FF2B5EF4-FFF2-40B4-BE49-F238E27FC236}">
                      <a16:creationId xmlns:a16="http://schemas.microsoft.com/office/drawing/2014/main" id="{208CD56D-08DD-8A3E-5A9D-0F5583E6E6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white">
                <a:xfrm>
                  <a:off x="411" y="3128"/>
                  <a:ext cx="8" cy="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latinLnBrk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7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1pPr>
                  <a:lvl2pPr marL="742950" indent="-28575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2pPr>
                  <a:lvl3pPr marL="1143000" indent="-2286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9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3pPr>
                  <a:lvl4pPr marL="1600200" indent="-2286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7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4pPr>
                  <a:lvl5pPr marL="2057400" indent="-2286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7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7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7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7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7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30000"/>
                    </a:spcBef>
                    <a:buFontTx/>
                    <a:buNone/>
                  </a:pPr>
                  <a:endParaRPr lang="ko-KR" altLang="en-US" sz="1200">
                    <a:latin typeface="AR BERKLEY" charset="0"/>
                    <a:ea typeface="굴림" panose="020B0600000101010101" pitchFamily="34" charset="-127"/>
                    <a:sym typeface="AR BERKLEY" charset="0"/>
                  </a:endParaRPr>
                </a:p>
              </p:txBody>
            </p:sp>
          </p:grpSp>
        </p:grpSp>
        <p:sp>
          <p:nvSpPr>
            <p:cNvPr id="28690" name="Rectangle 27">
              <a:extLst>
                <a:ext uri="{FF2B5EF4-FFF2-40B4-BE49-F238E27FC236}">
                  <a16:creationId xmlns:a16="http://schemas.microsoft.com/office/drawing/2014/main" id="{8C1F1833-3236-2EAB-5108-F420960A7723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492" y="3050"/>
              <a:ext cx="928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defTabSz="1028700"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1pPr>
              <a:lvl2pPr marL="742950" indent="-285750" defTabSz="10287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3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2pPr>
              <a:lvl3pPr marL="1143000" indent="-228600" defTabSz="10287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3pPr>
              <a:lvl4pPr marL="1600200" indent="-228600" defTabSz="10287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4pPr>
              <a:lvl5pPr marL="2057400" indent="-228600" defTabSz="10287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5pPr>
              <a:lvl6pPr marL="2514600" indent="-228600" defTabSz="1028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6pPr>
              <a:lvl7pPr marL="2971800" indent="-228600" defTabSz="1028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7pPr>
              <a:lvl8pPr marL="3429000" indent="-228600" defTabSz="1028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8pPr>
              <a:lvl9pPr marL="3886200" indent="-228600" defTabSz="1028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ko-KR" altLang="en-US" sz="1600" b="1">
                  <a:solidFill>
                    <a:srgbClr val="FFFFFF"/>
                  </a:solidFill>
                  <a:ea typeface="굴림" panose="020B0600000101010101" pitchFamily="34" charset="-127"/>
                  <a:sym typeface="AR BERKLEY" charset="0"/>
                </a:rPr>
                <a:t>인명검색,구조</a:t>
              </a:r>
            </a:p>
          </p:txBody>
        </p:sp>
        <p:sp>
          <p:nvSpPr>
            <p:cNvPr id="28691" name="Rectangle 28">
              <a:extLst>
                <a:ext uri="{FF2B5EF4-FFF2-40B4-BE49-F238E27FC236}">
                  <a16:creationId xmlns:a16="http://schemas.microsoft.com/office/drawing/2014/main" id="{9F3A2811-7125-D5DC-8CD1-A8674CD28A91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439" y="3331"/>
              <a:ext cx="997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defTabSz="1028700"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1pPr>
              <a:lvl2pPr marL="742950" indent="-285750" defTabSz="10287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3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2pPr>
              <a:lvl3pPr marL="1143000" indent="-228600" defTabSz="10287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3pPr>
              <a:lvl4pPr marL="1600200" indent="-228600" defTabSz="10287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4pPr>
              <a:lvl5pPr marL="2057400" indent="-228600" defTabSz="10287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5pPr>
              <a:lvl6pPr marL="2514600" indent="-228600" defTabSz="1028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6pPr>
              <a:lvl7pPr marL="2971800" indent="-228600" defTabSz="1028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7pPr>
              <a:lvl8pPr marL="3429000" indent="-228600" defTabSz="1028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8pPr>
              <a:lvl9pPr marL="3886200" indent="-228600" defTabSz="1028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FontTx/>
                <a:buChar char="•"/>
              </a:pPr>
              <a:r>
                <a:rPr lang="ko-KR" altLang="en-US" sz="1600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  <a:sym typeface="AR BERKLEY" charset="0"/>
                </a:rPr>
                <a:t>  인명검색 및 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600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  <a:sym typeface="AR BERKLEY" charset="0"/>
                </a:rPr>
                <a:t>   구조 최우선</a:t>
              </a:r>
            </a:p>
          </p:txBody>
        </p:sp>
        <p:sp>
          <p:nvSpPr>
            <p:cNvPr id="28692" name="Rectangle 29">
              <a:extLst>
                <a:ext uri="{FF2B5EF4-FFF2-40B4-BE49-F238E27FC236}">
                  <a16:creationId xmlns:a16="http://schemas.microsoft.com/office/drawing/2014/main" id="{138C0AA2-6AB6-C54B-147B-790351757CF9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1697" y="2859"/>
              <a:ext cx="1115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defTabSz="1028700"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1pPr>
              <a:lvl2pPr marL="742950" indent="-285750" defTabSz="10287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3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2pPr>
              <a:lvl3pPr marL="1143000" indent="-228600" defTabSz="10287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3pPr>
              <a:lvl4pPr marL="1600200" indent="-228600" defTabSz="10287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4pPr>
              <a:lvl5pPr marL="2057400" indent="-228600" defTabSz="10287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5pPr>
              <a:lvl6pPr marL="2514600" indent="-228600" defTabSz="1028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6pPr>
              <a:lvl7pPr marL="2971800" indent="-228600" defTabSz="1028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7pPr>
              <a:lvl8pPr marL="3429000" indent="-228600" defTabSz="1028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8pPr>
              <a:lvl9pPr marL="3886200" indent="-228600" defTabSz="1028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FontTx/>
                <a:buChar char="•"/>
              </a:pPr>
              <a:r>
                <a:rPr lang="ko-KR" altLang="en-US" sz="1600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  <a:sym typeface="AR BERKLEY" charset="0"/>
                </a:rPr>
                <a:t>  안전한 구출 및 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600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  <a:sym typeface="AR BERKLEY" charset="0"/>
                </a:rPr>
                <a:t>   피난유도</a:t>
              </a:r>
            </a:p>
          </p:txBody>
        </p:sp>
        <p:sp>
          <p:nvSpPr>
            <p:cNvPr id="28693" name="Rectangle 30">
              <a:extLst>
                <a:ext uri="{FF2B5EF4-FFF2-40B4-BE49-F238E27FC236}">
                  <a16:creationId xmlns:a16="http://schemas.microsoft.com/office/drawing/2014/main" id="{2C733734-E1C5-C97C-2148-CC26069CECAB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4360" y="1877"/>
              <a:ext cx="1235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defTabSz="1028700"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1pPr>
              <a:lvl2pPr marL="742950" indent="-285750" defTabSz="10287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3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2pPr>
              <a:lvl3pPr marL="1143000" indent="-228600" defTabSz="10287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3pPr>
              <a:lvl4pPr marL="1600200" indent="-228600" defTabSz="10287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4pPr>
              <a:lvl5pPr marL="2057400" indent="-228600" defTabSz="10287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5pPr>
              <a:lvl6pPr marL="2514600" indent="-228600" defTabSz="1028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6pPr>
              <a:lvl7pPr marL="2971800" indent="-228600" defTabSz="1028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7pPr>
              <a:lvl8pPr marL="3429000" indent="-228600" defTabSz="1028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8pPr>
              <a:lvl9pPr marL="3886200" indent="-228600" defTabSz="1028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000000"/>
                </a:buClr>
                <a:buFontTx/>
                <a:buChar char="•"/>
              </a:pPr>
              <a:r>
                <a:rPr lang="ko-KR" altLang="en-US" sz="1600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  <a:sym typeface="AR BERKLEY" charset="0"/>
                </a:rPr>
                <a:t>  확실한 잔화정리</a:t>
              </a:r>
            </a:p>
          </p:txBody>
        </p:sp>
        <p:grpSp>
          <p:nvGrpSpPr>
            <p:cNvPr id="28694" name="Group 31">
              <a:extLst>
                <a:ext uri="{FF2B5EF4-FFF2-40B4-BE49-F238E27FC236}">
                  <a16:creationId xmlns:a16="http://schemas.microsoft.com/office/drawing/2014/main" id="{AACC542B-0FDC-FFA0-DB9C-59EF514B38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6" y="2575"/>
              <a:ext cx="1139" cy="197"/>
              <a:chOff x="1736" y="2575"/>
              <a:chExt cx="1139" cy="197"/>
            </a:xfrm>
          </p:grpSpPr>
          <p:sp>
            <p:nvSpPr>
              <p:cNvPr id="28714" name="AutoShape 32" descr="EMB0088">
                <a:extLst>
                  <a:ext uri="{FF2B5EF4-FFF2-40B4-BE49-F238E27FC236}">
                    <a16:creationId xmlns:a16="http://schemas.microsoft.com/office/drawing/2014/main" id="{AFAB2BC3-4618-8F81-7F40-6EC4235F30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6" y="2575"/>
                <a:ext cx="1139" cy="197"/>
              </a:xfrm>
              <a:prstGeom prst="roundRect">
                <a:avLst>
                  <a:gd name="adj" fmla="val 50000"/>
                </a:avLst>
              </a:prstGeom>
              <a:blipFill dpi="0" rotWithShape="0">
                <a:blip r:embed="rId12"/>
                <a:srcRect/>
                <a:stretch>
                  <a:fillRect/>
                </a:stretch>
              </a:blipFill>
              <a:ln>
                <a:noFill/>
              </a:ln>
              <a:effectLst>
                <a:outerShdw dist="54072" dir="2700000" algn="ctr" rotWithShape="0">
                  <a:srgbClr val="080808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 latinLnBrk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1pPr>
                <a:lvl2pPr marL="742950" indent="-28575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3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2pPr>
                <a:lvl3pPr marL="11430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3pPr>
                <a:lvl4pPr marL="16002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4pPr>
                <a:lvl5pPr marL="20574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30000"/>
                  </a:spcBef>
                  <a:buFontTx/>
                  <a:buNone/>
                </a:pPr>
                <a:endParaRPr lang="ko-KR" altLang="en-US" sz="1200">
                  <a:latin typeface="AR BERKLEY" charset="0"/>
                  <a:ea typeface="굴림" panose="020B0600000101010101" pitchFamily="34" charset="-127"/>
                  <a:sym typeface="AR BERKLEY" charset="0"/>
                </a:endParaRPr>
              </a:p>
            </p:txBody>
          </p:sp>
          <p:grpSp>
            <p:nvGrpSpPr>
              <p:cNvPr id="28715" name="Group 36">
                <a:extLst>
                  <a:ext uri="{FF2B5EF4-FFF2-40B4-BE49-F238E27FC236}">
                    <a16:creationId xmlns:a16="http://schemas.microsoft.com/office/drawing/2014/main" id="{0FC93056-F086-8413-E581-CD57E21FDF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18" y="2591"/>
                <a:ext cx="50" cy="165"/>
                <a:chOff x="2818" y="2591"/>
                <a:chExt cx="50" cy="165"/>
              </a:xfrm>
            </p:grpSpPr>
            <p:pic>
              <p:nvPicPr>
                <p:cNvPr id="28719" name="Picture 37">
                  <a:extLst>
                    <a:ext uri="{FF2B5EF4-FFF2-40B4-BE49-F238E27FC236}">
                      <a16:creationId xmlns:a16="http://schemas.microsoft.com/office/drawing/2014/main" id="{A47C96C5-D26F-B2AA-E6F8-7D7108E0177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18" y="2591"/>
                  <a:ext cx="50" cy="1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8720" name="Rectangle 38">
                  <a:extLst>
                    <a:ext uri="{FF2B5EF4-FFF2-40B4-BE49-F238E27FC236}">
                      <a16:creationId xmlns:a16="http://schemas.microsoft.com/office/drawing/2014/main" id="{E2BC157D-A2DB-4A5C-26D5-075F7D0B84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white">
                <a:xfrm>
                  <a:off x="2857" y="2643"/>
                  <a:ext cx="8" cy="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latinLnBrk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7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1pPr>
                  <a:lvl2pPr marL="742950" indent="-28575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2pPr>
                  <a:lvl3pPr marL="1143000" indent="-2286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9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3pPr>
                  <a:lvl4pPr marL="1600200" indent="-2286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7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4pPr>
                  <a:lvl5pPr marL="2057400" indent="-2286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7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7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7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7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7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30000"/>
                    </a:spcBef>
                    <a:buFontTx/>
                    <a:buNone/>
                  </a:pPr>
                  <a:endParaRPr lang="ko-KR" altLang="en-US" sz="1200">
                    <a:latin typeface="AR BERKLEY" charset="0"/>
                    <a:ea typeface="굴림" panose="020B0600000101010101" pitchFamily="34" charset="-127"/>
                    <a:sym typeface="AR BERKLEY" charset="0"/>
                  </a:endParaRPr>
                </a:p>
              </p:txBody>
            </p:sp>
          </p:grpSp>
          <p:grpSp>
            <p:nvGrpSpPr>
              <p:cNvPr id="28716" name="Group 39">
                <a:extLst>
                  <a:ext uri="{FF2B5EF4-FFF2-40B4-BE49-F238E27FC236}">
                    <a16:creationId xmlns:a16="http://schemas.microsoft.com/office/drawing/2014/main" id="{047E41BA-BC99-CF5C-EEBB-29AF7BDADDA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43" y="2591"/>
                <a:ext cx="50" cy="162"/>
                <a:chOff x="1743" y="2591"/>
                <a:chExt cx="50" cy="162"/>
              </a:xfrm>
            </p:grpSpPr>
            <p:pic>
              <p:nvPicPr>
                <p:cNvPr id="28717" name="Picture 40">
                  <a:extLst>
                    <a:ext uri="{FF2B5EF4-FFF2-40B4-BE49-F238E27FC236}">
                      <a16:creationId xmlns:a16="http://schemas.microsoft.com/office/drawing/2014/main" id="{108B29A3-0CC7-1420-447B-70991D6EAB9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43" y="2591"/>
                  <a:ext cx="50" cy="1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8718" name="Rectangle 41">
                  <a:extLst>
                    <a:ext uri="{FF2B5EF4-FFF2-40B4-BE49-F238E27FC236}">
                      <a16:creationId xmlns:a16="http://schemas.microsoft.com/office/drawing/2014/main" id="{42BB22C1-1DA2-6F2A-2A57-19B1683685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white">
                <a:xfrm>
                  <a:off x="1745" y="2644"/>
                  <a:ext cx="8" cy="5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latinLnBrk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7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1pPr>
                  <a:lvl2pPr marL="742950" indent="-28575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2pPr>
                  <a:lvl3pPr marL="1143000" indent="-2286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9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3pPr>
                  <a:lvl4pPr marL="1600200" indent="-2286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7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4pPr>
                  <a:lvl5pPr marL="2057400" indent="-2286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7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7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7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7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7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30000"/>
                    </a:spcBef>
                    <a:buFontTx/>
                    <a:buNone/>
                  </a:pPr>
                  <a:endParaRPr lang="ko-KR" altLang="en-US" sz="1200">
                    <a:latin typeface="AR BERKLEY" charset="0"/>
                    <a:ea typeface="굴림" panose="020B0600000101010101" pitchFamily="34" charset="-127"/>
                    <a:sym typeface="AR BERKLEY" charset="0"/>
                  </a:endParaRPr>
                </a:p>
              </p:txBody>
            </p:sp>
          </p:grpSp>
        </p:grpSp>
        <p:sp>
          <p:nvSpPr>
            <p:cNvPr id="28695" name="Rectangle 42">
              <a:extLst>
                <a:ext uri="{FF2B5EF4-FFF2-40B4-BE49-F238E27FC236}">
                  <a16:creationId xmlns:a16="http://schemas.microsoft.com/office/drawing/2014/main" id="{D1796B75-BF9E-D760-DEEE-2B6000B80FDF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1826" y="2576"/>
              <a:ext cx="93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defTabSz="1028700"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1pPr>
              <a:lvl2pPr marL="742950" indent="-285750" defTabSz="10287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3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2pPr>
              <a:lvl3pPr marL="1143000" indent="-228600" defTabSz="10287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3pPr>
              <a:lvl4pPr marL="1600200" indent="-228600" defTabSz="10287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4pPr>
              <a:lvl5pPr marL="2057400" indent="-228600" defTabSz="10287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5pPr>
              <a:lvl6pPr marL="2514600" indent="-228600" defTabSz="1028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6pPr>
              <a:lvl7pPr marL="2971800" indent="-228600" defTabSz="1028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7pPr>
              <a:lvl8pPr marL="3429000" indent="-228600" defTabSz="1028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8pPr>
              <a:lvl9pPr marL="3886200" indent="-228600" defTabSz="1028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ko-KR" altLang="en-US" sz="1600" b="1">
                  <a:solidFill>
                    <a:srgbClr val="FFFFFF"/>
                  </a:solidFill>
                  <a:ea typeface="굴림" panose="020B0600000101010101" pitchFamily="34" charset="-127"/>
                  <a:sym typeface="AR BERKLEY" charset="0"/>
                </a:rPr>
                <a:t>피난로 확보</a:t>
              </a:r>
            </a:p>
          </p:txBody>
        </p:sp>
        <p:grpSp>
          <p:nvGrpSpPr>
            <p:cNvPr id="28696" name="Group 43">
              <a:extLst>
                <a:ext uri="{FF2B5EF4-FFF2-40B4-BE49-F238E27FC236}">
                  <a16:creationId xmlns:a16="http://schemas.microsoft.com/office/drawing/2014/main" id="{8BDD8EC5-B598-9CD5-7182-52106D182A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15" y="2063"/>
              <a:ext cx="1136" cy="198"/>
              <a:chOff x="3015" y="2063"/>
              <a:chExt cx="1136" cy="198"/>
            </a:xfrm>
          </p:grpSpPr>
          <p:sp>
            <p:nvSpPr>
              <p:cNvPr id="28707" name="AutoShape 44" descr="EMB0089">
                <a:extLst>
                  <a:ext uri="{FF2B5EF4-FFF2-40B4-BE49-F238E27FC236}">
                    <a16:creationId xmlns:a16="http://schemas.microsoft.com/office/drawing/2014/main" id="{43D72847-E17D-B648-6465-33D131D7E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5" y="2063"/>
                <a:ext cx="1136" cy="198"/>
              </a:xfrm>
              <a:prstGeom prst="roundRect">
                <a:avLst>
                  <a:gd name="adj" fmla="val 50000"/>
                </a:avLst>
              </a:prstGeom>
              <a:blipFill dpi="0" rotWithShape="0">
                <a:blip r:embed="rId15"/>
                <a:srcRect/>
                <a:stretch>
                  <a:fillRect/>
                </a:stretch>
              </a:blipFill>
              <a:ln>
                <a:noFill/>
              </a:ln>
              <a:effectLst>
                <a:outerShdw dist="54072" dir="2700000" algn="ctr" rotWithShape="0">
                  <a:srgbClr val="080808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 latinLnBrk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1pPr>
                <a:lvl2pPr marL="742950" indent="-28575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3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2pPr>
                <a:lvl3pPr marL="11430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3pPr>
                <a:lvl4pPr marL="16002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4pPr>
                <a:lvl5pPr marL="20574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30000"/>
                  </a:spcBef>
                  <a:buFontTx/>
                  <a:buNone/>
                </a:pPr>
                <a:endParaRPr lang="ko-KR" altLang="en-US" sz="1200">
                  <a:latin typeface="AR BERKLEY" charset="0"/>
                  <a:ea typeface="굴림" panose="020B0600000101010101" pitchFamily="34" charset="-127"/>
                  <a:sym typeface="AR BERKLEY" charset="0"/>
                </a:endParaRPr>
              </a:p>
            </p:txBody>
          </p:sp>
          <p:grpSp>
            <p:nvGrpSpPr>
              <p:cNvPr id="28708" name="Group 45">
                <a:extLst>
                  <a:ext uri="{FF2B5EF4-FFF2-40B4-BE49-F238E27FC236}">
                    <a16:creationId xmlns:a16="http://schemas.microsoft.com/office/drawing/2014/main" id="{9167D8F1-5EE1-9C8B-289F-CD36F18B7BB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94" y="2081"/>
                <a:ext cx="50" cy="165"/>
                <a:chOff x="4094" y="2081"/>
                <a:chExt cx="50" cy="165"/>
              </a:xfrm>
            </p:grpSpPr>
            <p:pic>
              <p:nvPicPr>
                <p:cNvPr id="28712" name="Picture 46">
                  <a:extLst>
                    <a:ext uri="{FF2B5EF4-FFF2-40B4-BE49-F238E27FC236}">
                      <a16:creationId xmlns:a16="http://schemas.microsoft.com/office/drawing/2014/main" id="{F4ED52AD-684F-54A9-181B-23E9E6055B4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94" y="2081"/>
                  <a:ext cx="50" cy="1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8713" name="Rectangle 47">
                  <a:extLst>
                    <a:ext uri="{FF2B5EF4-FFF2-40B4-BE49-F238E27FC236}">
                      <a16:creationId xmlns:a16="http://schemas.microsoft.com/office/drawing/2014/main" id="{1F958267-E0EB-72E1-1974-0A010A1EED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white">
                <a:xfrm>
                  <a:off x="4133" y="2133"/>
                  <a:ext cx="8" cy="5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latinLnBrk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7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1pPr>
                  <a:lvl2pPr marL="742950" indent="-28575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2pPr>
                  <a:lvl3pPr marL="1143000" indent="-2286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9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3pPr>
                  <a:lvl4pPr marL="1600200" indent="-2286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7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4pPr>
                  <a:lvl5pPr marL="2057400" indent="-2286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7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7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7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7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7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30000"/>
                    </a:spcBef>
                    <a:buFontTx/>
                    <a:buNone/>
                  </a:pPr>
                  <a:endParaRPr lang="ko-KR" altLang="en-US" sz="1200">
                    <a:latin typeface="AR BERKLEY" charset="0"/>
                    <a:ea typeface="굴림" panose="020B0600000101010101" pitchFamily="34" charset="-127"/>
                    <a:sym typeface="AR BERKLEY" charset="0"/>
                  </a:endParaRPr>
                </a:p>
              </p:txBody>
            </p:sp>
          </p:grpSp>
          <p:grpSp>
            <p:nvGrpSpPr>
              <p:cNvPr id="28709" name="Group 48">
                <a:extLst>
                  <a:ext uri="{FF2B5EF4-FFF2-40B4-BE49-F238E27FC236}">
                    <a16:creationId xmlns:a16="http://schemas.microsoft.com/office/drawing/2014/main" id="{6FA6857A-38BE-5151-E2B8-5E11B3F392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1" y="2081"/>
                <a:ext cx="50" cy="161"/>
                <a:chOff x="3021" y="2081"/>
                <a:chExt cx="50" cy="161"/>
              </a:xfrm>
            </p:grpSpPr>
            <p:pic>
              <p:nvPicPr>
                <p:cNvPr id="28710" name="Picture 52">
                  <a:extLst>
                    <a:ext uri="{FF2B5EF4-FFF2-40B4-BE49-F238E27FC236}">
                      <a16:creationId xmlns:a16="http://schemas.microsoft.com/office/drawing/2014/main" id="{09C10939-2A0F-8521-1582-6C98F391AC2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21" y="2081"/>
                  <a:ext cx="50" cy="16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8711" name="Rectangle 53">
                  <a:extLst>
                    <a:ext uri="{FF2B5EF4-FFF2-40B4-BE49-F238E27FC236}">
                      <a16:creationId xmlns:a16="http://schemas.microsoft.com/office/drawing/2014/main" id="{81EA278F-BF33-781F-E707-1B1559AB8D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white">
                <a:xfrm>
                  <a:off x="3024" y="2132"/>
                  <a:ext cx="8" cy="5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latinLnBrk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7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1pPr>
                  <a:lvl2pPr marL="742950" indent="-28575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2pPr>
                  <a:lvl3pPr marL="1143000" indent="-2286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9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3pPr>
                  <a:lvl4pPr marL="1600200" indent="-2286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7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4pPr>
                  <a:lvl5pPr marL="2057400" indent="-2286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7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7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7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7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7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30000"/>
                    </a:spcBef>
                    <a:buFontTx/>
                    <a:buNone/>
                  </a:pPr>
                  <a:endParaRPr lang="ko-KR" altLang="en-US" sz="1200">
                    <a:latin typeface="AR BERKLEY" charset="0"/>
                    <a:ea typeface="굴림" panose="020B0600000101010101" pitchFamily="34" charset="-127"/>
                    <a:sym typeface="AR BERKLEY" charset="0"/>
                  </a:endParaRPr>
                </a:p>
              </p:txBody>
            </p:sp>
          </p:grpSp>
        </p:grpSp>
        <p:sp>
          <p:nvSpPr>
            <p:cNvPr id="28697" name="Rectangle 54">
              <a:extLst>
                <a:ext uri="{FF2B5EF4-FFF2-40B4-BE49-F238E27FC236}">
                  <a16:creationId xmlns:a16="http://schemas.microsoft.com/office/drawing/2014/main" id="{5A70B424-647B-6784-BCEA-670946C6F5CD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3082" y="2058"/>
              <a:ext cx="9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defTabSz="1028700"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1pPr>
              <a:lvl2pPr marL="742950" indent="-285750" defTabSz="10287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3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2pPr>
              <a:lvl3pPr marL="1143000" indent="-228600" defTabSz="10287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3pPr>
              <a:lvl4pPr marL="1600200" indent="-228600" defTabSz="10287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4pPr>
              <a:lvl5pPr marL="2057400" indent="-228600" defTabSz="10287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5pPr>
              <a:lvl6pPr marL="2514600" indent="-228600" defTabSz="1028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6pPr>
              <a:lvl7pPr marL="2971800" indent="-228600" defTabSz="1028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7pPr>
              <a:lvl8pPr marL="3429000" indent="-228600" defTabSz="1028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8pPr>
              <a:lvl9pPr marL="3886200" indent="-228600" defTabSz="1028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ko-KR" altLang="en-US" sz="1600" b="1">
                  <a:solidFill>
                    <a:srgbClr val="FFFFFF"/>
                  </a:solidFill>
                  <a:ea typeface="굴림" panose="020B0600000101010101" pitchFamily="34" charset="-127"/>
                  <a:sym typeface="AR BERKLEY" charset="0"/>
                </a:rPr>
                <a:t>화재진압</a:t>
              </a:r>
            </a:p>
          </p:txBody>
        </p:sp>
        <p:grpSp>
          <p:nvGrpSpPr>
            <p:cNvPr id="28698" name="Group 55">
              <a:extLst>
                <a:ext uri="{FF2B5EF4-FFF2-40B4-BE49-F238E27FC236}">
                  <a16:creationId xmlns:a16="http://schemas.microsoft.com/office/drawing/2014/main" id="{65EAA948-4713-D857-25F5-EE37599848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46" y="1565"/>
              <a:ext cx="1139" cy="198"/>
              <a:chOff x="4346" y="1565"/>
              <a:chExt cx="1139" cy="198"/>
            </a:xfrm>
          </p:grpSpPr>
          <p:sp>
            <p:nvSpPr>
              <p:cNvPr id="28700" name="AutoShape 56" descr="EMB0090">
                <a:extLst>
                  <a:ext uri="{FF2B5EF4-FFF2-40B4-BE49-F238E27FC236}">
                    <a16:creationId xmlns:a16="http://schemas.microsoft.com/office/drawing/2014/main" id="{6182E539-73CA-198F-73F0-8F0E24CC8D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6" y="1565"/>
                <a:ext cx="1139" cy="198"/>
              </a:xfrm>
              <a:prstGeom prst="roundRect">
                <a:avLst>
                  <a:gd name="adj" fmla="val 50000"/>
                </a:avLst>
              </a:prstGeom>
              <a:blipFill dpi="0" rotWithShape="0">
                <a:blip r:embed="rId16"/>
                <a:srcRect/>
                <a:stretch>
                  <a:fillRect/>
                </a:stretch>
              </a:blipFill>
              <a:ln>
                <a:noFill/>
              </a:ln>
              <a:effectLst>
                <a:outerShdw dist="54072" dir="2700000" algn="ctr" rotWithShape="0">
                  <a:srgbClr val="080808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 latinLnBrk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1pPr>
                <a:lvl2pPr marL="742950" indent="-28575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3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2pPr>
                <a:lvl3pPr marL="11430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3pPr>
                <a:lvl4pPr marL="16002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4pPr>
                <a:lvl5pPr marL="20574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30000"/>
                  </a:spcBef>
                  <a:buFontTx/>
                  <a:buNone/>
                </a:pPr>
                <a:endParaRPr lang="ko-KR" altLang="en-US" sz="1200">
                  <a:latin typeface="AR BERKLEY" charset="0"/>
                  <a:ea typeface="굴림" panose="020B0600000101010101" pitchFamily="34" charset="-127"/>
                  <a:sym typeface="AR BERKLEY" charset="0"/>
                </a:endParaRPr>
              </a:p>
            </p:txBody>
          </p:sp>
          <p:grpSp>
            <p:nvGrpSpPr>
              <p:cNvPr id="28701" name="Group 57">
                <a:extLst>
                  <a:ext uri="{FF2B5EF4-FFF2-40B4-BE49-F238E27FC236}">
                    <a16:creationId xmlns:a16="http://schemas.microsoft.com/office/drawing/2014/main" id="{11132EED-9214-CAAC-DE8B-EFAD1D45E4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26" y="1581"/>
                <a:ext cx="54" cy="165"/>
                <a:chOff x="5426" y="1581"/>
                <a:chExt cx="54" cy="165"/>
              </a:xfrm>
            </p:grpSpPr>
            <p:pic>
              <p:nvPicPr>
                <p:cNvPr id="28705" name="Picture 58">
                  <a:extLst>
                    <a:ext uri="{FF2B5EF4-FFF2-40B4-BE49-F238E27FC236}">
                      <a16:creationId xmlns:a16="http://schemas.microsoft.com/office/drawing/2014/main" id="{099F1176-66D1-CEE2-5F72-3D5C5722512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26" y="1581"/>
                  <a:ext cx="54" cy="1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8706" name="Rectangle 59">
                  <a:extLst>
                    <a:ext uri="{FF2B5EF4-FFF2-40B4-BE49-F238E27FC236}">
                      <a16:creationId xmlns:a16="http://schemas.microsoft.com/office/drawing/2014/main" id="{26D745CA-9A8B-B81F-ED75-F5116B95C2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white">
                <a:xfrm>
                  <a:off x="5467" y="1634"/>
                  <a:ext cx="8" cy="5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latinLnBrk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7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1pPr>
                  <a:lvl2pPr marL="742950" indent="-28575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2pPr>
                  <a:lvl3pPr marL="1143000" indent="-2286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9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3pPr>
                  <a:lvl4pPr marL="1600200" indent="-2286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7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4pPr>
                  <a:lvl5pPr marL="2057400" indent="-2286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7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7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7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7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7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30000"/>
                    </a:spcBef>
                    <a:buFontTx/>
                    <a:buNone/>
                  </a:pPr>
                  <a:endParaRPr lang="ko-KR" altLang="en-US" sz="1200">
                    <a:latin typeface="AR BERKLEY" charset="0"/>
                    <a:ea typeface="굴림" panose="020B0600000101010101" pitchFamily="34" charset="-127"/>
                    <a:sym typeface="AR BERKLEY" charset="0"/>
                  </a:endParaRPr>
                </a:p>
              </p:txBody>
            </p:sp>
          </p:grpSp>
          <p:grpSp>
            <p:nvGrpSpPr>
              <p:cNvPr id="28702" name="Group 60">
                <a:extLst>
                  <a:ext uri="{FF2B5EF4-FFF2-40B4-BE49-F238E27FC236}">
                    <a16:creationId xmlns:a16="http://schemas.microsoft.com/office/drawing/2014/main" id="{4337BBD5-0EC7-1178-21F9-6AE0C0FDFED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51" y="1581"/>
                <a:ext cx="54" cy="165"/>
                <a:chOff x="4351" y="1581"/>
                <a:chExt cx="54" cy="165"/>
              </a:xfrm>
            </p:grpSpPr>
            <p:pic>
              <p:nvPicPr>
                <p:cNvPr id="28703" name="Picture 61">
                  <a:extLst>
                    <a:ext uri="{FF2B5EF4-FFF2-40B4-BE49-F238E27FC236}">
                      <a16:creationId xmlns:a16="http://schemas.microsoft.com/office/drawing/2014/main" id="{AD69A20D-DFBF-DA31-56BC-5DDBC42E29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51" y="1581"/>
                  <a:ext cx="54" cy="1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8704" name="Rectangle 62">
                  <a:extLst>
                    <a:ext uri="{FF2B5EF4-FFF2-40B4-BE49-F238E27FC236}">
                      <a16:creationId xmlns:a16="http://schemas.microsoft.com/office/drawing/2014/main" id="{9E230D93-F396-8C5B-58D7-27D484B9FF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white">
                <a:xfrm>
                  <a:off x="4355" y="1634"/>
                  <a:ext cx="8" cy="5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>
                  <a:lvl1pPr latinLnBrk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7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1pPr>
                  <a:lvl2pPr marL="742950" indent="-28575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2pPr>
                  <a:lvl3pPr marL="1143000" indent="-2286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9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3pPr>
                  <a:lvl4pPr marL="1600200" indent="-2286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7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4pPr>
                  <a:lvl5pPr marL="2057400" indent="-2286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7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7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7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7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7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30000"/>
                    </a:spcBef>
                    <a:buFontTx/>
                    <a:buNone/>
                  </a:pPr>
                  <a:endParaRPr lang="ko-KR" altLang="en-US" sz="1200">
                    <a:latin typeface="AR BERKLEY" charset="0"/>
                    <a:ea typeface="굴림" panose="020B0600000101010101" pitchFamily="34" charset="-127"/>
                    <a:sym typeface="AR BERKLEY" charset="0"/>
                  </a:endParaRPr>
                </a:p>
              </p:txBody>
            </p:sp>
          </p:grpSp>
        </p:grpSp>
        <p:sp>
          <p:nvSpPr>
            <p:cNvPr id="28699" name="Rectangle 63">
              <a:extLst>
                <a:ext uri="{FF2B5EF4-FFF2-40B4-BE49-F238E27FC236}">
                  <a16:creationId xmlns:a16="http://schemas.microsoft.com/office/drawing/2014/main" id="{BA374154-90D5-7DB8-43F7-E14EB0BBAD2F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4403" y="1560"/>
              <a:ext cx="9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defTabSz="1028700"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1pPr>
              <a:lvl2pPr marL="742950" indent="-285750" defTabSz="10287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3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2pPr>
              <a:lvl3pPr marL="1143000" indent="-228600" defTabSz="10287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3pPr>
              <a:lvl4pPr marL="1600200" indent="-228600" defTabSz="10287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4pPr>
              <a:lvl5pPr marL="2057400" indent="-228600" defTabSz="10287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5pPr>
              <a:lvl6pPr marL="2514600" indent="-228600" defTabSz="1028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6pPr>
              <a:lvl7pPr marL="2971800" indent="-228600" defTabSz="1028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7pPr>
              <a:lvl8pPr marL="3429000" indent="-228600" defTabSz="1028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8pPr>
              <a:lvl9pPr marL="3886200" indent="-228600" defTabSz="1028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ko-KR" altLang="en-US" sz="1600" b="1">
                  <a:solidFill>
                    <a:srgbClr val="FFFFFF"/>
                  </a:solidFill>
                  <a:ea typeface="굴림" panose="020B0600000101010101" pitchFamily="34" charset="-127"/>
                  <a:sym typeface="AR BERKLEY" charset="0"/>
                </a:rPr>
                <a:t>후속조치</a:t>
              </a:r>
            </a:p>
          </p:txBody>
        </p:sp>
      </p:grpSp>
      <p:pic>
        <p:nvPicPr>
          <p:cNvPr id="28678" name="Picture 64" descr="EMB0000025402e7">
            <a:extLst>
              <a:ext uri="{FF2B5EF4-FFF2-40B4-BE49-F238E27FC236}">
                <a16:creationId xmlns:a16="http://schemas.microsoft.com/office/drawing/2014/main" id="{C527B529-768C-0CC3-0A33-B3FD88C45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188" y="2081213"/>
            <a:ext cx="1143000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9" name="Picture 68" descr="EMB0000025402ea">
            <a:extLst>
              <a:ext uri="{FF2B5EF4-FFF2-40B4-BE49-F238E27FC236}">
                <a16:creationId xmlns:a16="http://schemas.microsoft.com/office/drawing/2014/main" id="{7695ABD6-0696-F066-E8BE-90BF43C11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013" y="2055813"/>
            <a:ext cx="1006475" cy="185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80" name="Rectangle 69">
            <a:extLst>
              <a:ext uri="{FF2B5EF4-FFF2-40B4-BE49-F238E27FC236}">
                <a16:creationId xmlns:a16="http://schemas.microsoft.com/office/drawing/2014/main" id="{B2F8D436-9CB7-8F94-E3CA-B7883C32B10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370638" y="3794125"/>
            <a:ext cx="2116137" cy="1319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0287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defTabSz="1028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defTabSz="1028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defTabSz="1028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defTabSz="1028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ko-KR" altLang="en-US" sz="16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  <a:sym typeface="AR BERKLEY" charset="0"/>
              </a:rPr>
              <a:t>  연소확대 방지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endParaRPr lang="ko-KR" altLang="en-US" sz="160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34" charset="-127"/>
              <a:sym typeface="AR BERKLEY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ko-KR" altLang="en-US" sz="16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  <a:sym typeface="AR BERKLEY" charset="0"/>
              </a:rPr>
              <a:t> 수손피해 등 최소화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ko-KR" altLang="en-US" sz="1600">
              <a:solidFill>
                <a:srgbClr val="000000"/>
              </a:solidFill>
              <a:latin typeface="Arial" panose="020B0604020202020204" pitchFamily="34" charset="0"/>
              <a:ea typeface="굴림" panose="020B0600000101010101" pitchFamily="34" charset="-127"/>
              <a:sym typeface="AR BERKLEY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Tx/>
              <a:buChar char="•"/>
            </a:pPr>
            <a:r>
              <a:rPr lang="ko-KR" altLang="en-US" sz="1600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  <a:sym typeface="AR BERKLEY" charset="0"/>
              </a:rPr>
              <a:t> 무선통신 교신유지</a:t>
            </a:r>
          </a:p>
        </p:txBody>
      </p:sp>
      <p:sp>
        <p:nvSpPr>
          <p:cNvPr id="28681" name="Freeform 70" descr="EMB0091">
            <a:extLst>
              <a:ext uri="{FF2B5EF4-FFF2-40B4-BE49-F238E27FC236}">
                <a16:creationId xmlns:a16="http://schemas.microsoft.com/office/drawing/2014/main" id="{9B168E58-738F-021D-5A55-E2836D5EC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1688" y="1158875"/>
            <a:ext cx="3508375" cy="536575"/>
          </a:xfrm>
          <a:custGeom>
            <a:avLst/>
            <a:gdLst>
              <a:gd name="T0" fmla="*/ 2147483646 w 2210"/>
              <a:gd name="T1" fmla="*/ 0 h 338"/>
              <a:gd name="T2" fmla="*/ 2147483646 w 2210"/>
              <a:gd name="T3" fmla="*/ 0 h 338"/>
              <a:gd name="T4" fmla="*/ 2147483646 w 2210"/>
              <a:gd name="T5" fmla="*/ 2147483646 h 338"/>
              <a:gd name="T6" fmla="*/ 2147483646 w 2210"/>
              <a:gd name="T7" fmla="*/ 2147483646 h 338"/>
              <a:gd name="T8" fmla="*/ 2147483646 w 2210"/>
              <a:gd name="T9" fmla="*/ 2147483646 h 338"/>
              <a:gd name="T10" fmla="*/ 0 w 2210"/>
              <a:gd name="T11" fmla="*/ 2147483646 h 338"/>
              <a:gd name="T12" fmla="*/ 0 w 2210"/>
              <a:gd name="T13" fmla="*/ 2147483646 h 338"/>
              <a:gd name="T14" fmla="*/ 2147483646 w 2210"/>
              <a:gd name="T15" fmla="*/ 2147483646 h 338"/>
              <a:gd name="T16" fmla="*/ 2147483646 w 2210"/>
              <a:gd name="T17" fmla="*/ 0 h 338"/>
              <a:gd name="T18" fmla="*/ 2147483646 w 2210"/>
              <a:gd name="T19" fmla="*/ 0 h 33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210" h="338">
                <a:moveTo>
                  <a:pt x="172" y="0"/>
                </a:moveTo>
                <a:lnTo>
                  <a:pt x="2206" y="0"/>
                </a:lnTo>
                <a:cubicBezTo>
                  <a:pt x="2206" y="0"/>
                  <a:pt x="2206" y="109"/>
                  <a:pt x="2206" y="218"/>
                </a:cubicBezTo>
                <a:cubicBezTo>
                  <a:pt x="2206" y="218"/>
                  <a:pt x="2210" y="273"/>
                  <a:pt x="2177" y="297"/>
                </a:cubicBezTo>
                <a:cubicBezTo>
                  <a:pt x="2152" y="317"/>
                  <a:pt x="2102" y="333"/>
                  <a:pt x="2036" y="333"/>
                </a:cubicBezTo>
                <a:cubicBezTo>
                  <a:pt x="1007" y="334"/>
                  <a:pt x="0" y="338"/>
                  <a:pt x="0" y="338"/>
                </a:cubicBezTo>
                <a:lnTo>
                  <a:pt x="0" y="98"/>
                </a:lnTo>
                <a:cubicBezTo>
                  <a:pt x="7" y="45"/>
                  <a:pt x="15" y="37"/>
                  <a:pt x="44" y="20"/>
                </a:cubicBezTo>
                <a:cubicBezTo>
                  <a:pt x="73" y="4"/>
                  <a:pt x="137" y="1"/>
                  <a:pt x="172" y="0"/>
                </a:cubicBezTo>
                <a:close/>
              </a:path>
            </a:pathLst>
          </a:custGeom>
          <a:blipFill dpi="0" rotWithShape="0">
            <a:blip r:embed="rId20"/>
            <a:srcRect/>
            <a:stretch>
              <a:fillRect/>
            </a:stretch>
          </a:blipFill>
          <a:ln w="28746" cmpd="sng" algn="ctr">
            <a:solidFill>
              <a:srgbClr val="FFFFFF"/>
            </a:solidFill>
            <a:round/>
            <a:headEnd type="none" w="med" len="med"/>
            <a:tailEnd type="none" w="med" len="med"/>
          </a:ln>
          <a:effectLst>
            <a:outerShdw dist="72543" dir="2700000" algn="ctr" rotWithShape="0">
              <a:srgbClr val="000000">
                <a:alpha val="50000"/>
              </a:srgbClr>
            </a:outerShdw>
          </a:effec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28682" name="Rectangle 71">
            <a:extLst>
              <a:ext uri="{FF2B5EF4-FFF2-40B4-BE49-F238E27FC236}">
                <a16:creationId xmlns:a16="http://schemas.microsoft.com/office/drawing/2014/main" id="{679DA523-44B9-A0FA-9880-8DDEEAD3452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68538" y="1192213"/>
            <a:ext cx="3024187" cy="461962"/>
          </a:xfrm>
          <a:prstGeom prst="rect">
            <a:avLst/>
          </a:prstGeom>
          <a:noFill/>
          <a:ln>
            <a:noFill/>
          </a:ln>
          <a:effectLst>
            <a:outerShdw dist="17997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87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defTabSz="1028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defTabSz="1028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defTabSz="1028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defTabSz="1028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algn="ctr" latinLnBrk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2400" b="1">
                <a:solidFill>
                  <a:srgbClr val="FFFFFF"/>
                </a:solidFill>
                <a:latin typeface="굴림" panose="020B0600000101010101" pitchFamily="34" charset="-127"/>
                <a:ea typeface="굴림" panose="020B0600000101010101" pitchFamily="34" charset="-127"/>
                <a:sym typeface="AR BERKLEY" charset="0"/>
              </a:rPr>
              <a:t> 단계별 진압작전</a:t>
            </a:r>
          </a:p>
        </p:txBody>
      </p:sp>
      <p:grpSp>
        <p:nvGrpSpPr>
          <p:cNvPr id="28683" name="Group 72">
            <a:extLst>
              <a:ext uri="{FF2B5EF4-FFF2-40B4-BE49-F238E27FC236}">
                <a16:creationId xmlns:a16="http://schemas.microsoft.com/office/drawing/2014/main" id="{72C9B02E-571F-A472-E5B5-E847550FD4BC}"/>
              </a:ext>
            </a:extLst>
          </p:cNvPr>
          <p:cNvGrpSpPr>
            <a:grpSpLocks/>
          </p:cNvGrpSpPr>
          <p:nvPr/>
        </p:nvGrpSpPr>
        <p:grpSpPr bwMode="auto">
          <a:xfrm>
            <a:off x="1908175" y="184150"/>
            <a:ext cx="762000" cy="665163"/>
            <a:chOff x="246" y="116"/>
            <a:chExt cx="480" cy="419"/>
          </a:xfrm>
        </p:grpSpPr>
        <p:sp>
          <p:nvSpPr>
            <p:cNvPr id="28684" name="AutoShape 73">
              <a:extLst>
                <a:ext uri="{FF2B5EF4-FFF2-40B4-BE49-F238E27FC236}">
                  <a16:creationId xmlns:a16="http://schemas.microsoft.com/office/drawing/2014/main" id="{4A83BD14-6034-49AE-3797-A173498D7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" y="123"/>
              <a:ext cx="476" cy="412"/>
            </a:xfrm>
            <a:prstGeom prst="hexagon">
              <a:avLst>
                <a:gd name="adj" fmla="val 27044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3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buFontTx/>
                <a:buNone/>
              </a:pPr>
              <a:endParaRPr lang="ko-KR" altLang="en-US" sz="1200"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  <p:sp>
          <p:nvSpPr>
            <p:cNvPr id="28685" name="AutoShape 74" descr="EMB0092">
              <a:extLst>
                <a:ext uri="{FF2B5EF4-FFF2-40B4-BE49-F238E27FC236}">
                  <a16:creationId xmlns:a16="http://schemas.microsoft.com/office/drawing/2014/main" id="{A0925363-D597-73DC-E675-BB83761ED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" y="116"/>
              <a:ext cx="475" cy="411"/>
            </a:xfrm>
            <a:prstGeom prst="hexagon">
              <a:avLst>
                <a:gd name="adj" fmla="val 27047"/>
                <a:gd name="vf" fmla="val 115470"/>
              </a:avLst>
            </a:prstGeom>
            <a:blipFill dpi="0" rotWithShape="0">
              <a:blip r:embed="rId21"/>
              <a:srcRect/>
              <a:stretch>
                <a:fillRect/>
              </a:stretch>
            </a:blipFill>
            <a:ln w="9544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3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buFontTx/>
                <a:buNone/>
              </a:pPr>
              <a:endParaRPr lang="ko-KR" altLang="en-US" sz="1200"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  <p:sp>
          <p:nvSpPr>
            <p:cNvPr id="28686" name="AutoShape 75" descr="EMB0093">
              <a:extLst>
                <a:ext uri="{FF2B5EF4-FFF2-40B4-BE49-F238E27FC236}">
                  <a16:creationId xmlns:a16="http://schemas.microsoft.com/office/drawing/2014/main" id="{EFA51FDF-5CDA-F643-F2A4-C5D57035B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" y="141"/>
              <a:ext cx="418" cy="362"/>
            </a:xfrm>
            <a:prstGeom prst="hexagon">
              <a:avLst>
                <a:gd name="adj" fmla="val 29087"/>
                <a:gd name="vf" fmla="val 115470"/>
              </a:avLst>
            </a:prstGeom>
            <a:blipFill dpi="0" rotWithShape="0">
              <a:blip r:embed="rId22"/>
              <a:srcRect/>
              <a:stretch>
                <a:fillRect/>
              </a:stretch>
            </a:blipFill>
            <a:ln w="9544">
              <a:solidFill>
                <a:srgbClr val="FEFEFE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1028700"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1pPr>
              <a:lvl2pPr marL="742950" indent="-285750" defTabSz="10287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3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2pPr>
              <a:lvl3pPr marL="1143000" indent="-228600" defTabSz="10287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3pPr>
              <a:lvl4pPr marL="1600200" indent="-228600" defTabSz="10287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4pPr>
              <a:lvl5pPr marL="2057400" indent="-228600" defTabSz="10287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5pPr>
              <a:lvl6pPr marL="2514600" indent="-228600" defTabSz="1028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6pPr>
              <a:lvl7pPr marL="2971800" indent="-228600" defTabSz="1028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7pPr>
              <a:lvl8pPr marL="3429000" indent="-228600" defTabSz="1028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8pPr>
              <a:lvl9pPr marL="3886200" indent="-228600" defTabSz="1028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solidFill>
                    <a:srgbClr val="FFFFFF"/>
                  </a:solidFill>
                  <a:latin typeface="Arial" panose="020B0604020202020204" pitchFamily="34" charset="0"/>
                  <a:ea typeface="굴림" panose="020B0600000101010101" pitchFamily="34" charset="-127"/>
                  <a:sym typeface="AR BERKLEY" charset="0"/>
                </a:rPr>
                <a:t>6-3</a:t>
              </a:r>
              <a:endParaRPr lang="ko-KR" altLang="en-US" sz="1800">
                <a:solidFill>
                  <a:srgbClr val="FFFFFF"/>
                </a:solidFill>
                <a:latin typeface="Arial" panose="020B0604020202020204" pitchFamily="34" charset="0"/>
                <a:ea typeface="굴림" panose="020B0600000101010101" pitchFamily="34" charset="-127"/>
                <a:sym typeface="AR BERKLEY" charset="0"/>
              </a:endParaRPr>
            </a:p>
          </p:txBody>
        </p:sp>
      </p:grp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>
            <a:extLst>
              <a:ext uri="{FF2B5EF4-FFF2-40B4-BE49-F238E27FC236}">
                <a16:creationId xmlns:a16="http://schemas.microsoft.com/office/drawing/2014/main" id="{846BB384-A2E5-DD34-3D7D-EBD62155A87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17650" y="0"/>
            <a:ext cx="9134475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FontTx/>
              <a:buNone/>
            </a:pPr>
            <a:endParaRPr lang="ko-KR" altLang="en-US" sz="1200"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29699" name="Rectangle 5">
            <a:extLst>
              <a:ext uri="{FF2B5EF4-FFF2-40B4-BE49-F238E27FC236}">
                <a16:creationId xmlns:a16="http://schemas.microsoft.com/office/drawing/2014/main" id="{E3677240-ED03-0633-7EE3-5885A817C69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17650" y="0"/>
            <a:ext cx="9134475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FontTx/>
              <a:buNone/>
            </a:pPr>
            <a:endParaRPr lang="ko-KR" altLang="en-US" sz="1200"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29700" name="AutoShape 6" descr="EMB0095">
            <a:extLst>
              <a:ext uri="{FF2B5EF4-FFF2-40B4-BE49-F238E27FC236}">
                <a16:creationId xmlns:a16="http://schemas.microsoft.com/office/drawing/2014/main" id="{6013A199-F3E0-8AA3-5FAB-F133F1D28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2488" y="4262438"/>
            <a:ext cx="2543175" cy="1595437"/>
          </a:xfrm>
          <a:prstGeom prst="roundRect">
            <a:avLst>
              <a:gd name="adj" fmla="val 12500"/>
            </a:avLst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FontTx/>
              <a:buNone/>
            </a:pPr>
            <a:endParaRPr lang="ko-KR" altLang="en-US" sz="1200"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29701" name="AutoShape 7">
            <a:extLst>
              <a:ext uri="{FF2B5EF4-FFF2-40B4-BE49-F238E27FC236}">
                <a16:creationId xmlns:a16="http://schemas.microsoft.com/office/drawing/2014/main" id="{8CE6B274-4B7F-8B49-B3BF-0E8CD6670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6463" y="4691063"/>
            <a:ext cx="2408237" cy="11096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dist="17997" dir="13500000" algn="ctr" rotWithShape="0">
              <a:srgbClr val="999999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10287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defTabSz="1028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defTabSz="1028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defTabSz="1028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defTabSz="1028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ko-KR" altLang="en-US" sz="16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  <a:sym typeface="AR BERKLEY" charset="0"/>
              </a:rPr>
              <a:t>관계자, 시설관리자 등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ko-KR" altLang="en-US" sz="16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  <a:sym typeface="AR BERKLEY" charset="0"/>
              </a:rPr>
              <a:t>세심한 교육 필요. </a:t>
            </a:r>
          </a:p>
        </p:txBody>
      </p:sp>
      <p:sp>
        <p:nvSpPr>
          <p:cNvPr id="29702" name="Rectangle 8">
            <a:extLst>
              <a:ext uri="{FF2B5EF4-FFF2-40B4-BE49-F238E27FC236}">
                <a16:creationId xmlns:a16="http://schemas.microsoft.com/office/drawing/2014/main" id="{0DA9BFF4-FF0E-0ADE-0553-78DBD378AFD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27263" y="4300538"/>
            <a:ext cx="22860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0287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defTabSz="1028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defTabSz="1028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defTabSz="1028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defTabSz="1028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ko-KR" altLang="en-US" sz="1800" b="1">
                <a:solidFill>
                  <a:srgbClr val="FFFFFF"/>
                </a:solidFill>
                <a:latin typeface="Arial" panose="020B0604020202020204" pitchFamily="34" charset="0"/>
                <a:ea typeface="굴림" panose="020B0600000101010101" pitchFamily="34" charset="-127"/>
                <a:sym typeface="AR BERKLEY" charset="0"/>
              </a:rPr>
              <a:t>관계자 교육 철저</a:t>
            </a:r>
          </a:p>
        </p:txBody>
      </p:sp>
      <p:sp>
        <p:nvSpPr>
          <p:cNvPr id="29703" name="AutoShape 9" descr="EMB0096">
            <a:extLst>
              <a:ext uri="{FF2B5EF4-FFF2-40B4-BE49-F238E27FC236}">
                <a16:creationId xmlns:a16="http://schemas.microsoft.com/office/drawing/2014/main" id="{BDC8771F-5DE3-DEFD-1B1B-C42577945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2488" y="1900238"/>
            <a:ext cx="2543175" cy="1600200"/>
          </a:xfrm>
          <a:prstGeom prst="roundRect">
            <a:avLst>
              <a:gd name="adj" fmla="val 12500"/>
            </a:avLst>
          </a:prstGeom>
          <a:blipFill dpi="0" rotWithShape="0">
            <a:blip r:embed="rId4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FontTx/>
              <a:buNone/>
            </a:pPr>
            <a:endParaRPr lang="ko-KR" altLang="en-US" sz="1200"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29704" name="AutoShape 10">
            <a:extLst>
              <a:ext uri="{FF2B5EF4-FFF2-40B4-BE49-F238E27FC236}">
                <a16:creationId xmlns:a16="http://schemas.microsoft.com/office/drawing/2014/main" id="{1F914FF4-A1E6-72E1-71F8-48CFA6D6C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988" y="2330450"/>
            <a:ext cx="2408237" cy="11144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dist="17997" dir="13500000" algn="ctr" rotWithShape="0">
              <a:srgbClr val="999999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10287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defTabSz="1028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defTabSz="1028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defTabSz="1028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defTabSz="1028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ko-KR" altLang="en-US" sz="16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  <a:sym typeface="AR BERKLEY" charset="0"/>
              </a:rPr>
              <a:t>소방시설 등 정기적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6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  <a:sym typeface="AR BERKLEY" charset="0"/>
              </a:rPr>
              <a:t>소방검사 및 관리철저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ko-KR" altLang="en-US" sz="1600">
              <a:solidFill>
                <a:srgbClr val="000000"/>
              </a:solidFill>
              <a:latin typeface="HY동녘B" charset="-128"/>
              <a:ea typeface="HY동녘B" charset="-128"/>
              <a:sym typeface="AR BERKLEY" charset="0"/>
            </a:endParaRPr>
          </a:p>
        </p:txBody>
      </p:sp>
      <p:sp>
        <p:nvSpPr>
          <p:cNvPr id="29705" name="Rectangle 11">
            <a:extLst>
              <a:ext uri="{FF2B5EF4-FFF2-40B4-BE49-F238E27FC236}">
                <a16:creationId xmlns:a16="http://schemas.microsoft.com/office/drawing/2014/main" id="{136F2EE7-8EA6-68D8-DD2F-F916FB5B072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155825" y="1924050"/>
            <a:ext cx="24288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0287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defTabSz="1028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defTabSz="1028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defTabSz="1028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defTabSz="1028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ko-KR" altLang="en-US" sz="1800" b="1">
                <a:solidFill>
                  <a:srgbClr val="FFFFFF"/>
                </a:solidFill>
                <a:latin typeface="Arial" panose="020B0604020202020204" pitchFamily="34" charset="0"/>
                <a:ea typeface="굴림" panose="020B0600000101010101" pitchFamily="34" charset="-127"/>
                <a:sym typeface="AR BERKLEY" charset="0"/>
              </a:rPr>
              <a:t>소방대상물 관리철저</a:t>
            </a:r>
          </a:p>
        </p:txBody>
      </p:sp>
      <p:sp>
        <p:nvSpPr>
          <p:cNvPr id="29706" name="AutoShape 12" descr="EMB0097">
            <a:extLst>
              <a:ext uri="{FF2B5EF4-FFF2-40B4-BE49-F238E27FC236}">
                <a16:creationId xmlns:a16="http://schemas.microsoft.com/office/drawing/2014/main" id="{0424218D-A7D2-E31D-C782-365B64569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7438" y="1895475"/>
            <a:ext cx="2543175" cy="1600200"/>
          </a:xfrm>
          <a:prstGeom prst="roundRect">
            <a:avLst>
              <a:gd name="adj" fmla="val 12500"/>
            </a:avLst>
          </a:prstGeom>
          <a:blipFill dpi="0" rotWithShape="0">
            <a:blip r:embed="rId5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FontTx/>
              <a:buNone/>
            </a:pPr>
            <a:endParaRPr lang="ko-KR" altLang="en-US" sz="1200"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29707" name="AutoShape 13">
            <a:extLst>
              <a:ext uri="{FF2B5EF4-FFF2-40B4-BE49-F238E27FC236}">
                <a16:creationId xmlns:a16="http://schemas.microsoft.com/office/drawing/2014/main" id="{D9454D5F-AF73-7E4E-09F8-339804D27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5700" y="2328863"/>
            <a:ext cx="2408238" cy="11144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dist="17997" dir="13500000" algn="ctr" rotWithShape="0">
              <a:srgbClr val="999999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10287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defTabSz="1028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defTabSz="1028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defTabSz="1028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defTabSz="1028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6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  <a:sym typeface="AR BERKLEY" charset="0"/>
              </a:rPr>
              <a:t>평소 철저한 훈련으로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6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  <a:sym typeface="AR BERKLEY" charset="0"/>
              </a:rPr>
              <a:t>신속하고 적절한 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600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  <a:sym typeface="AR BERKLEY" charset="0"/>
              </a:rPr>
              <a:t>현장대응확립</a:t>
            </a:r>
          </a:p>
        </p:txBody>
      </p:sp>
      <p:sp>
        <p:nvSpPr>
          <p:cNvPr id="29708" name="Rectangle 14">
            <a:extLst>
              <a:ext uri="{FF2B5EF4-FFF2-40B4-BE49-F238E27FC236}">
                <a16:creationId xmlns:a16="http://schemas.microsoft.com/office/drawing/2014/main" id="{693FB095-A51D-18FE-B759-5BAAA929137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580313" y="1924050"/>
            <a:ext cx="2214562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0287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defTabSz="1028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defTabSz="1028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defTabSz="1028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defTabSz="1028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ko-KR" altLang="en-US" sz="1800" b="1">
                <a:solidFill>
                  <a:srgbClr val="FFFFFF"/>
                </a:solidFill>
                <a:latin typeface="Arial" panose="020B0604020202020204" pitchFamily="34" charset="0"/>
                <a:ea typeface="굴림" panose="020B0600000101010101" pitchFamily="34" charset="-127"/>
                <a:sym typeface="AR BERKLEY" charset="0"/>
              </a:rPr>
              <a:t>소방전술훈련</a:t>
            </a:r>
          </a:p>
        </p:txBody>
      </p:sp>
      <p:grpSp>
        <p:nvGrpSpPr>
          <p:cNvPr id="29709" name="Group 15">
            <a:extLst>
              <a:ext uri="{FF2B5EF4-FFF2-40B4-BE49-F238E27FC236}">
                <a16:creationId xmlns:a16="http://schemas.microsoft.com/office/drawing/2014/main" id="{4B224623-A016-CD05-B458-50DD6C9FDF73}"/>
              </a:ext>
            </a:extLst>
          </p:cNvPr>
          <p:cNvGrpSpPr>
            <a:grpSpLocks/>
          </p:cNvGrpSpPr>
          <p:nvPr/>
        </p:nvGrpSpPr>
        <p:grpSpPr bwMode="auto">
          <a:xfrm>
            <a:off x="4251325" y="2162175"/>
            <a:ext cx="3505200" cy="3481388"/>
            <a:chOff x="1722" y="1362"/>
            <a:chExt cx="2208" cy="2193"/>
          </a:xfrm>
        </p:grpSpPr>
        <p:sp>
          <p:nvSpPr>
            <p:cNvPr id="29717" name="Freeform 16" descr="EMB0098">
              <a:extLst>
                <a:ext uri="{FF2B5EF4-FFF2-40B4-BE49-F238E27FC236}">
                  <a16:creationId xmlns:a16="http://schemas.microsoft.com/office/drawing/2014/main" id="{3DAC6226-F009-1806-F5F7-B6FEF973E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1" y="2720"/>
              <a:ext cx="1092" cy="835"/>
            </a:xfrm>
            <a:custGeom>
              <a:avLst/>
              <a:gdLst>
                <a:gd name="T0" fmla="*/ 320 w 1092"/>
                <a:gd name="T1" fmla="*/ 400 h 835"/>
                <a:gd name="T2" fmla="*/ 880 w 1092"/>
                <a:gd name="T3" fmla="*/ 9 h 835"/>
                <a:gd name="T4" fmla="*/ 884 w 1092"/>
                <a:gd name="T5" fmla="*/ 0 h 835"/>
                <a:gd name="T6" fmla="*/ 1092 w 1092"/>
                <a:gd name="T7" fmla="*/ 80 h 835"/>
                <a:gd name="T8" fmla="*/ 1087 w 1092"/>
                <a:gd name="T9" fmla="*/ 92 h 835"/>
                <a:gd name="T10" fmla="*/ 324 w 1092"/>
                <a:gd name="T11" fmla="*/ 623 h 835"/>
                <a:gd name="T12" fmla="*/ 327 w 1092"/>
                <a:gd name="T13" fmla="*/ 835 h 835"/>
                <a:gd name="T14" fmla="*/ 0 w 1092"/>
                <a:gd name="T15" fmla="*/ 518 h 835"/>
                <a:gd name="T16" fmla="*/ 317 w 1092"/>
                <a:gd name="T17" fmla="*/ 188 h 835"/>
                <a:gd name="T18" fmla="*/ 320 w 1092"/>
                <a:gd name="T19" fmla="*/ 400 h 8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92" h="835">
                  <a:moveTo>
                    <a:pt x="320" y="400"/>
                  </a:moveTo>
                  <a:cubicBezTo>
                    <a:pt x="568" y="394"/>
                    <a:pt x="787" y="240"/>
                    <a:pt x="880" y="9"/>
                  </a:cubicBezTo>
                  <a:cubicBezTo>
                    <a:pt x="882" y="6"/>
                    <a:pt x="883" y="3"/>
                    <a:pt x="884" y="0"/>
                  </a:cubicBezTo>
                  <a:lnTo>
                    <a:pt x="1092" y="80"/>
                  </a:lnTo>
                  <a:cubicBezTo>
                    <a:pt x="1090" y="84"/>
                    <a:pt x="1089" y="88"/>
                    <a:pt x="1087" y="92"/>
                  </a:cubicBezTo>
                  <a:cubicBezTo>
                    <a:pt x="960" y="408"/>
                    <a:pt x="660" y="615"/>
                    <a:pt x="324" y="623"/>
                  </a:cubicBezTo>
                  <a:lnTo>
                    <a:pt x="327" y="835"/>
                  </a:lnTo>
                  <a:lnTo>
                    <a:pt x="0" y="518"/>
                  </a:lnTo>
                  <a:lnTo>
                    <a:pt x="317" y="188"/>
                  </a:lnTo>
                  <a:lnTo>
                    <a:pt x="320" y="400"/>
                  </a:lnTo>
                  <a:close/>
                </a:path>
              </a:pathLst>
            </a:custGeom>
            <a:blipFill dpi="0" rotWithShape="0">
              <a:blip r:embed="rId6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9718" name="Freeform 20" descr="EMB0099">
              <a:extLst>
                <a:ext uri="{FF2B5EF4-FFF2-40B4-BE49-F238E27FC236}">
                  <a16:creationId xmlns:a16="http://schemas.microsoft.com/office/drawing/2014/main" id="{3DF318B1-7573-2715-8BD1-E820F36F0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2" y="2176"/>
              <a:ext cx="839" cy="1092"/>
            </a:xfrm>
            <a:custGeom>
              <a:avLst/>
              <a:gdLst>
                <a:gd name="T0" fmla="*/ 438 w 839"/>
                <a:gd name="T1" fmla="*/ 321 h 1092"/>
                <a:gd name="T2" fmla="*/ 830 w 839"/>
                <a:gd name="T3" fmla="*/ 883 h 1092"/>
                <a:gd name="T4" fmla="*/ 839 w 839"/>
                <a:gd name="T5" fmla="*/ 886 h 1092"/>
                <a:gd name="T6" fmla="*/ 759 w 839"/>
                <a:gd name="T7" fmla="*/ 1092 h 1092"/>
                <a:gd name="T8" fmla="*/ 747 w 839"/>
                <a:gd name="T9" fmla="*/ 1088 h 1092"/>
                <a:gd name="T10" fmla="*/ 212 w 839"/>
                <a:gd name="T11" fmla="*/ 323 h 1092"/>
                <a:gd name="T12" fmla="*/ 0 w 839"/>
                <a:gd name="T13" fmla="*/ 326 h 1092"/>
                <a:gd name="T14" fmla="*/ 317 w 839"/>
                <a:gd name="T15" fmla="*/ 0 h 1092"/>
                <a:gd name="T16" fmla="*/ 650 w 839"/>
                <a:gd name="T17" fmla="*/ 318 h 1092"/>
                <a:gd name="T18" fmla="*/ 438 w 839"/>
                <a:gd name="T19" fmla="*/ 321 h 10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39" h="1092">
                  <a:moveTo>
                    <a:pt x="438" y="321"/>
                  </a:moveTo>
                  <a:cubicBezTo>
                    <a:pt x="444" y="568"/>
                    <a:pt x="598" y="789"/>
                    <a:pt x="830" y="883"/>
                  </a:cubicBezTo>
                  <a:cubicBezTo>
                    <a:pt x="833" y="884"/>
                    <a:pt x="836" y="885"/>
                    <a:pt x="839" y="886"/>
                  </a:cubicBezTo>
                  <a:lnTo>
                    <a:pt x="759" y="1092"/>
                  </a:lnTo>
                  <a:cubicBezTo>
                    <a:pt x="755" y="1091"/>
                    <a:pt x="751" y="1089"/>
                    <a:pt x="747" y="1088"/>
                  </a:cubicBezTo>
                  <a:cubicBezTo>
                    <a:pt x="431" y="962"/>
                    <a:pt x="220" y="660"/>
                    <a:pt x="212" y="323"/>
                  </a:cubicBezTo>
                  <a:lnTo>
                    <a:pt x="0" y="326"/>
                  </a:lnTo>
                  <a:lnTo>
                    <a:pt x="317" y="0"/>
                  </a:lnTo>
                  <a:lnTo>
                    <a:pt x="650" y="318"/>
                  </a:lnTo>
                  <a:lnTo>
                    <a:pt x="438" y="321"/>
                  </a:lnTo>
                  <a:close/>
                </a:path>
              </a:pathLst>
            </a:custGeom>
            <a:blipFill dpi="0" rotWithShape="0">
              <a:blip r:embed="rId7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9719" name="Freeform 21" descr="EMB0100">
              <a:extLst>
                <a:ext uri="{FF2B5EF4-FFF2-40B4-BE49-F238E27FC236}">
                  <a16:creationId xmlns:a16="http://schemas.microsoft.com/office/drawing/2014/main" id="{409481D0-953D-A783-BFCB-F4173BB9C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1" y="1362"/>
              <a:ext cx="1093" cy="836"/>
            </a:xfrm>
            <a:custGeom>
              <a:avLst/>
              <a:gdLst>
                <a:gd name="T0" fmla="*/ 774 w 1093"/>
                <a:gd name="T1" fmla="*/ 437 h 836"/>
                <a:gd name="T2" fmla="*/ 212 w 1093"/>
                <a:gd name="T3" fmla="*/ 827 h 836"/>
                <a:gd name="T4" fmla="*/ 208 w 1093"/>
                <a:gd name="T5" fmla="*/ 836 h 836"/>
                <a:gd name="T6" fmla="*/ 0 w 1093"/>
                <a:gd name="T7" fmla="*/ 756 h 836"/>
                <a:gd name="T8" fmla="*/ 5 w 1093"/>
                <a:gd name="T9" fmla="*/ 744 h 836"/>
                <a:gd name="T10" fmla="*/ 770 w 1093"/>
                <a:gd name="T11" fmla="*/ 211 h 836"/>
                <a:gd name="T12" fmla="*/ 767 w 1093"/>
                <a:gd name="T13" fmla="*/ 0 h 836"/>
                <a:gd name="T14" fmla="*/ 1093 w 1093"/>
                <a:gd name="T15" fmla="*/ 317 h 836"/>
                <a:gd name="T16" fmla="*/ 777 w 1093"/>
                <a:gd name="T17" fmla="*/ 648 h 836"/>
                <a:gd name="T18" fmla="*/ 774 w 1093"/>
                <a:gd name="T19" fmla="*/ 437 h 8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93" h="836">
                  <a:moveTo>
                    <a:pt x="774" y="437"/>
                  </a:moveTo>
                  <a:cubicBezTo>
                    <a:pt x="526" y="442"/>
                    <a:pt x="305" y="596"/>
                    <a:pt x="212" y="827"/>
                  </a:cubicBezTo>
                  <a:cubicBezTo>
                    <a:pt x="211" y="830"/>
                    <a:pt x="210" y="833"/>
                    <a:pt x="208" y="836"/>
                  </a:cubicBezTo>
                  <a:lnTo>
                    <a:pt x="0" y="756"/>
                  </a:lnTo>
                  <a:cubicBezTo>
                    <a:pt x="2" y="752"/>
                    <a:pt x="3" y="747"/>
                    <a:pt x="5" y="744"/>
                  </a:cubicBezTo>
                  <a:cubicBezTo>
                    <a:pt x="132" y="428"/>
                    <a:pt x="434" y="219"/>
                    <a:pt x="770" y="211"/>
                  </a:cubicBezTo>
                  <a:lnTo>
                    <a:pt x="767" y="0"/>
                  </a:lnTo>
                  <a:lnTo>
                    <a:pt x="1093" y="317"/>
                  </a:lnTo>
                  <a:lnTo>
                    <a:pt x="777" y="648"/>
                  </a:lnTo>
                  <a:lnTo>
                    <a:pt x="774" y="437"/>
                  </a:lnTo>
                  <a:close/>
                </a:path>
              </a:pathLst>
            </a:custGeom>
            <a:blipFill dpi="0" rotWithShape="0">
              <a:blip r:embed="rId8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29720" name="Freeform 22" descr="EMB0101">
              <a:extLst>
                <a:ext uri="{FF2B5EF4-FFF2-40B4-BE49-F238E27FC236}">
                  <a16:creationId xmlns:a16="http://schemas.microsoft.com/office/drawing/2014/main" id="{0D196974-D307-BF79-C584-C5593472B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2" y="1676"/>
              <a:ext cx="838" cy="1094"/>
            </a:xfrm>
            <a:custGeom>
              <a:avLst/>
              <a:gdLst>
                <a:gd name="T0" fmla="*/ 400 w 838"/>
                <a:gd name="T1" fmla="*/ 774 h 1094"/>
                <a:gd name="T2" fmla="*/ 9 w 838"/>
                <a:gd name="T3" fmla="*/ 212 h 1094"/>
                <a:gd name="T4" fmla="*/ 0 w 838"/>
                <a:gd name="T5" fmla="*/ 208 h 1094"/>
                <a:gd name="T6" fmla="*/ 79 w 838"/>
                <a:gd name="T7" fmla="*/ 0 h 1094"/>
                <a:gd name="T8" fmla="*/ 92 w 838"/>
                <a:gd name="T9" fmla="*/ 5 h 1094"/>
                <a:gd name="T10" fmla="*/ 626 w 838"/>
                <a:gd name="T11" fmla="*/ 771 h 1094"/>
                <a:gd name="T12" fmla="*/ 838 w 838"/>
                <a:gd name="T13" fmla="*/ 768 h 1094"/>
                <a:gd name="T14" fmla="*/ 521 w 838"/>
                <a:gd name="T15" fmla="*/ 1094 h 1094"/>
                <a:gd name="T16" fmla="*/ 188 w 838"/>
                <a:gd name="T17" fmla="*/ 777 h 1094"/>
                <a:gd name="T18" fmla="*/ 400 w 838"/>
                <a:gd name="T19" fmla="*/ 774 h 109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38" h="1094">
                  <a:moveTo>
                    <a:pt x="400" y="774"/>
                  </a:moveTo>
                  <a:cubicBezTo>
                    <a:pt x="394" y="527"/>
                    <a:pt x="240" y="306"/>
                    <a:pt x="9" y="212"/>
                  </a:cubicBezTo>
                  <a:cubicBezTo>
                    <a:pt x="5" y="210"/>
                    <a:pt x="3" y="209"/>
                    <a:pt x="0" y="208"/>
                  </a:cubicBezTo>
                  <a:lnTo>
                    <a:pt x="79" y="0"/>
                  </a:lnTo>
                  <a:cubicBezTo>
                    <a:pt x="84" y="2"/>
                    <a:pt x="88" y="3"/>
                    <a:pt x="92" y="5"/>
                  </a:cubicBezTo>
                  <a:cubicBezTo>
                    <a:pt x="407" y="133"/>
                    <a:pt x="618" y="434"/>
                    <a:pt x="626" y="771"/>
                  </a:cubicBezTo>
                  <a:lnTo>
                    <a:pt x="838" y="768"/>
                  </a:lnTo>
                  <a:lnTo>
                    <a:pt x="521" y="1094"/>
                  </a:lnTo>
                  <a:lnTo>
                    <a:pt x="188" y="777"/>
                  </a:lnTo>
                  <a:lnTo>
                    <a:pt x="400" y="774"/>
                  </a:lnTo>
                  <a:close/>
                </a:path>
              </a:pathLst>
            </a:custGeom>
            <a:blipFill dpi="0" rotWithShape="0">
              <a:blip r:embed="rId9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mpd="sng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</p:grpSp>
      <p:sp>
        <p:nvSpPr>
          <p:cNvPr id="29710" name="AutoShape 23">
            <a:extLst>
              <a:ext uri="{FF2B5EF4-FFF2-40B4-BE49-F238E27FC236}">
                <a16:creationId xmlns:a16="http://schemas.microsoft.com/office/drawing/2014/main" id="{FA6DCFD6-B9DF-C0B7-8E3B-82AB6E969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3279775"/>
            <a:ext cx="1366837" cy="12239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dist="17997" dir="13500000" algn="ctr" rotWithShape="0">
              <a:srgbClr val="999999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10287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defTabSz="1028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defTabSz="1028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defTabSz="1028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defTabSz="1028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2000" b="1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  <a:sym typeface="AR BERKLEY" charset="0"/>
              </a:rPr>
              <a:t>실질적인 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2000" b="1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  <a:sym typeface="AR BERKLEY" charset="0"/>
              </a:rPr>
              <a:t>자체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2000" b="1">
                <a:solidFill>
                  <a:srgbClr val="000000"/>
                </a:solidFill>
                <a:latin typeface="굴림" panose="020B0600000101010101" pitchFamily="34" charset="-127"/>
                <a:ea typeface="굴림" panose="020B0600000101010101" pitchFamily="34" charset="-127"/>
                <a:sym typeface="AR BERKLEY" charset="0"/>
              </a:rPr>
              <a:t>소방훈련</a:t>
            </a:r>
          </a:p>
        </p:txBody>
      </p:sp>
      <p:sp>
        <p:nvSpPr>
          <p:cNvPr id="29711" name="Rectangle 24">
            <a:extLst>
              <a:ext uri="{FF2B5EF4-FFF2-40B4-BE49-F238E27FC236}">
                <a16:creationId xmlns:a16="http://schemas.microsoft.com/office/drawing/2014/main" id="{6ACBF3BE-F6DA-8589-7C2D-2F1AD1FFDE7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262188" y="207963"/>
            <a:ext cx="7778750" cy="93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0287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defTabSz="1028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defTabSz="1028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defTabSz="1028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defTabSz="1028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defTabSz="1028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3500">
                <a:solidFill>
                  <a:srgbClr val="00354D"/>
                </a:solidFill>
                <a:latin typeface="휴먼둥근헤드라인" pitchFamily="18" charset="-127"/>
                <a:ea typeface="휴먼둥근헤드라인" pitchFamily="18" charset="-127"/>
                <a:sym typeface="AR BERKLEY" charset="0"/>
              </a:rPr>
              <a:t>   향후 대책</a:t>
            </a:r>
          </a:p>
        </p:txBody>
      </p:sp>
      <p:pic>
        <p:nvPicPr>
          <p:cNvPr id="29712" name="Picture 25" descr="fire121.gif">
            <a:extLst>
              <a:ext uri="{FF2B5EF4-FFF2-40B4-BE49-F238E27FC236}">
                <a16:creationId xmlns:a16="http://schemas.microsoft.com/office/drawing/2014/main" id="{D5C5E9D7-9C00-A2A8-EDD9-13C3641C9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313" y="4138613"/>
            <a:ext cx="2808287" cy="169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9713" name="Group 26">
            <a:extLst>
              <a:ext uri="{FF2B5EF4-FFF2-40B4-BE49-F238E27FC236}">
                <a16:creationId xmlns:a16="http://schemas.microsoft.com/office/drawing/2014/main" id="{7EA0E764-646F-D9B1-B557-963B72CDF4B3}"/>
              </a:ext>
            </a:extLst>
          </p:cNvPr>
          <p:cNvGrpSpPr>
            <a:grpSpLocks/>
          </p:cNvGrpSpPr>
          <p:nvPr/>
        </p:nvGrpSpPr>
        <p:grpSpPr bwMode="auto">
          <a:xfrm>
            <a:off x="1908175" y="184150"/>
            <a:ext cx="762000" cy="665163"/>
            <a:chOff x="246" y="116"/>
            <a:chExt cx="480" cy="419"/>
          </a:xfrm>
        </p:grpSpPr>
        <p:sp>
          <p:nvSpPr>
            <p:cNvPr id="29714" name="AutoShape 27">
              <a:extLst>
                <a:ext uri="{FF2B5EF4-FFF2-40B4-BE49-F238E27FC236}">
                  <a16:creationId xmlns:a16="http://schemas.microsoft.com/office/drawing/2014/main" id="{F7E8C0CB-3539-D958-BD62-6D77777C3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" y="123"/>
              <a:ext cx="476" cy="412"/>
            </a:xfrm>
            <a:prstGeom prst="hexagon">
              <a:avLst>
                <a:gd name="adj" fmla="val 27044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3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buFontTx/>
                <a:buNone/>
              </a:pPr>
              <a:endParaRPr lang="ko-KR" altLang="en-US" sz="1200"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  <p:sp>
          <p:nvSpPr>
            <p:cNvPr id="29715" name="AutoShape 28" descr="EMB0092">
              <a:extLst>
                <a:ext uri="{FF2B5EF4-FFF2-40B4-BE49-F238E27FC236}">
                  <a16:creationId xmlns:a16="http://schemas.microsoft.com/office/drawing/2014/main" id="{5222E20A-E7C3-AF82-2ED2-1EC32536F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" y="116"/>
              <a:ext cx="475" cy="411"/>
            </a:xfrm>
            <a:prstGeom prst="hexagon">
              <a:avLst>
                <a:gd name="adj" fmla="val 27047"/>
                <a:gd name="vf" fmla="val 115470"/>
              </a:avLst>
            </a:prstGeom>
            <a:blipFill dpi="0" rotWithShape="0">
              <a:blip r:embed="rId11"/>
              <a:srcRect/>
              <a:stretch>
                <a:fillRect/>
              </a:stretch>
            </a:blipFill>
            <a:ln w="9544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3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buFontTx/>
                <a:buNone/>
              </a:pPr>
              <a:endParaRPr lang="ko-KR" altLang="en-US" sz="1200"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  <p:sp>
          <p:nvSpPr>
            <p:cNvPr id="29716" name="AutoShape 29" descr="EMB0093">
              <a:extLst>
                <a:ext uri="{FF2B5EF4-FFF2-40B4-BE49-F238E27FC236}">
                  <a16:creationId xmlns:a16="http://schemas.microsoft.com/office/drawing/2014/main" id="{C84771D4-F003-BF69-55AC-B5A7FAFBD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" y="141"/>
              <a:ext cx="418" cy="362"/>
            </a:xfrm>
            <a:prstGeom prst="hexagon">
              <a:avLst>
                <a:gd name="adj" fmla="val 29087"/>
                <a:gd name="vf" fmla="val 115470"/>
              </a:avLst>
            </a:prstGeom>
            <a:blipFill dpi="0" rotWithShape="0">
              <a:blip r:embed="rId12"/>
              <a:srcRect/>
              <a:stretch>
                <a:fillRect/>
              </a:stretch>
            </a:blipFill>
            <a:ln w="9544">
              <a:solidFill>
                <a:srgbClr val="FEFEFE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1028700"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1pPr>
              <a:lvl2pPr marL="742950" indent="-285750" defTabSz="10287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3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2pPr>
              <a:lvl3pPr marL="1143000" indent="-228600" defTabSz="10287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3pPr>
              <a:lvl4pPr marL="1600200" indent="-228600" defTabSz="10287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4pPr>
              <a:lvl5pPr marL="2057400" indent="-228600" defTabSz="10287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5pPr>
              <a:lvl6pPr marL="2514600" indent="-228600" defTabSz="1028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6pPr>
              <a:lvl7pPr marL="2971800" indent="-228600" defTabSz="1028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7pPr>
              <a:lvl8pPr marL="3429000" indent="-228600" defTabSz="1028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8pPr>
              <a:lvl9pPr marL="3886200" indent="-228600" defTabSz="1028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800">
                  <a:solidFill>
                    <a:srgbClr val="FFFFFF"/>
                  </a:solidFill>
                  <a:latin typeface="Arial" panose="020B0604020202020204" pitchFamily="34" charset="0"/>
                  <a:ea typeface="굴림" panose="020B0600000101010101" pitchFamily="34" charset="-127"/>
                  <a:sym typeface="AR BERKLEY" charset="0"/>
                </a:rPr>
                <a:t> </a:t>
              </a:r>
              <a:r>
                <a:rPr lang="en-US" altLang="ko-KR" sz="1800">
                  <a:solidFill>
                    <a:srgbClr val="FFFFFF"/>
                  </a:solidFill>
                  <a:latin typeface="Arial" panose="020B0604020202020204" pitchFamily="34" charset="0"/>
                  <a:ea typeface="굴림" panose="020B0600000101010101" pitchFamily="34" charset="-127"/>
                  <a:sym typeface="AR BERKLEY" charset="0"/>
                </a:rPr>
                <a:t>7</a:t>
              </a:r>
              <a:endParaRPr lang="ko-KR" altLang="en-US" sz="1800">
                <a:solidFill>
                  <a:srgbClr val="FFFFFF"/>
                </a:solidFill>
                <a:latin typeface="Arial" panose="020B0604020202020204" pitchFamily="34" charset="0"/>
                <a:ea typeface="굴림" panose="020B0600000101010101" pitchFamily="34" charset="-127"/>
                <a:sym typeface="AR BERKLEY" charset="0"/>
              </a:endParaRPr>
            </a:p>
          </p:txBody>
        </p: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2">
            <a:extLst>
              <a:ext uri="{FF2B5EF4-FFF2-40B4-BE49-F238E27FC236}">
                <a16:creationId xmlns:a16="http://schemas.microsoft.com/office/drawing/2014/main" id="{CEE6F28B-2509-BB77-BE36-5AFF462C5A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white">
          <a:xfrm>
            <a:off x="2189163" y="190500"/>
            <a:ext cx="7778750" cy="930275"/>
          </a:xfrm>
        </p:spPr>
        <p:txBody>
          <a:bodyPr anchor="t"/>
          <a:lstStyle/>
          <a:p>
            <a:pPr defTabSz="1028700" eaLnBrk="1" hangingPunct="1">
              <a:lnSpc>
                <a:spcPct val="100000"/>
              </a:lnSpc>
            </a:pPr>
            <a:r>
              <a:rPr lang="ko-KR" altLang="en-US" sz="3500">
                <a:solidFill>
                  <a:srgbClr val="00354D"/>
                </a:solidFill>
                <a:latin typeface="맑은 고딕" panose="020B0503020000020004" pitchFamily="34" charset="-127"/>
              </a:rPr>
              <a:t>목   차 </a:t>
            </a:r>
          </a:p>
        </p:txBody>
      </p:sp>
      <p:sp>
        <p:nvSpPr>
          <p:cNvPr id="9219" name="직사각형 55">
            <a:extLst>
              <a:ext uri="{FF2B5EF4-FFF2-40B4-BE49-F238E27FC236}">
                <a16:creationId xmlns:a16="http://schemas.microsoft.com/office/drawing/2014/main" id="{67049786-B127-69F2-BDAD-222C6EEEA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238" y="6661150"/>
            <a:ext cx="9128125" cy="207963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FontTx/>
              <a:buNone/>
            </a:pPr>
            <a:endParaRPr kumimoji="0" lang="ko-KR" altLang="en-US" sz="1800">
              <a:solidFill>
                <a:srgbClr val="000000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grpSp>
        <p:nvGrpSpPr>
          <p:cNvPr id="9220" name="그룹 56">
            <a:extLst>
              <a:ext uri="{FF2B5EF4-FFF2-40B4-BE49-F238E27FC236}">
                <a16:creationId xmlns:a16="http://schemas.microsoft.com/office/drawing/2014/main" id="{429CBC64-67B8-EB82-3CC1-DA941C8BA989}"/>
              </a:ext>
            </a:extLst>
          </p:cNvPr>
          <p:cNvGrpSpPr>
            <a:grpSpLocks/>
          </p:cNvGrpSpPr>
          <p:nvPr/>
        </p:nvGrpSpPr>
        <p:grpSpPr bwMode="auto">
          <a:xfrm>
            <a:off x="3170238" y="1331913"/>
            <a:ext cx="5857875" cy="477837"/>
            <a:chOff x="1435100" y="1620437"/>
            <a:chExt cx="5857875" cy="476652"/>
          </a:xfrm>
        </p:grpSpPr>
        <p:grpSp>
          <p:nvGrpSpPr>
            <p:cNvPr id="9291" name="그룹 127">
              <a:extLst>
                <a:ext uri="{FF2B5EF4-FFF2-40B4-BE49-F238E27FC236}">
                  <a16:creationId xmlns:a16="http://schemas.microsoft.com/office/drawing/2014/main" id="{1906A251-A4B0-10A6-04BD-F7895CF8B5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35100" y="1620437"/>
              <a:ext cx="5857875" cy="476652"/>
              <a:chOff x="1435100" y="1601788"/>
              <a:chExt cx="5857875" cy="476652"/>
            </a:xfrm>
          </p:grpSpPr>
          <p:grpSp>
            <p:nvGrpSpPr>
              <p:cNvPr id="9293" name="Group 4">
                <a:extLst>
                  <a:ext uri="{FF2B5EF4-FFF2-40B4-BE49-F238E27FC236}">
                    <a16:creationId xmlns:a16="http://schemas.microsoft.com/office/drawing/2014/main" id="{A108D9FB-452D-6D9F-4250-F9ECA169AE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35100" y="1620437"/>
                <a:ext cx="5857875" cy="457200"/>
                <a:chOff x="904" y="1027"/>
                <a:chExt cx="3690" cy="288"/>
              </a:xfrm>
            </p:grpSpPr>
            <p:sp>
              <p:nvSpPr>
                <p:cNvPr id="9300" name="AutoShape 5" descr="EMB0009">
                  <a:extLst>
                    <a:ext uri="{FF2B5EF4-FFF2-40B4-BE49-F238E27FC236}">
                      <a16:creationId xmlns:a16="http://schemas.microsoft.com/office/drawing/2014/main" id="{CDA0E0BB-2AF3-0A45-BFE7-9C39C091D9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6" y="1027"/>
                  <a:ext cx="3688" cy="288"/>
                </a:xfrm>
                <a:prstGeom prst="roundRect">
                  <a:avLst>
                    <a:gd name="adj" fmla="val 8333"/>
                  </a:avLst>
                </a:prstGeom>
                <a:blipFill dpi="0" rotWithShape="0">
                  <a:blip r:embed="rId3"/>
                  <a:srcRect/>
                  <a:stretch>
                    <a:fillRect/>
                  </a:stretch>
                </a:blipFill>
                <a:ln w="9544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wrap="none"/>
                <a:lstStyle>
                  <a:lvl1pPr latinLnBrk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7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1pPr>
                  <a:lvl2pPr marL="742950" indent="-28575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2pPr>
                  <a:lvl3pPr marL="1143000" indent="-2286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9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3pPr>
                  <a:lvl4pPr marL="1600200" indent="-2286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7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4pPr>
                  <a:lvl5pPr marL="2057400" indent="-2286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7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7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7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7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7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9pPr>
                </a:lstStyle>
                <a:p>
                  <a:pPr eaLnBrk="1" latinLnBrk="0" hangingPunct="1">
                    <a:lnSpc>
                      <a:spcPct val="100000"/>
                    </a:lnSpc>
                    <a:spcBef>
                      <a:spcPct val="30000"/>
                    </a:spcBef>
                    <a:buFontTx/>
                    <a:buNone/>
                  </a:pPr>
                  <a:endParaRPr lang="ko-KR" altLang="en-US" sz="1200">
                    <a:latin typeface="AR BERKLEY" charset="0"/>
                    <a:ea typeface="굴림" panose="020B0600000101010101" pitchFamily="34" charset="-127"/>
                    <a:sym typeface="AR BERKLEY" charset="0"/>
                  </a:endParaRPr>
                </a:p>
              </p:txBody>
            </p:sp>
            <p:sp>
              <p:nvSpPr>
                <p:cNvPr id="9301" name="AutoShape 6">
                  <a:extLst>
                    <a:ext uri="{FF2B5EF4-FFF2-40B4-BE49-F238E27FC236}">
                      <a16:creationId xmlns:a16="http://schemas.microsoft.com/office/drawing/2014/main" id="{762C8D13-A70F-CB4C-0A33-CB41D8B531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4" y="1029"/>
                  <a:ext cx="3687" cy="95"/>
                </a:xfrm>
                <a:prstGeom prst="roundRect">
                  <a:avLst>
                    <a:gd name="adj" fmla="val 25000"/>
                  </a:avLst>
                </a:prstGeom>
                <a:solidFill>
                  <a:srgbClr val="F8F8F8">
                    <a:alpha val="29803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latinLnBrk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7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1pPr>
                  <a:lvl2pPr marL="742950" indent="-28575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2pPr>
                  <a:lvl3pPr marL="1143000" indent="-2286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9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3pPr>
                  <a:lvl4pPr marL="1600200" indent="-2286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7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4pPr>
                  <a:lvl5pPr marL="2057400" indent="-2286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7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7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7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7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7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9pPr>
                </a:lstStyle>
                <a:p>
                  <a:pPr eaLnBrk="1" latinLnBrk="0" hangingPunct="1">
                    <a:lnSpc>
                      <a:spcPct val="100000"/>
                    </a:lnSpc>
                    <a:spcBef>
                      <a:spcPct val="30000"/>
                    </a:spcBef>
                    <a:buFontTx/>
                    <a:buNone/>
                  </a:pPr>
                  <a:endParaRPr lang="ko-KR" altLang="en-US" sz="1200">
                    <a:latin typeface="AR BERKLEY" charset="0"/>
                    <a:ea typeface="굴림" panose="020B0600000101010101" pitchFamily="34" charset="-127"/>
                    <a:sym typeface="AR BERKLEY" charset="0"/>
                  </a:endParaRPr>
                </a:p>
              </p:txBody>
            </p:sp>
          </p:grpSp>
          <p:sp>
            <p:nvSpPr>
              <p:cNvPr id="9294" name="Rectangle 7">
                <a:extLst>
                  <a:ext uri="{FF2B5EF4-FFF2-40B4-BE49-F238E27FC236}">
                    <a16:creationId xmlns:a16="http://schemas.microsoft.com/office/drawing/2014/main" id="{13F6ACF1-FDCB-9ABE-6132-A8CA743FED50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2212975" y="1601788"/>
                <a:ext cx="4102100" cy="4766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latinLnBrk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1pPr>
                <a:lvl2pPr marL="742950" indent="-28575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3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2pPr>
                <a:lvl3pPr marL="11430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3pPr>
                <a:lvl4pPr marL="16002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4pPr>
                <a:lvl5pPr marL="20574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9pPr>
              </a:lstStyle>
              <a:p>
                <a:pPr eaLnBrk="1" latinLnBrk="0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ko-KR" altLang="en-US" sz="2500" b="1">
                    <a:solidFill>
                      <a:srgbClr val="FFFFFF"/>
                    </a:solidFill>
                    <a:latin typeface="HNC_GO_B_HINT_GS" charset="0"/>
                    <a:ea typeface="굴림" panose="020B0600000101010101" pitchFamily="34" charset="-127"/>
                    <a:sym typeface="AR BERKLEY" charset="0"/>
                  </a:rPr>
                  <a:t>도상훈련 메시지</a:t>
                </a:r>
              </a:p>
            </p:txBody>
          </p:sp>
          <p:grpSp>
            <p:nvGrpSpPr>
              <p:cNvPr id="9295" name="Group 8">
                <a:extLst>
                  <a:ext uri="{FF2B5EF4-FFF2-40B4-BE49-F238E27FC236}">
                    <a16:creationId xmlns:a16="http://schemas.microsoft.com/office/drawing/2014/main" id="{5B7A6558-8985-9C28-DE8C-80EAA90452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60525" y="1636713"/>
                <a:ext cx="428625" cy="428625"/>
                <a:chOff x="1046" y="1031"/>
                <a:chExt cx="270" cy="270"/>
              </a:xfrm>
            </p:grpSpPr>
            <p:sp>
              <p:nvSpPr>
                <p:cNvPr id="9296" name="Oval 9" descr="EMB0010">
                  <a:extLst>
                    <a:ext uri="{FF2B5EF4-FFF2-40B4-BE49-F238E27FC236}">
                      <a16:creationId xmlns:a16="http://schemas.microsoft.com/office/drawing/2014/main" id="{0ECB7452-7AD1-1341-F094-8F619B296D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6" y="1031"/>
                  <a:ext cx="270" cy="270"/>
                </a:xfrm>
                <a:prstGeom prst="ellipse">
                  <a:avLst/>
                </a:prstGeom>
                <a:blipFill dpi="0" rotWithShape="0">
                  <a:blip r:embed="rId4"/>
                  <a:srcRect/>
                  <a:stretch>
                    <a:fillRect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latinLnBrk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7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1pPr>
                  <a:lvl2pPr marL="742950" indent="-28575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2pPr>
                  <a:lvl3pPr marL="1143000" indent="-2286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9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3pPr>
                  <a:lvl4pPr marL="1600200" indent="-2286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7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4pPr>
                  <a:lvl5pPr marL="2057400" indent="-2286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7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7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7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7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7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9pPr>
                </a:lstStyle>
                <a:p>
                  <a:pPr eaLnBrk="1" latinLnBrk="0" hangingPunct="1">
                    <a:lnSpc>
                      <a:spcPct val="100000"/>
                    </a:lnSpc>
                    <a:spcBef>
                      <a:spcPct val="30000"/>
                    </a:spcBef>
                    <a:buFontTx/>
                    <a:buNone/>
                  </a:pPr>
                  <a:endParaRPr lang="ko-KR" altLang="en-US" sz="1200">
                    <a:latin typeface="AR BERKLEY" charset="0"/>
                    <a:ea typeface="굴림" panose="020B0600000101010101" pitchFamily="34" charset="-127"/>
                    <a:sym typeface="AR BERKLEY" charset="0"/>
                  </a:endParaRPr>
                </a:p>
              </p:txBody>
            </p:sp>
            <p:sp>
              <p:nvSpPr>
                <p:cNvPr id="9297" name="Oval 10" descr="EMB0011">
                  <a:extLst>
                    <a:ext uri="{FF2B5EF4-FFF2-40B4-BE49-F238E27FC236}">
                      <a16:creationId xmlns:a16="http://schemas.microsoft.com/office/drawing/2014/main" id="{043FC317-BC24-E04F-5C47-1A52C3236E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9" y="1032"/>
                  <a:ext cx="263" cy="263"/>
                </a:xfrm>
                <a:prstGeom prst="ellipse">
                  <a:avLst/>
                </a:prstGeom>
                <a:blipFill dpi="0" rotWithShape="0">
                  <a:blip r:embed="rId5"/>
                  <a:srcRect/>
                  <a:stretch>
                    <a:fillRect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latinLnBrk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7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1pPr>
                  <a:lvl2pPr marL="742950" indent="-28575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2pPr>
                  <a:lvl3pPr marL="1143000" indent="-2286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9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3pPr>
                  <a:lvl4pPr marL="1600200" indent="-2286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7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4pPr>
                  <a:lvl5pPr marL="2057400" indent="-2286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7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7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7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7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7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9pPr>
                </a:lstStyle>
                <a:p>
                  <a:pPr eaLnBrk="1" latinLnBrk="0" hangingPunct="1">
                    <a:lnSpc>
                      <a:spcPct val="100000"/>
                    </a:lnSpc>
                    <a:spcBef>
                      <a:spcPct val="30000"/>
                    </a:spcBef>
                    <a:buFontTx/>
                    <a:buNone/>
                  </a:pPr>
                  <a:endParaRPr lang="ko-KR" altLang="en-US" sz="1200">
                    <a:latin typeface="AR BERKLEY" charset="0"/>
                    <a:ea typeface="굴림" panose="020B0600000101010101" pitchFamily="34" charset="-127"/>
                    <a:sym typeface="AR BERKLEY" charset="0"/>
                  </a:endParaRPr>
                </a:p>
              </p:txBody>
            </p:sp>
            <p:sp>
              <p:nvSpPr>
                <p:cNvPr id="9298" name="Oval 11" descr="EMB0012">
                  <a:extLst>
                    <a:ext uri="{FF2B5EF4-FFF2-40B4-BE49-F238E27FC236}">
                      <a16:creationId xmlns:a16="http://schemas.microsoft.com/office/drawing/2014/main" id="{23DC296E-4ABF-66F6-5937-1A07F3BE5F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2" y="1035"/>
                  <a:ext cx="250" cy="246"/>
                </a:xfrm>
                <a:prstGeom prst="ellipse">
                  <a:avLst/>
                </a:prstGeom>
                <a:blipFill dpi="0" rotWithShape="0">
                  <a:blip r:embed="rId6"/>
                  <a:srcRect/>
                  <a:stretch>
                    <a:fillRect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latinLnBrk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7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1pPr>
                  <a:lvl2pPr marL="742950" indent="-28575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2pPr>
                  <a:lvl3pPr marL="1143000" indent="-2286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9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3pPr>
                  <a:lvl4pPr marL="1600200" indent="-2286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7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4pPr>
                  <a:lvl5pPr marL="2057400" indent="-2286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7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7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7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7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7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9pPr>
                </a:lstStyle>
                <a:p>
                  <a:pPr eaLnBrk="1" latinLnBrk="0" hangingPunct="1">
                    <a:lnSpc>
                      <a:spcPct val="100000"/>
                    </a:lnSpc>
                    <a:spcBef>
                      <a:spcPct val="30000"/>
                    </a:spcBef>
                    <a:buFontTx/>
                    <a:buNone/>
                  </a:pPr>
                  <a:endParaRPr lang="ko-KR" altLang="en-US" sz="1200">
                    <a:latin typeface="AR BERKLEY" charset="0"/>
                    <a:ea typeface="굴림" panose="020B0600000101010101" pitchFamily="34" charset="-127"/>
                    <a:sym typeface="AR BERKLEY" charset="0"/>
                  </a:endParaRPr>
                </a:p>
              </p:txBody>
            </p:sp>
            <p:sp>
              <p:nvSpPr>
                <p:cNvPr id="9299" name="Oval 12" descr="EMB0013">
                  <a:extLst>
                    <a:ext uri="{FF2B5EF4-FFF2-40B4-BE49-F238E27FC236}">
                      <a16:creationId xmlns:a16="http://schemas.microsoft.com/office/drawing/2014/main" id="{6D3F127F-9C64-993E-E0BB-13C882E6D4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6" y="1041"/>
                  <a:ext cx="223" cy="200"/>
                </a:xfrm>
                <a:prstGeom prst="ellipse">
                  <a:avLst/>
                </a:prstGeom>
                <a:blipFill dpi="0" rotWithShape="0">
                  <a:blip r:embed="rId7"/>
                  <a:srcRect/>
                  <a:stretch>
                    <a:fillRect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 latinLnBrk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7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1pPr>
                  <a:lvl2pPr marL="742950" indent="-28575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3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2pPr>
                  <a:lvl3pPr marL="1143000" indent="-2286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9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3pPr>
                  <a:lvl4pPr marL="1600200" indent="-2286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7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4pPr>
                  <a:lvl5pPr marL="2057400" indent="-228600" latinLnBrk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7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7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7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7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1700">
                      <a:solidFill>
                        <a:schemeClr val="tx1"/>
                      </a:solidFill>
                      <a:latin typeface="Calibri" panose="020F0502020204030204" pitchFamily="34" charset="0"/>
                      <a:ea typeface="맑은 고딕" panose="020B0503020000020004" pitchFamily="34" charset="-127"/>
                    </a:defRPr>
                  </a:lvl9pPr>
                </a:lstStyle>
                <a:p>
                  <a:pPr eaLnBrk="1" latinLnBrk="0" hangingPunct="1">
                    <a:lnSpc>
                      <a:spcPct val="100000"/>
                    </a:lnSpc>
                    <a:spcBef>
                      <a:spcPct val="30000"/>
                    </a:spcBef>
                    <a:buFontTx/>
                    <a:buNone/>
                  </a:pPr>
                  <a:endParaRPr lang="ko-KR" altLang="en-US" sz="1200">
                    <a:latin typeface="AR BERKLEY" charset="0"/>
                    <a:ea typeface="굴림" panose="020B0600000101010101" pitchFamily="34" charset="-127"/>
                    <a:sym typeface="AR BERKLEY" charset="0"/>
                  </a:endParaRPr>
                </a:p>
              </p:txBody>
            </p:sp>
          </p:grpSp>
        </p:grpSp>
        <p:sp>
          <p:nvSpPr>
            <p:cNvPr id="9292" name="Rectangle 13">
              <a:extLst>
                <a:ext uri="{FF2B5EF4-FFF2-40B4-BE49-F238E27FC236}">
                  <a16:creationId xmlns:a16="http://schemas.microsoft.com/office/drawing/2014/main" id="{EBDD3A3E-24A7-CECD-0C31-009A0F2AA383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1674813" y="1620838"/>
              <a:ext cx="396875" cy="461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3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9pPr>
            </a:lstStyle>
            <a:p>
              <a:pPr algn="ctr" eaLnBrk="1" latinLnBrk="0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ko-KR" altLang="en-US" sz="2400" b="1">
                  <a:solidFill>
                    <a:srgbClr val="000000"/>
                  </a:solidFill>
                  <a:latin typeface="AR BERKLEY" charset="0"/>
                  <a:ea typeface="굴림" panose="020B0600000101010101" pitchFamily="34" charset="-127"/>
                  <a:sym typeface="AR BERKLEY" charset="0"/>
                </a:rPr>
                <a:t>1</a:t>
              </a:r>
            </a:p>
          </p:txBody>
        </p:sp>
      </p:grpSp>
      <p:grpSp>
        <p:nvGrpSpPr>
          <p:cNvPr id="9221" name="Group 14">
            <a:extLst>
              <a:ext uri="{FF2B5EF4-FFF2-40B4-BE49-F238E27FC236}">
                <a16:creationId xmlns:a16="http://schemas.microsoft.com/office/drawing/2014/main" id="{C340A591-196C-1B1A-E15B-4F3C6CC2A98F}"/>
              </a:ext>
            </a:extLst>
          </p:cNvPr>
          <p:cNvGrpSpPr>
            <a:grpSpLocks/>
          </p:cNvGrpSpPr>
          <p:nvPr/>
        </p:nvGrpSpPr>
        <p:grpSpPr bwMode="auto">
          <a:xfrm>
            <a:off x="3170238" y="1951038"/>
            <a:ext cx="5857875" cy="504825"/>
            <a:chOff x="904" y="1475"/>
            <a:chExt cx="3690" cy="317"/>
          </a:xfrm>
        </p:grpSpPr>
        <p:grpSp>
          <p:nvGrpSpPr>
            <p:cNvPr id="9281" name="Group 15">
              <a:extLst>
                <a:ext uri="{FF2B5EF4-FFF2-40B4-BE49-F238E27FC236}">
                  <a16:creationId xmlns:a16="http://schemas.microsoft.com/office/drawing/2014/main" id="{5406C26B-1B72-4345-908B-6B654A2DC9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4" y="1475"/>
              <a:ext cx="3690" cy="288"/>
              <a:chOff x="904" y="1475"/>
              <a:chExt cx="3690" cy="288"/>
            </a:xfrm>
          </p:grpSpPr>
          <p:sp>
            <p:nvSpPr>
              <p:cNvPr id="9289" name="AutoShape 16" descr="EMB0014">
                <a:extLst>
                  <a:ext uri="{FF2B5EF4-FFF2-40B4-BE49-F238E27FC236}">
                    <a16:creationId xmlns:a16="http://schemas.microsoft.com/office/drawing/2014/main" id="{9EE4F79F-24DD-22D0-1B06-4382C83CE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4" y="1475"/>
                <a:ext cx="3690" cy="288"/>
              </a:xfrm>
              <a:prstGeom prst="roundRect">
                <a:avLst>
                  <a:gd name="adj" fmla="val 6250"/>
                </a:avLst>
              </a:prstGeom>
              <a:blipFill dpi="0" rotWithShape="0">
                <a:blip r:embed="rId8"/>
                <a:srcRect/>
                <a:stretch>
                  <a:fillRect/>
                </a:stretch>
              </a:blipFill>
              <a:ln w="9544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/>
              <a:lstStyle>
                <a:lvl1pPr latinLnBrk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1pPr>
                <a:lvl2pPr marL="742950" indent="-28575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3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2pPr>
                <a:lvl3pPr marL="11430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3pPr>
                <a:lvl4pPr marL="16002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4pPr>
                <a:lvl5pPr marL="20574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9pPr>
              </a:lstStyle>
              <a:p>
                <a:pPr eaLnBrk="1" latinLnBrk="0" hangingPunct="1">
                  <a:lnSpc>
                    <a:spcPct val="100000"/>
                  </a:lnSpc>
                  <a:spcBef>
                    <a:spcPct val="30000"/>
                  </a:spcBef>
                  <a:buFontTx/>
                  <a:buNone/>
                </a:pPr>
                <a:endParaRPr lang="ko-KR" altLang="en-US" sz="1200">
                  <a:latin typeface="AR BERKLEY" charset="0"/>
                  <a:ea typeface="굴림" panose="020B0600000101010101" pitchFamily="34" charset="-127"/>
                  <a:sym typeface="AR BERKLEY" charset="0"/>
                </a:endParaRPr>
              </a:p>
            </p:txBody>
          </p:sp>
          <p:sp>
            <p:nvSpPr>
              <p:cNvPr id="9290" name="AutoShape 20">
                <a:extLst>
                  <a:ext uri="{FF2B5EF4-FFF2-40B4-BE49-F238E27FC236}">
                    <a16:creationId xmlns:a16="http://schemas.microsoft.com/office/drawing/2014/main" id="{BC92BDA7-7EAD-47F6-6807-F545ADE2BD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4" y="1497"/>
                <a:ext cx="3690" cy="95"/>
              </a:xfrm>
              <a:prstGeom prst="roundRect">
                <a:avLst>
                  <a:gd name="adj" fmla="val 25000"/>
                </a:avLst>
              </a:prstGeom>
              <a:solidFill>
                <a:srgbClr val="F8F8F8">
                  <a:alpha val="29803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 latinLnBrk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1pPr>
                <a:lvl2pPr marL="742950" indent="-28575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3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2pPr>
                <a:lvl3pPr marL="11430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3pPr>
                <a:lvl4pPr marL="16002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4pPr>
                <a:lvl5pPr marL="20574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9pPr>
              </a:lstStyle>
              <a:p>
                <a:pPr eaLnBrk="1" latinLnBrk="0" hangingPunct="1">
                  <a:lnSpc>
                    <a:spcPct val="100000"/>
                  </a:lnSpc>
                  <a:spcBef>
                    <a:spcPct val="30000"/>
                  </a:spcBef>
                  <a:buFontTx/>
                  <a:buNone/>
                </a:pPr>
                <a:endParaRPr lang="ko-KR" altLang="en-US" sz="1200">
                  <a:latin typeface="AR BERKLEY" charset="0"/>
                  <a:ea typeface="굴림" panose="020B0600000101010101" pitchFamily="34" charset="-127"/>
                  <a:sym typeface="AR BERKLEY" charset="0"/>
                </a:endParaRPr>
              </a:p>
            </p:txBody>
          </p:sp>
        </p:grpSp>
        <p:sp>
          <p:nvSpPr>
            <p:cNvPr id="9282" name="Rectangle 21">
              <a:extLst>
                <a:ext uri="{FF2B5EF4-FFF2-40B4-BE49-F238E27FC236}">
                  <a16:creationId xmlns:a16="http://schemas.microsoft.com/office/drawing/2014/main" id="{16F5CA78-159A-F394-F992-34F7CA0025A7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1294" y="1491"/>
              <a:ext cx="2991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3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9pPr>
            </a:lstStyle>
            <a:p>
              <a:pPr eaLnBrk="1" latinLnBrk="0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ko-KR" altLang="en-US" sz="2500" b="1">
                  <a:solidFill>
                    <a:srgbClr val="FFFFFF"/>
                  </a:solidFill>
                  <a:latin typeface="HNC_GO_B_HINT_GS" charset="0"/>
                  <a:ea typeface="굴림" panose="020B0600000101010101" pitchFamily="34" charset="-127"/>
                  <a:sym typeface="AR BERKLEY" charset="0"/>
                </a:rPr>
                <a:t>  일반현황 및 건축물 구조</a:t>
              </a:r>
            </a:p>
          </p:txBody>
        </p:sp>
        <p:grpSp>
          <p:nvGrpSpPr>
            <p:cNvPr id="9283" name="Group 22">
              <a:extLst>
                <a:ext uri="{FF2B5EF4-FFF2-40B4-BE49-F238E27FC236}">
                  <a16:creationId xmlns:a16="http://schemas.microsoft.com/office/drawing/2014/main" id="{A314BB2D-5208-C4F7-FBBF-F6159B814A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5" y="1499"/>
              <a:ext cx="298" cy="270"/>
              <a:chOff x="1045" y="1499"/>
              <a:chExt cx="298" cy="270"/>
            </a:xfrm>
          </p:grpSpPr>
          <p:sp>
            <p:nvSpPr>
              <p:cNvPr id="9285" name="Oval 23" descr="EMB0015">
                <a:extLst>
                  <a:ext uri="{FF2B5EF4-FFF2-40B4-BE49-F238E27FC236}">
                    <a16:creationId xmlns:a16="http://schemas.microsoft.com/office/drawing/2014/main" id="{F2853962-3E0B-A794-78A7-0B067D5B8A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499"/>
                <a:ext cx="298" cy="270"/>
              </a:xfrm>
              <a:prstGeom prst="ellipse">
                <a:avLst/>
              </a:prstGeom>
              <a:blipFill dpi="0" rotWithShape="0">
                <a:blip r:embed="rId9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 latinLnBrk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1pPr>
                <a:lvl2pPr marL="742950" indent="-28575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3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2pPr>
                <a:lvl3pPr marL="11430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3pPr>
                <a:lvl4pPr marL="16002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4pPr>
                <a:lvl5pPr marL="20574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9pPr>
              </a:lstStyle>
              <a:p>
                <a:pPr eaLnBrk="1" latinLnBrk="0" hangingPunct="1">
                  <a:lnSpc>
                    <a:spcPct val="100000"/>
                  </a:lnSpc>
                  <a:spcBef>
                    <a:spcPct val="30000"/>
                  </a:spcBef>
                  <a:buFontTx/>
                  <a:buNone/>
                </a:pPr>
                <a:endParaRPr lang="ko-KR" altLang="en-US" sz="1200">
                  <a:latin typeface="AR BERKLEY" charset="0"/>
                  <a:ea typeface="굴림" panose="020B0600000101010101" pitchFamily="34" charset="-127"/>
                  <a:sym typeface="AR BERKLEY" charset="0"/>
                </a:endParaRPr>
              </a:p>
            </p:txBody>
          </p:sp>
          <p:sp>
            <p:nvSpPr>
              <p:cNvPr id="9286" name="Oval 24" descr="EMB0016">
                <a:extLst>
                  <a:ext uri="{FF2B5EF4-FFF2-40B4-BE49-F238E27FC236}">
                    <a16:creationId xmlns:a16="http://schemas.microsoft.com/office/drawing/2014/main" id="{4E239627-F1F5-043D-C833-C3138552CD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8" y="1500"/>
                <a:ext cx="291" cy="263"/>
              </a:xfrm>
              <a:prstGeom prst="ellipse">
                <a:avLst/>
              </a:prstGeom>
              <a:blipFill dpi="0" rotWithShape="0">
                <a:blip r:embed="rId10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 latinLnBrk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1pPr>
                <a:lvl2pPr marL="742950" indent="-28575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3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2pPr>
                <a:lvl3pPr marL="11430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3pPr>
                <a:lvl4pPr marL="16002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4pPr>
                <a:lvl5pPr marL="20574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9pPr>
              </a:lstStyle>
              <a:p>
                <a:pPr eaLnBrk="1" latinLnBrk="0" hangingPunct="1">
                  <a:lnSpc>
                    <a:spcPct val="100000"/>
                  </a:lnSpc>
                  <a:spcBef>
                    <a:spcPct val="30000"/>
                  </a:spcBef>
                  <a:buFontTx/>
                  <a:buNone/>
                </a:pPr>
                <a:endParaRPr lang="ko-KR" altLang="en-US" sz="1200">
                  <a:latin typeface="AR BERKLEY" charset="0"/>
                  <a:ea typeface="굴림" panose="020B0600000101010101" pitchFamily="34" charset="-127"/>
                  <a:sym typeface="AR BERKLEY" charset="0"/>
                </a:endParaRPr>
              </a:p>
            </p:txBody>
          </p:sp>
          <p:sp>
            <p:nvSpPr>
              <p:cNvPr id="9287" name="Oval 25" descr="EMB0017">
                <a:extLst>
                  <a:ext uri="{FF2B5EF4-FFF2-40B4-BE49-F238E27FC236}">
                    <a16:creationId xmlns:a16="http://schemas.microsoft.com/office/drawing/2014/main" id="{D2497313-516E-D95D-065C-BEC7287C9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1" y="1503"/>
                <a:ext cx="277" cy="246"/>
              </a:xfrm>
              <a:prstGeom prst="ellipse">
                <a:avLst/>
              </a:prstGeom>
              <a:blipFill dpi="0" rotWithShape="0">
                <a:blip r:embed="rId11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 latinLnBrk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1pPr>
                <a:lvl2pPr marL="742950" indent="-28575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3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2pPr>
                <a:lvl3pPr marL="11430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3pPr>
                <a:lvl4pPr marL="16002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4pPr>
                <a:lvl5pPr marL="20574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9pPr>
              </a:lstStyle>
              <a:p>
                <a:pPr eaLnBrk="1" latinLnBrk="0" hangingPunct="1">
                  <a:lnSpc>
                    <a:spcPct val="100000"/>
                  </a:lnSpc>
                  <a:spcBef>
                    <a:spcPct val="30000"/>
                  </a:spcBef>
                  <a:buFontTx/>
                  <a:buNone/>
                </a:pPr>
                <a:endParaRPr lang="ko-KR" altLang="en-US" sz="1200">
                  <a:latin typeface="AR BERKLEY" charset="0"/>
                  <a:ea typeface="굴림" panose="020B0600000101010101" pitchFamily="34" charset="-127"/>
                  <a:sym typeface="AR BERKLEY" charset="0"/>
                </a:endParaRPr>
              </a:p>
            </p:txBody>
          </p:sp>
          <p:sp>
            <p:nvSpPr>
              <p:cNvPr id="9288" name="Oval 26" descr="EMB0018">
                <a:extLst>
                  <a:ext uri="{FF2B5EF4-FFF2-40B4-BE49-F238E27FC236}">
                    <a16:creationId xmlns:a16="http://schemas.microsoft.com/office/drawing/2014/main" id="{EF8426EE-BDDA-B03B-A2BD-548B7A2E5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" y="1509"/>
                <a:ext cx="245" cy="200"/>
              </a:xfrm>
              <a:prstGeom prst="ellipse">
                <a:avLst/>
              </a:prstGeom>
              <a:blipFill dpi="0" rotWithShape="0">
                <a:blip r:embed="rId12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 latinLnBrk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1pPr>
                <a:lvl2pPr marL="742950" indent="-28575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3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2pPr>
                <a:lvl3pPr marL="11430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3pPr>
                <a:lvl4pPr marL="16002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4pPr>
                <a:lvl5pPr marL="20574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9pPr>
              </a:lstStyle>
              <a:p>
                <a:pPr eaLnBrk="1" latinLnBrk="0" hangingPunct="1">
                  <a:lnSpc>
                    <a:spcPct val="100000"/>
                  </a:lnSpc>
                  <a:spcBef>
                    <a:spcPct val="30000"/>
                  </a:spcBef>
                  <a:buFontTx/>
                  <a:buNone/>
                </a:pPr>
                <a:endParaRPr lang="ko-KR" altLang="en-US" sz="1200">
                  <a:latin typeface="AR BERKLEY" charset="0"/>
                  <a:ea typeface="굴림" panose="020B0600000101010101" pitchFamily="34" charset="-127"/>
                  <a:sym typeface="AR BERKLEY" charset="0"/>
                </a:endParaRPr>
              </a:p>
            </p:txBody>
          </p:sp>
        </p:grpSp>
        <p:sp>
          <p:nvSpPr>
            <p:cNvPr id="9284" name="Rectangle 27">
              <a:extLst>
                <a:ext uri="{FF2B5EF4-FFF2-40B4-BE49-F238E27FC236}">
                  <a16:creationId xmlns:a16="http://schemas.microsoft.com/office/drawing/2014/main" id="{820E3DCD-1F6E-0DD7-F212-7F1C3337CF49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1055" y="1489"/>
              <a:ext cx="27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3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9pPr>
            </a:lstStyle>
            <a:p>
              <a:pPr algn="ctr" eaLnBrk="1" latinLnBrk="0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ko-KR" altLang="en-US" sz="2400" b="1">
                  <a:solidFill>
                    <a:srgbClr val="000000"/>
                  </a:solidFill>
                  <a:latin typeface="AR BERKLEY" charset="0"/>
                  <a:ea typeface="굴림" panose="020B0600000101010101" pitchFamily="34" charset="-127"/>
                  <a:sym typeface="AR BERKLEY" charset="0"/>
                </a:rPr>
                <a:t>2</a:t>
              </a:r>
            </a:p>
          </p:txBody>
        </p:sp>
      </p:grpSp>
      <p:grpSp>
        <p:nvGrpSpPr>
          <p:cNvPr id="9222" name="Group 28">
            <a:extLst>
              <a:ext uri="{FF2B5EF4-FFF2-40B4-BE49-F238E27FC236}">
                <a16:creationId xmlns:a16="http://schemas.microsoft.com/office/drawing/2014/main" id="{BCD48C61-5845-8459-64DF-8FAE32841743}"/>
              </a:ext>
            </a:extLst>
          </p:cNvPr>
          <p:cNvGrpSpPr>
            <a:grpSpLocks/>
          </p:cNvGrpSpPr>
          <p:nvPr/>
        </p:nvGrpSpPr>
        <p:grpSpPr bwMode="auto">
          <a:xfrm>
            <a:off x="3157538" y="2528888"/>
            <a:ext cx="5857875" cy="492125"/>
            <a:chOff x="895" y="1962"/>
            <a:chExt cx="3690" cy="310"/>
          </a:xfrm>
        </p:grpSpPr>
        <p:grpSp>
          <p:nvGrpSpPr>
            <p:cNvPr id="9271" name="Group 29">
              <a:extLst>
                <a:ext uri="{FF2B5EF4-FFF2-40B4-BE49-F238E27FC236}">
                  <a16:creationId xmlns:a16="http://schemas.microsoft.com/office/drawing/2014/main" id="{6C49E368-B50D-0FE8-033B-2C88107FAD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95" y="1982"/>
              <a:ext cx="3690" cy="288"/>
              <a:chOff x="895" y="1982"/>
              <a:chExt cx="3690" cy="288"/>
            </a:xfrm>
          </p:grpSpPr>
          <p:sp>
            <p:nvSpPr>
              <p:cNvPr id="9279" name="AutoShape 30" descr="EMB0019">
                <a:extLst>
                  <a:ext uri="{FF2B5EF4-FFF2-40B4-BE49-F238E27FC236}">
                    <a16:creationId xmlns:a16="http://schemas.microsoft.com/office/drawing/2014/main" id="{0854AC46-807E-84F4-4D3C-A68FE1C2E8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5" y="1982"/>
                <a:ext cx="3690" cy="288"/>
              </a:xfrm>
              <a:prstGeom prst="roundRect">
                <a:avLst>
                  <a:gd name="adj" fmla="val 8333"/>
                </a:avLst>
              </a:prstGeom>
              <a:blipFill dpi="0" rotWithShape="0">
                <a:blip r:embed="rId13"/>
                <a:srcRect/>
                <a:stretch>
                  <a:fillRect/>
                </a:stretch>
              </a:blipFill>
              <a:ln w="9544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/>
              <a:lstStyle>
                <a:lvl1pPr latinLnBrk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1pPr>
                <a:lvl2pPr marL="742950" indent="-28575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3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2pPr>
                <a:lvl3pPr marL="11430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3pPr>
                <a:lvl4pPr marL="16002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4pPr>
                <a:lvl5pPr marL="20574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9pPr>
              </a:lstStyle>
              <a:p>
                <a:pPr eaLnBrk="1" latinLnBrk="0" hangingPunct="1">
                  <a:lnSpc>
                    <a:spcPct val="100000"/>
                  </a:lnSpc>
                  <a:spcBef>
                    <a:spcPct val="30000"/>
                  </a:spcBef>
                  <a:buFontTx/>
                  <a:buNone/>
                </a:pPr>
                <a:endParaRPr lang="ko-KR" altLang="en-US" sz="1200">
                  <a:latin typeface="AR BERKLEY" charset="0"/>
                  <a:ea typeface="굴림" panose="020B0600000101010101" pitchFamily="34" charset="-127"/>
                  <a:sym typeface="AR BERKLEY" charset="0"/>
                </a:endParaRPr>
              </a:p>
            </p:txBody>
          </p:sp>
          <p:sp>
            <p:nvSpPr>
              <p:cNvPr id="9280" name="AutoShape 31">
                <a:extLst>
                  <a:ext uri="{FF2B5EF4-FFF2-40B4-BE49-F238E27FC236}">
                    <a16:creationId xmlns:a16="http://schemas.microsoft.com/office/drawing/2014/main" id="{D10E6F42-C7E6-DE1F-528E-7B238A164E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5" y="1982"/>
                <a:ext cx="3690" cy="95"/>
              </a:xfrm>
              <a:prstGeom prst="roundRect">
                <a:avLst>
                  <a:gd name="adj" fmla="val 25000"/>
                </a:avLst>
              </a:prstGeom>
              <a:solidFill>
                <a:srgbClr val="F8F8F8">
                  <a:alpha val="29803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 latinLnBrk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1pPr>
                <a:lvl2pPr marL="742950" indent="-28575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3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2pPr>
                <a:lvl3pPr marL="11430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3pPr>
                <a:lvl4pPr marL="16002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4pPr>
                <a:lvl5pPr marL="20574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9pPr>
              </a:lstStyle>
              <a:p>
                <a:pPr eaLnBrk="1" latinLnBrk="0" hangingPunct="1">
                  <a:lnSpc>
                    <a:spcPct val="100000"/>
                  </a:lnSpc>
                  <a:spcBef>
                    <a:spcPct val="30000"/>
                  </a:spcBef>
                  <a:buFontTx/>
                  <a:buNone/>
                </a:pPr>
                <a:endParaRPr lang="ko-KR" altLang="en-US" sz="1200">
                  <a:latin typeface="AR BERKLEY" charset="0"/>
                  <a:ea typeface="굴림" panose="020B0600000101010101" pitchFamily="34" charset="-127"/>
                  <a:sym typeface="AR BERKLEY" charset="0"/>
                </a:endParaRPr>
              </a:p>
            </p:txBody>
          </p:sp>
        </p:grpSp>
        <p:sp>
          <p:nvSpPr>
            <p:cNvPr id="9272" name="Rectangle 32">
              <a:extLst>
                <a:ext uri="{FF2B5EF4-FFF2-40B4-BE49-F238E27FC236}">
                  <a16:creationId xmlns:a16="http://schemas.microsoft.com/office/drawing/2014/main" id="{4BE9EB52-ACEE-E7BD-8531-1537531356C0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1395" y="1962"/>
              <a:ext cx="28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3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9pPr>
            </a:lstStyle>
            <a:p>
              <a:pPr eaLnBrk="1" latinLnBrk="0" hangingPunct="1">
                <a:lnSpc>
                  <a:spcPct val="100000"/>
                </a:lnSpc>
                <a:spcBef>
                  <a:spcPct val="30000"/>
                </a:spcBef>
                <a:buFontTx/>
                <a:buNone/>
              </a:pPr>
              <a:endParaRPr lang="ko-KR" altLang="en-US" sz="1200"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  <p:grpSp>
          <p:nvGrpSpPr>
            <p:cNvPr id="9273" name="Group 36">
              <a:extLst>
                <a:ext uri="{FF2B5EF4-FFF2-40B4-BE49-F238E27FC236}">
                  <a16:creationId xmlns:a16="http://schemas.microsoft.com/office/drawing/2014/main" id="{6F9A02F0-BDFD-25E8-322E-E34F2B5FAA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6" y="1991"/>
              <a:ext cx="298" cy="270"/>
              <a:chOff x="1036" y="1991"/>
              <a:chExt cx="298" cy="270"/>
            </a:xfrm>
          </p:grpSpPr>
          <p:sp>
            <p:nvSpPr>
              <p:cNvPr id="9275" name="Oval 37" descr="EMB0020">
                <a:extLst>
                  <a:ext uri="{FF2B5EF4-FFF2-40B4-BE49-F238E27FC236}">
                    <a16:creationId xmlns:a16="http://schemas.microsoft.com/office/drawing/2014/main" id="{777E3D9C-8FFE-BC57-3DA3-03280584A1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" y="1991"/>
                <a:ext cx="298" cy="270"/>
              </a:xfrm>
              <a:prstGeom prst="ellipse">
                <a:avLst/>
              </a:prstGeom>
              <a:blipFill dpi="0" rotWithShape="0">
                <a:blip r:embed="rId14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 latinLnBrk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1pPr>
                <a:lvl2pPr marL="742950" indent="-28575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3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2pPr>
                <a:lvl3pPr marL="11430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3pPr>
                <a:lvl4pPr marL="16002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4pPr>
                <a:lvl5pPr marL="20574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9pPr>
              </a:lstStyle>
              <a:p>
                <a:pPr eaLnBrk="1" latinLnBrk="0" hangingPunct="1">
                  <a:lnSpc>
                    <a:spcPct val="100000"/>
                  </a:lnSpc>
                  <a:spcBef>
                    <a:spcPct val="30000"/>
                  </a:spcBef>
                  <a:buFontTx/>
                  <a:buNone/>
                </a:pPr>
                <a:endParaRPr lang="ko-KR" altLang="en-US" sz="1200">
                  <a:latin typeface="AR BERKLEY" charset="0"/>
                  <a:ea typeface="굴림" panose="020B0600000101010101" pitchFamily="34" charset="-127"/>
                  <a:sym typeface="AR BERKLEY" charset="0"/>
                </a:endParaRPr>
              </a:p>
            </p:txBody>
          </p:sp>
          <p:sp>
            <p:nvSpPr>
              <p:cNvPr id="9276" name="Oval 38" descr="EMB0021">
                <a:extLst>
                  <a:ext uri="{FF2B5EF4-FFF2-40B4-BE49-F238E27FC236}">
                    <a16:creationId xmlns:a16="http://schemas.microsoft.com/office/drawing/2014/main" id="{53211A80-0ED1-956F-C1A6-9670CA971D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9" y="1992"/>
                <a:ext cx="291" cy="263"/>
              </a:xfrm>
              <a:prstGeom prst="ellipse">
                <a:avLst/>
              </a:prstGeom>
              <a:blipFill dpi="0" rotWithShape="0">
                <a:blip r:embed="rId15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 latinLnBrk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1pPr>
                <a:lvl2pPr marL="742950" indent="-28575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3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2pPr>
                <a:lvl3pPr marL="11430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3pPr>
                <a:lvl4pPr marL="16002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4pPr>
                <a:lvl5pPr marL="20574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9pPr>
              </a:lstStyle>
              <a:p>
                <a:pPr eaLnBrk="1" latinLnBrk="0" hangingPunct="1">
                  <a:lnSpc>
                    <a:spcPct val="100000"/>
                  </a:lnSpc>
                  <a:spcBef>
                    <a:spcPct val="30000"/>
                  </a:spcBef>
                  <a:buFontTx/>
                  <a:buNone/>
                </a:pPr>
                <a:endParaRPr lang="ko-KR" altLang="en-US" sz="1200">
                  <a:latin typeface="AR BERKLEY" charset="0"/>
                  <a:ea typeface="굴림" panose="020B0600000101010101" pitchFamily="34" charset="-127"/>
                  <a:sym typeface="AR BERKLEY" charset="0"/>
                </a:endParaRPr>
              </a:p>
            </p:txBody>
          </p:sp>
          <p:sp>
            <p:nvSpPr>
              <p:cNvPr id="9277" name="Oval 39" descr="EMB0017">
                <a:extLst>
                  <a:ext uri="{FF2B5EF4-FFF2-40B4-BE49-F238E27FC236}">
                    <a16:creationId xmlns:a16="http://schemas.microsoft.com/office/drawing/2014/main" id="{58AF91E8-F832-F433-3A8D-4A1EDA784C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2" y="1995"/>
                <a:ext cx="277" cy="246"/>
              </a:xfrm>
              <a:prstGeom prst="ellipse">
                <a:avLst/>
              </a:prstGeom>
              <a:blipFill dpi="0" rotWithShape="0">
                <a:blip r:embed="rId11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 latinLnBrk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1pPr>
                <a:lvl2pPr marL="742950" indent="-28575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3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2pPr>
                <a:lvl3pPr marL="11430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3pPr>
                <a:lvl4pPr marL="16002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4pPr>
                <a:lvl5pPr marL="20574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9pPr>
              </a:lstStyle>
              <a:p>
                <a:pPr eaLnBrk="1" latinLnBrk="0" hangingPunct="1">
                  <a:lnSpc>
                    <a:spcPct val="100000"/>
                  </a:lnSpc>
                  <a:spcBef>
                    <a:spcPct val="30000"/>
                  </a:spcBef>
                  <a:buFontTx/>
                  <a:buNone/>
                </a:pPr>
                <a:endParaRPr lang="ko-KR" altLang="en-US" sz="1200">
                  <a:latin typeface="AR BERKLEY" charset="0"/>
                  <a:ea typeface="굴림" panose="020B0600000101010101" pitchFamily="34" charset="-127"/>
                  <a:sym typeface="AR BERKLEY" charset="0"/>
                </a:endParaRPr>
              </a:p>
            </p:txBody>
          </p:sp>
          <p:sp>
            <p:nvSpPr>
              <p:cNvPr id="9278" name="Oval 40" descr="EMB0018">
                <a:extLst>
                  <a:ext uri="{FF2B5EF4-FFF2-40B4-BE49-F238E27FC236}">
                    <a16:creationId xmlns:a16="http://schemas.microsoft.com/office/drawing/2014/main" id="{1682792A-5EEC-753B-F8F6-51CB217F3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9" y="2001"/>
                <a:ext cx="245" cy="200"/>
              </a:xfrm>
              <a:prstGeom prst="ellipse">
                <a:avLst/>
              </a:prstGeom>
              <a:blipFill dpi="0" rotWithShape="0">
                <a:blip r:embed="rId12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 latinLnBrk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1pPr>
                <a:lvl2pPr marL="742950" indent="-28575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3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2pPr>
                <a:lvl3pPr marL="11430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3pPr>
                <a:lvl4pPr marL="16002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4pPr>
                <a:lvl5pPr marL="20574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9pPr>
              </a:lstStyle>
              <a:p>
                <a:pPr eaLnBrk="1" latinLnBrk="0" hangingPunct="1">
                  <a:lnSpc>
                    <a:spcPct val="100000"/>
                  </a:lnSpc>
                  <a:spcBef>
                    <a:spcPct val="30000"/>
                  </a:spcBef>
                  <a:buFontTx/>
                  <a:buNone/>
                </a:pPr>
                <a:endParaRPr lang="ko-KR" altLang="en-US" sz="1200">
                  <a:latin typeface="AR BERKLEY" charset="0"/>
                  <a:ea typeface="굴림" panose="020B0600000101010101" pitchFamily="34" charset="-127"/>
                  <a:sym typeface="AR BERKLEY" charset="0"/>
                </a:endParaRPr>
              </a:p>
            </p:txBody>
          </p:sp>
        </p:grpSp>
        <p:sp>
          <p:nvSpPr>
            <p:cNvPr id="9274" name="Rectangle 41">
              <a:extLst>
                <a:ext uri="{FF2B5EF4-FFF2-40B4-BE49-F238E27FC236}">
                  <a16:creationId xmlns:a16="http://schemas.microsoft.com/office/drawing/2014/main" id="{BAF921D7-9BC6-C3AE-D13C-3EBA9B509A7A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1046" y="1981"/>
              <a:ext cx="27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3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9pPr>
            </a:lstStyle>
            <a:p>
              <a:pPr algn="ctr" eaLnBrk="1" latinLnBrk="0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ko-KR" altLang="en-US" sz="2400" b="1">
                  <a:solidFill>
                    <a:srgbClr val="000000"/>
                  </a:solidFill>
                  <a:latin typeface="AR BERKLEY" charset="0"/>
                  <a:ea typeface="굴림" panose="020B0600000101010101" pitchFamily="34" charset="-127"/>
                  <a:sym typeface="AR BERKLEY" charset="0"/>
                </a:rPr>
                <a:t>3</a:t>
              </a:r>
            </a:p>
          </p:txBody>
        </p:sp>
      </p:grpSp>
      <p:grpSp>
        <p:nvGrpSpPr>
          <p:cNvPr id="9223" name="Group 42">
            <a:extLst>
              <a:ext uri="{FF2B5EF4-FFF2-40B4-BE49-F238E27FC236}">
                <a16:creationId xmlns:a16="http://schemas.microsoft.com/office/drawing/2014/main" id="{220A9E8A-CB77-48FF-9E1E-7433DB8173D4}"/>
              </a:ext>
            </a:extLst>
          </p:cNvPr>
          <p:cNvGrpSpPr>
            <a:grpSpLocks/>
          </p:cNvGrpSpPr>
          <p:nvPr/>
        </p:nvGrpSpPr>
        <p:grpSpPr bwMode="auto">
          <a:xfrm>
            <a:off x="3141663" y="4379913"/>
            <a:ext cx="5857875" cy="469900"/>
            <a:chOff x="895" y="2839"/>
            <a:chExt cx="3690" cy="296"/>
          </a:xfrm>
        </p:grpSpPr>
        <p:grpSp>
          <p:nvGrpSpPr>
            <p:cNvPr id="9261" name="Group 43">
              <a:extLst>
                <a:ext uri="{FF2B5EF4-FFF2-40B4-BE49-F238E27FC236}">
                  <a16:creationId xmlns:a16="http://schemas.microsoft.com/office/drawing/2014/main" id="{C926E2EC-F5D5-F3A0-5E7F-99A43B6B46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95" y="2847"/>
              <a:ext cx="3690" cy="288"/>
              <a:chOff x="895" y="2847"/>
              <a:chExt cx="3690" cy="288"/>
            </a:xfrm>
          </p:grpSpPr>
          <p:sp>
            <p:nvSpPr>
              <p:cNvPr id="9269" name="AutoShape 44" descr="EMB0022">
                <a:extLst>
                  <a:ext uri="{FF2B5EF4-FFF2-40B4-BE49-F238E27FC236}">
                    <a16:creationId xmlns:a16="http://schemas.microsoft.com/office/drawing/2014/main" id="{49FAB6AE-BA96-7B5F-620E-3B48F185D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5" y="2847"/>
                <a:ext cx="3690" cy="288"/>
              </a:xfrm>
              <a:prstGeom prst="roundRect">
                <a:avLst>
                  <a:gd name="adj" fmla="val 8333"/>
                </a:avLst>
              </a:prstGeom>
              <a:blipFill dpi="0" rotWithShape="0">
                <a:blip r:embed="rId16"/>
                <a:srcRect/>
                <a:stretch>
                  <a:fillRect/>
                </a:stretch>
              </a:blipFill>
              <a:ln w="9544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/>
              <a:lstStyle>
                <a:lvl1pPr latinLnBrk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1pPr>
                <a:lvl2pPr marL="742950" indent="-28575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3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2pPr>
                <a:lvl3pPr marL="11430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3pPr>
                <a:lvl4pPr marL="16002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4pPr>
                <a:lvl5pPr marL="20574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9pPr>
              </a:lstStyle>
              <a:p>
                <a:pPr eaLnBrk="1" latinLnBrk="0" hangingPunct="1">
                  <a:lnSpc>
                    <a:spcPct val="100000"/>
                  </a:lnSpc>
                  <a:spcBef>
                    <a:spcPct val="30000"/>
                  </a:spcBef>
                  <a:buFontTx/>
                  <a:buNone/>
                </a:pPr>
                <a:endParaRPr lang="ko-KR" altLang="en-US" sz="1200">
                  <a:latin typeface="AR BERKLEY" charset="0"/>
                  <a:ea typeface="굴림" panose="020B0600000101010101" pitchFamily="34" charset="-127"/>
                  <a:sym typeface="AR BERKLEY" charset="0"/>
                </a:endParaRPr>
              </a:p>
            </p:txBody>
          </p:sp>
          <p:sp>
            <p:nvSpPr>
              <p:cNvPr id="9270" name="AutoShape 45">
                <a:extLst>
                  <a:ext uri="{FF2B5EF4-FFF2-40B4-BE49-F238E27FC236}">
                    <a16:creationId xmlns:a16="http://schemas.microsoft.com/office/drawing/2014/main" id="{EE8F52C4-1E80-CD80-163E-D8DF86E6A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5" y="2847"/>
                <a:ext cx="3690" cy="95"/>
              </a:xfrm>
              <a:prstGeom prst="roundRect">
                <a:avLst>
                  <a:gd name="adj" fmla="val 25000"/>
                </a:avLst>
              </a:prstGeom>
              <a:solidFill>
                <a:srgbClr val="F8F8F8">
                  <a:alpha val="29803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 latinLnBrk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1pPr>
                <a:lvl2pPr marL="742950" indent="-28575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3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2pPr>
                <a:lvl3pPr marL="11430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3pPr>
                <a:lvl4pPr marL="16002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4pPr>
                <a:lvl5pPr marL="20574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9pPr>
              </a:lstStyle>
              <a:p>
                <a:pPr eaLnBrk="1" latinLnBrk="0" hangingPunct="1">
                  <a:lnSpc>
                    <a:spcPct val="100000"/>
                  </a:lnSpc>
                  <a:spcBef>
                    <a:spcPct val="30000"/>
                  </a:spcBef>
                  <a:buFontTx/>
                  <a:buNone/>
                </a:pPr>
                <a:endParaRPr lang="ko-KR" altLang="en-US" sz="1200">
                  <a:latin typeface="AR BERKLEY" charset="0"/>
                  <a:ea typeface="굴림" panose="020B0600000101010101" pitchFamily="34" charset="-127"/>
                  <a:sym typeface="AR BERKLEY" charset="0"/>
                </a:endParaRPr>
              </a:p>
            </p:txBody>
          </p:sp>
        </p:grpSp>
        <p:sp>
          <p:nvSpPr>
            <p:cNvPr id="9262" name="Rectangle 46">
              <a:extLst>
                <a:ext uri="{FF2B5EF4-FFF2-40B4-BE49-F238E27FC236}">
                  <a16:creationId xmlns:a16="http://schemas.microsoft.com/office/drawing/2014/main" id="{CA2BD3D6-82C4-D3E8-1350-A9A36BA2881F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1395" y="2839"/>
              <a:ext cx="27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3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9pPr>
            </a:lstStyle>
            <a:p>
              <a:pPr eaLnBrk="1" latinLnBrk="0" hangingPunct="1">
                <a:lnSpc>
                  <a:spcPct val="100000"/>
                </a:lnSpc>
                <a:spcBef>
                  <a:spcPct val="30000"/>
                </a:spcBef>
                <a:buFontTx/>
                <a:buNone/>
              </a:pPr>
              <a:endParaRPr lang="ko-KR" altLang="en-US" sz="1200"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  <p:grpSp>
          <p:nvGrpSpPr>
            <p:cNvPr id="9263" name="Group 47">
              <a:extLst>
                <a:ext uri="{FF2B5EF4-FFF2-40B4-BE49-F238E27FC236}">
                  <a16:creationId xmlns:a16="http://schemas.microsoft.com/office/drawing/2014/main" id="{16554D37-F533-412B-877D-15E2D62259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6" y="2849"/>
              <a:ext cx="298" cy="270"/>
              <a:chOff x="1036" y="2849"/>
              <a:chExt cx="298" cy="270"/>
            </a:xfrm>
          </p:grpSpPr>
          <p:sp>
            <p:nvSpPr>
              <p:cNvPr id="9265" name="Oval 48" descr="EMB0020">
                <a:extLst>
                  <a:ext uri="{FF2B5EF4-FFF2-40B4-BE49-F238E27FC236}">
                    <a16:creationId xmlns:a16="http://schemas.microsoft.com/office/drawing/2014/main" id="{6449804E-F119-B24D-85FD-A9D4AD4900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" y="2849"/>
                <a:ext cx="298" cy="270"/>
              </a:xfrm>
              <a:prstGeom prst="ellipse">
                <a:avLst/>
              </a:prstGeom>
              <a:blipFill dpi="0" rotWithShape="0">
                <a:blip r:embed="rId17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 latinLnBrk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1pPr>
                <a:lvl2pPr marL="742950" indent="-28575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3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2pPr>
                <a:lvl3pPr marL="11430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3pPr>
                <a:lvl4pPr marL="16002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4pPr>
                <a:lvl5pPr marL="20574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9pPr>
              </a:lstStyle>
              <a:p>
                <a:pPr eaLnBrk="1" latinLnBrk="0" hangingPunct="1">
                  <a:lnSpc>
                    <a:spcPct val="100000"/>
                  </a:lnSpc>
                  <a:spcBef>
                    <a:spcPct val="30000"/>
                  </a:spcBef>
                  <a:buFontTx/>
                  <a:buNone/>
                </a:pPr>
                <a:endParaRPr lang="ko-KR" altLang="en-US" sz="1200">
                  <a:latin typeface="AR BERKLEY" charset="0"/>
                  <a:ea typeface="굴림" panose="020B0600000101010101" pitchFamily="34" charset="-127"/>
                  <a:sym typeface="AR BERKLEY" charset="0"/>
                </a:endParaRPr>
              </a:p>
            </p:txBody>
          </p:sp>
          <p:sp>
            <p:nvSpPr>
              <p:cNvPr id="9266" name="Oval 52" descr="EMB0023">
                <a:extLst>
                  <a:ext uri="{FF2B5EF4-FFF2-40B4-BE49-F238E27FC236}">
                    <a16:creationId xmlns:a16="http://schemas.microsoft.com/office/drawing/2014/main" id="{F6D169DC-CCF6-F062-7642-699D9508D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9" y="2850"/>
                <a:ext cx="291" cy="263"/>
              </a:xfrm>
              <a:prstGeom prst="ellipse">
                <a:avLst/>
              </a:prstGeom>
              <a:blipFill dpi="0" rotWithShape="0">
                <a:blip r:embed="rId18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 latinLnBrk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1pPr>
                <a:lvl2pPr marL="742950" indent="-28575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3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2pPr>
                <a:lvl3pPr marL="11430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3pPr>
                <a:lvl4pPr marL="16002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4pPr>
                <a:lvl5pPr marL="20574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9pPr>
              </a:lstStyle>
              <a:p>
                <a:pPr eaLnBrk="1" latinLnBrk="0" hangingPunct="1">
                  <a:lnSpc>
                    <a:spcPct val="100000"/>
                  </a:lnSpc>
                  <a:spcBef>
                    <a:spcPct val="30000"/>
                  </a:spcBef>
                  <a:buFontTx/>
                  <a:buNone/>
                </a:pPr>
                <a:endParaRPr lang="ko-KR" altLang="en-US" sz="1200">
                  <a:latin typeface="AR BERKLEY" charset="0"/>
                  <a:ea typeface="굴림" panose="020B0600000101010101" pitchFamily="34" charset="-127"/>
                  <a:sym typeface="AR BERKLEY" charset="0"/>
                </a:endParaRPr>
              </a:p>
            </p:txBody>
          </p:sp>
          <p:sp>
            <p:nvSpPr>
              <p:cNvPr id="9267" name="Oval 53" descr="EMB0024">
                <a:extLst>
                  <a:ext uri="{FF2B5EF4-FFF2-40B4-BE49-F238E27FC236}">
                    <a16:creationId xmlns:a16="http://schemas.microsoft.com/office/drawing/2014/main" id="{42F73EED-35BC-5EDE-520D-F8068B4F0C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2" y="2853"/>
                <a:ext cx="277" cy="246"/>
              </a:xfrm>
              <a:prstGeom prst="ellipse">
                <a:avLst/>
              </a:prstGeom>
              <a:blipFill dpi="0" rotWithShape="0">
                <a:blip r:embed="rId19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 latinLnBrk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1pPr>
                <a:lvl2pPr marL="742950" indent="-28575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3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2pPr>
                <a:lvl3pPr marL="11430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3pPr>
                <a:lvl4pPr marL="16002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4pPr>
                <a:lvl5pPr marL="20574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9pPr>
              </a:lstStyle>
              <a:p>
                <a:pPr eaLnBrk="1" latinLnBrk="0" hangingPunct="1">
                  <a:lnSpc>
                    <a:spcPct val="100000"/>
                  </a:lnSpc>
                  <a:spcBef>
                    <a:spcPct val="30000"/>
                  </a:spcBef>
                  <a:buFontTx/>
                  <a:buNone/>
                </a:pPr>
                <a:endParaRPr lang="ko-KR" altLang="en-US" sz="1200">
                  <a:latin typeface="AR BERKLEY" charset="0"/>
                  <a:ea typeface="굴림" panose="020B0600000101010101" pitchFamily="34" charset="-127"/>
                  <a:sym typeface="AR BERKLEY" charset="0"/>
                </a:endParaRPr>
              </a:p>
            </p:txBody>
          </p:sp>
          <p:sp>
            <p:nvSpPr>
              <p:cNvPr id="9268" name="Oval 54" descr="EMB0018">
                <a:extLst>
                  <a:ext uri="{FF2B5EF4-FFF2-40B4-BE49-F238E27FC236}">
                    <a16:creationId xmlns:a16="http://schemas.microsoft.com/office/drawing/2014/main" id="{F6422A53-4373-50DB-55FE-33293097C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9" y="2859"/>
                <a:ext cx="245" cy="200"/>
              </a:xfrm>
              <a:prstGeom prst="ellipse">
                <a:avLst/>
              </a:prstGeom>
              <a:blipFill dpi="0" rotWithShape="0">
                <a:blip r:embed="rId12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 latinLnBrk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1pPr>
                <a:lvl2pPr marL="742950" indent="-28575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3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2pPr>
                <a:lvl3pPr marL="11430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3pPr>
                <a:lvl4pPr marL="16002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4pPr>
                <a:lvl5pPr marL="20574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9pPr>
              </a:lstStyle>
              <a:p>
                <a:pPr eaLnBrk="1" latinLnBrk="0" hangingPunct="1">
                  <a:lnSpc>
                    <a:spcPct val="100000"/>
                  </a:lnSpc>
                  <a:spcBef>
                    <a:spcPct val="30000"/>
                  </a:spcBef>
                  <a:buFontTx/>
                  <a:buNone/>
                </a:pPr>
                <a:endParaRPr lang="ko-KR" altLang="en-US" sz="1200">
                  <a:latin typeface="AR BERKLEY" charset="0"/>
                  <a:ea typeface="굴림" panose="020B0600000101010101" pitchFamily="34" charset="-127"/>
                  <a:sym typeface="AR BERKLEY" charset="0"/>
                </a:endParaRPr>
              </a:p>
            </p:txBody>
          </p:sp>
        </p:grpSp>
        <p:sp>
          <p:nvSpPr>
            <p:cNvPr id="9264" name="Rectangle 55">
              <a:extLst>
                <a:ext uri="{FF2B5EF4-FFF2-40B4-BE49-F238E27FC236}">
                  <a16:creationId xmlns:a16="http://schemas.microsoft.com/office/drawing/2014/main" id="{7D7F0831-F97B-4BFA-A25E-B3008BD40B2B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1046" y="2839"/>
              <a:ext cx="27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3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9pPr>
            </a:lstStyle>
            <a:p>
              <a:pPr algn="ctr" eaLnBrk="1" latinLnBrk="0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ko-KR" sz="2400" b="1">
                  <a:solidFill>
                    <a:srgbClr val="000000"/>
                  </a:solidFill>
                  <a:latin typeface="AR BERKLEY" charset="0"/>
                  <a:ea typeface="굴림" panose="020B0600000101010101" pitchFamily="34" charset="-127"/>
                  <a:sym typeface="AR BERKLEY" charset="0"/>
                </a:rPr>
                <a:t>6</a:t>
              </a:r>
              <a:endParaRPr lang="ko-KR" altLang="en-US" sz="2400" b="1">
                <a:solidFill>
                  <a:srgbClr val="000000"/>
                </a:solidFill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</p:grpSp>
      <p:sp>
        <p:nvSpPr>
          <p:cNvPr id="9224" name="Rectangle 57">
            <a:extLst>
              <a:ext uri="{FF2B5EF4-FFF2-40B4-BE49-F238E27FC236}">
                <a16:creationId xmlns:a16="http://schemas.microsoft.com/office/drawing/2014/main" id="{74648C5F-BCDE-8EF1-5CDB-F10EA20550B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932238" y="2554288"/>
            <a:ext cx="29146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231775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defTabSz="231775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defTabSz="231775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defTabSz="231775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defTabSz="231775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defTabSz="231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defTabSz="231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defTabSz="231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defTabSz="231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latinLnBrk="0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0" lang="ko-KR" altLang="en-US" sz="2500" b="1">
                <a:solidFill>
                  <a:srgbClr val="FFFFFF"/>
                </a:solidFill>
                <a:latin typeface="HNC_GO_B_HINT_GS" charset="0"/>
                <a:ea typeface="굴림" panose="020B0600000101010101" pitchFamily="34" charset="-127"/>
                <a:sym typeface="AR BERKLEY" charset="0"/>
              </a:rPr>
              <a:t>출동로 및 수리 현황</a:t>
            </a:r>
          </a:p>
        </p:txBody>
      </p:sp>
      <p:sp>
        <p:nvSpPr>
          <p:cNvPr id="9225" name="Rectangle 58">
            <a:extLst>
              <a:ext uri="{FF2B5EF4-FFF2-40B4-BE49-F238E27FC236}">
                <a16:creationId xmlns:a16="http://schemas.microsoft.com/office/drawing/2014/main" id="{7A3AFF52-5C92-6F62-471C-F0D68E2CD2E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878263" y="4976813"/>
            <a:ext cx="493395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231775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defTabSz="231775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defTabSz="231775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defTabSz="231775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defTabSz="231775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defTabSz="231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defTabSz="231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defTabSz="231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defTabSz="231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latinLnBrk="0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0" lang="ko-KR" altLang="en-US" sz="2400" b="1">
                <a:solidFill>
                  <a:srgbClr val="FFFFFF"/>
                </a:solidFill>
                <a:latin typeface="AR BERKLEY" charset="0"/>
                <a:ea typeface="굴림" panose="020B0600000101010101" pitchFamily="34" charset="-127"/>
                <a:sym typeface="AR BERKLEY" charset="0"/>
              </a:rPr>
              <a:t> </a:t>
            </a:r>
            <a:r>
              <a:rPr kumimoji="0" lang="ko-KR" altLang="en-US" sz="2500" b="1">
                <a:solidFill>
                  <a:srgbClr val="FFFFFF"/>
                </a:solidFill>
                <a:latin typeface="HNC_GO_B_HINT_GS" charset="0"/>
                <a:ea typeface="굴림" panose="020B0600000101010101" pitchFamily="34" charset="-127"/>
                <a:sym typeface="AR BERKLEY" charset="0"/>
              </a:rPr>
              <a:t>화재진압상 문제점 및 고려사항</a:t>
            </a:r>
          </a:p>
        </p:txBody>
      </p:sp>
      <p:grpSp>
        <p:nvGrpSpPr>
          <p:cNvPr id="9226" name="Group 59">
            <a:extLst>
              <a:ext uri="{FF2B5EF4-FFF2-40B4-BE49-F238E27FC236}">
                <a16:creationId xmlns:a16="http://schemas.microsoft.com/office/drawing/2014/main" id="{77986D59-1E2A-8E73-DAE6-B238FCF26744}"/>
              </a:ext>
            </a:extLst>
          </p:cNvPr>
          <p:cNvGrpSpPr>
            <a:grpSpLocks/>
          </p:cNvGrpSpPr>
          <p:nvPr/>
        </p:nvGrpSpPr>
        <p:grpSpPr bwMode="auto">
          <a:xfrm>
            <a:off x="3135313" y="5027613"/>
            <a:ext cx="5870575" cy="481012"/>
            <a:chOff x="891" y="3284"/>
            <a:chExt cx="3699" cy="303"/>
          </a:xfrm>
        </p:grpSpPr>
        <p:grpSp>
          <p:nvGrpSpPr>
            <p:cNvPr id="9251" name="Group 60">
              <a:extLst>
                <a:ext uri="{FF2B5EF4-FFF2-40B4-BE49-F238E27FC236}">
                  <a16:creationId xmlns:a16="http://schemas.microsoft.com/office/drawing/2014/main" id="{B31BF8B8-87A9-8BF3-B348-305F89D79E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91" y="3299"/>
              <a:ext cx="3699" cy="288"/>
              <a:chOff x="891" y="3299"/>
              <a:chExt cx="3699" cy="288"/>
            </a:xfrm>
          </p:grpSpPr>
          <p:sp>
            <p:nvSpPr>
              <p:cNvPr id="9259" name="AutoShape 61" descr="EMB0025">
                <a:extLst>
                  <a:ext uri="{FF2B5EF4-FFF2-40B4-BE49-F238E27FC236}">
                    <a16:creationId xmlns:a16="http://schemas.microsoft.com/office/drawing/2014/main" id="{C63C0782-3A66-20DD-4E3A-74C0469E6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3" y="3299"/>
                <a:ext cx="3697" cy="288"/>
              </a:xfrm>
              <a:prstGeom prst="roundRect">
                <a:avLst>
                  <a:gd name="adj" fmla="val 8333"/>
                </a:avLst>
              </a:prstGeom>
              <a:blipFill dpi="0" rotWithShape="0">
                <a:blip r:embed="rId20"/>
                <a:srcRect/>
                <a:stretch>
                  <a:fillRect/>
                </a:stretch>
              </a:blipFill>
              <a:ln w="9544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/>
              <a:lstStyle>
                <a:lvl1pPr latinLnBrk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1pPr>
                <a:lvl2pPr marL="742950" indent="-28575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3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2pPr>
                <a:lvl3pPr marL="11430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3pPr>
                <a:lvl4pPr marL="16002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4pPr>
                <a:lvl5pPr marL="20574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9pPr>
              </a:lstStyle>
              <a:p>
                <a:pPr eaLnBrk="1" latinLnBrk="0" hangingPunct="1">
                  <a:lnSpc>
                    <a:spcPct val="100000"/>
                  </a:lnSpc>
                  <a:spcBef>
                    <a:spcPct val="30000"/>
                  </a:spcBef>
                  <a:buFontTx/>
                  <a:buNone/>
                </a:pPr>
                <a:endParaRPr lang="ko-KR" altLang="en-US" sz="1200">
                  <a:latin typeface="AR BERKLEY" charset="0"/>
                  <a:ea typeface="굴림" panose="020B0600000101010101" pitchFamily="34" charset="-127"/>
                  <a:sym typeface="AR BERKLEY" charset="0"/>
                </a:endParaRPr>
              </a:p>
            </p:txBody>
          </p:sp>
          <p:sp>
            <p:nvSpPr>
              <p:cNvPr id="9260" name="AutoShape 62">
                <a:extLst>
                  <a:ext uri="{FF2B5EF4-FFF2-40B4-BE49-F238E27FC236}">
                    <a16:creationId xmlns:a16="http://schemas.microsoft.com/office/drawing/2014/main" id="{004C0728-62AE-CEF8-997E-59737C4BF2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1" y="3301"/>
                <a:ext cx="3696" cy="95"/>
              </a:xfrm>
              <a:prstGeom prst="roundRect">
                <a:avLst>
                  <a:gd name="adj" fmla="val 25000"/>
                </a:avLst>
              </a:prstGeom>
              <a:solidFill>
                <a:srgbClr val="F8F8F8">
                  <a:alpha val="29803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 latinLnBrk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1pPr>
                <a:lvl2pPr marL="742950" indent="-28575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3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2pPr>
                <a:lvl3pPr marL="11430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3pPr>
                <a:lvl4pPr marL="16002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4pPr>
                <a:lvl5pPr marL="20574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9pPr>
              </a:lstStyle>
              <a:p>
                <a:pPr eaLnBrk="1" latinLnBrk="0" hangingPunct="1">
                  <a:lnSpc>
                    <a:spcPct val="100000"/>
                  </a:lnSpc>
                  <a:spcBef>
                    <a:spcPct val="30000"/>
                  </a:spcBef>
                  <a:buFontTx/>
                  <a:buNone/>
                </a:pPr>
                <a:endParaRPr lang="ko-KR" altLang="en-US" sz="1200">
                  <a:latin typeface="AR BERKLEY" charset="0"/>
                  <a:ea typeface="굴림" panose="020B0600000101010101" pitchFamily="34" charset="-127"/>
                  <a:sym typeface="AR BERKLEY" charset="0"/>
                </a:endParaRPr>
              </a:p>
            </p:txBody>
          </p:sp>
        </p:grpSp>
        <p:sp>
          <p:nvSpPr>
            <p:cNvPr id="9252" name="Rectangle 63">
              <a:extLst>
                <a:ext uri="{FF2B5EF4-FFF2-40B4-BE49-F238E27FC236}">
                  <a16:creationId xmlns:a16="http://schemas.microsoft.com/office/drawing/2014/main" id="{80E63333-2DA6-3C80-C31A-61EB7B2C85CE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1407" y="3284"/>
              <a:ext cx="2859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3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9pPr>
            </a:lstStyle>
            <a:p>
              <a:pPr eaLnBrk="1" latinLnBrk="0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ko-KR" altLang="en-US" sz="2500" b="1">
                  <a:solidFill>
                    <a:srgbClr val="FFFFFF"/>
                  </a:solidFill>
                  <a:latin typeface="HNC_GO_B_HINT_GS" charset="0"/>
                  <a:ea typeface="굴림" panose="020B0600000101010101" pitchFamily="34" charset="-127"/>
                  <a:sym typeface="AR BERKLEY" charset="0"/>
                </a:rPr>
                <a:t>향후대책</a:t>
              </a:r>
            </a:p>
          </p:txBody>
        </p:sp>
        <p:grpSp>
          <p:nvGrpSpPr>
            <p:cNvPr id="9253" name="Group 64">
              <a:extLst>
                <a:ext uri="{FF2B5EF4-FFF2-40B4-BE49-F238E27FC236}">
                  <a16:creationId xmlns:a16="http://schemas.microsoft.com/office/drawing/2014/main" id="{A3940DE9-BEF4-F1AF-3C5C-AD52C44FB2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8" y="3303"/>
              <a:ext cx="298" cy="270"/>
              <a:chOff x="1048" y="3303"/>
              <a:chExt cx="298" cy="270"/>
            </a:xfrm>
          </p:grpSpPr>
          <p:sp>
            <p:nvSpPr>
              <p:cNvPr id="9255" name="Oval 68" descr="EMB0026">
                <a:extLst>
                  <a:ext uri="{FF2B5EF4-FFF2-40B4-BE49-F238E27FC236}">
                    <a16:creationId xmlns:a16="http://schemas.microsoft.com/office/drawing/2014/main" id="{446DFD9D-978D-0197-A50B-24188EDA56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8" y="3303"/>
                <a:ext cx="298" cy="270"/>
              </a:xfrm>
              <a:prstGeom prst="ellipse">
                <a:avLst/>
              </a:prstGeom>
              <a:blipFill dpi="0" rotWithShape="0">
                <a:blip r:embed="rId21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 latinLnBrk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1pPr>
                <a:lvl2pPr marL="742950" indent="-28575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3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2pPr>
                <a:lvl3pPr marL="11430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3pPr>
                <a:lvl4pPr marL="16002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4pPr>
                <a:lvl5pPr marL="20574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9pPr>
              </a:lstStyle>
              <a:p>
                <a:pPr eaLnBrk="1" latinLnBrk="0" hangingPunct="1">
                  <a:lnSpc>
                    <a:spcPct val="100000"/>
                  </a:lnSpc>
                  <a:spcBef>
                    <a:spcPct val="30000"/>
                  </a:spcBef>
                  <a:buFontTx/>
                  <a:buNone/>
                </a:pPr>
                <a:endParaRPr lang="ko-KR" altLang="en-US" sz="1200">
                  <a:latin typeface="AR BERKLEY" charset="0"/>
                  <a:ea typeface="굴림" panose="020B0600000101010101" pitchFamily="34" charset="-127"/>
                  <a:sym typeface="AR BERKLEY" charset="0"/>
                </a:endParaRPr>
              </a:p>
            </p:txBody>
          </p:sp>
          <p:sp>
            <p:nvSpPr>
              <p:cNvPr id="9256" name="Oval 69" descr="EMB0027">
                <a:extLst>
                  <a:ext uri="{FF2B5EF4-FFF2-40B4-BE49-F238E27FC236}">
                    <a16:creationId xmlns:a16="http://schemas.microsoft.com/office/drawing/2014/main" id="{DC5F77C8-7111-4147-B454-BBF8E43A1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1" y="3304"/>
                <a:ext cx="291" cy="263"/>
              </a:xfrm>
              <a:prstGeom prst="ellipse">
                <a:avLst/>
              </a:prstGeom>
              <a:blipFill dpi="0" rotWithShape="0">
                <a:blip r:embed="rId22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 latinLnBrk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1pPr>
                <a:lvl2pPr marL="742950" indent="-28575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3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2pPr>
                <a:lvl3pPr marL="11430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3pPr>
                <a:lvl4pPr marL="16002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4pPr>
                <a:lvl5pPr marL="20574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9pPr>
              </a:lstStyle>
              <a:p>
                <a:pPr eaLnBrk="1" latinLnBrk="0" hangingPunct="1">
                  <a:lnSpc>
                    <a:spcPct val="100000"/>
                  </a:lnSpc>
                  <a:spcBef>
                    <a:spcPct val="30000"/>
                  </a:spcBef>
                  <a:buFontTx/>
                  <a:buNone/>
                </a:pPr>
                <a:endParaRPr lang="ko-KR" altLang="en-US" sz="1200">
                  <a:latin typeface="AR BERKLEY" charset="0"/>
                  <a:ea typeface="굴림" panose="020B0600000101010101" pitchFamily="34" charset="-127"/>
                  <a:sym typeface="AR BERKLEY" charset="0"/>
                </a:endParaRPr>
              </a:p>
            </p:txBody>
          </p:sp>
          <p:sp>
            <p:nvSpPr>
              <p:cNvPr id="9257" name="Oval 70" descr="EMB0028">
                <a:extLst>
                  <a:ext uri="{FF2B5EF4-FFF2-40B4-BE49-F238E27FC236}">
                    <a16:creationId xmlns:a16="http://schemas.microsoft.com/office/drawing/2014/main" id="{AC4073A6-4082-0348-227A-4BF0BD1162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4" y="3307"/>
                <a:ext cx="277" cy="246"/>
              </a:xfrm>
              <a:prstGeom prst="ellipse">
                <a:avLst/>
              </a:prstGeom>
              <a:blipFill dpi="0" rotWithShape="0">
                <a:blip r:embed="rId23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 latinLnBrk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1pPr>
                <a:lvl2pPr marL="742950" indent="-28575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3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2pPr>
                <a:lvl3pPr marL="11430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3pPr>
                <a:lvl4pPr marL="16002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4pPr>
                <a:lvl5pPr marL="20574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9pPr>
              </a:lstStyle>
              <a:p>
                <a:pPr eaLnBrk="1" latinLnBrk="0" hangingPunct="1">
                  <a:lnSpc>
                    <a:spcPct val="100000"/>
                  </a:lnSpc>
                  <a:spcBef>
                    <a:spcPct val="30000"/>
                  </a:spcBef>
                  <a:buFontTx/>
                  <a:buNone/>
                </a:pPr>
                <a:endParaRPr lang="ko-KR" altLang="en-US" sz="1200">
                  <a:latin typeface="AR BERKLEY" charset="0"/>
                  <a:ea typeface="굴림" panose="020B0600000101010101" pitchFamily="34" charset="-127"/>
                  <a:sym typeface="AR BERKLEY" charset="0"/>
                </a:endParaRPr>
              </a:p>
            </p:txBody>
          </p:sp>
          <p:sp>
            <p:nvSpPr>
              <p:cNvPr id="9258" name="Oval 71" descr="EMB0029">
                <a:extLst>
                  <a:ext uri="{FF2B5EF4-FFF2-40B4-BE49-F238E27FC236}">
                    <a16:creationId xmlns:a16="http://schemas.microsoft.com/office/drawing/2014/main" id="{36B4699E-9273-17DA-313C-3281565CFA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1" y="3313"/>
                <a:ext cx="245" cy="200"/>
              </a:xfrm>
              <a:prstGeom prst="ellipse">
                <a:avLst/>
              </a:prstGeom>
              <a:blipFill dpi="0" rotWithShape="0">
                <a:blip r:embed="rId24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 latinLnBrk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1pPr>
                <a:lvl2pPr marL="742950" indent="-28575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3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2pPr>
                <a:lvl3pPr marL="11430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3pPr>
                <a:lvl4pPr marL="16002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4pPr>
                <a:lvl5pPr marL="20574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9pPr>
              </a:lstStyle>
              <a:p>
                <a:pPr eaLnBrk="1" latinLnBrk="0" hangingPunct="1">
                  <a:lnSpc>
                    <a:spcPct val="100000"/>
                  </a:lnSpc>
                  <a:spcBef>
                    <a:spcPct val="30000"/>
                  </a:spcBef>
                  <a:buFontTx/>
                  <a:buNone/>
                </a:pPr>
                <a:endParaRPr lang="ko-KR" altLang="en-US" sz="1200">
                  <a:latin typeface="AR BERKLEY" charset="0"/>
                  <a:ea typeface="굴림" panose="020B0600000101010101" pitchFamily="34" charset="-127"/>
                  <a:sym typeface="AR BERKLEY" charset="0"/>
                </a:endParaRPr>
              </a:p>
            </p:txBody>
          </p:sp>
        </p:grpSp>
        <p:sp>
          <p:nvSpPr>
            <p:cNvPr id="9254" name="Rectangle 72">
              <a:extLst>
                <a:ext uri="{FF2B5EF4-FFF2-40B4-BE49-F238E27FC236}">
                  <a16:creationId xmlns:a16="http://schemas.microsoft.com/office/drawing/2014/main" id="{5B9F41C6-B58E-F971-29AB-20AD39DB5238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1058" y="3293"/>
              <a:ext cx="27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3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9pPr>
            </a:lstStyle>
            <a:p>
              <a:pPr algn="ctr" eaLnBrk="1" latinLnBrk="0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ko-KR" sz="2400" b="1">
                  <a:solidFill>
                    <a:srgbClr val="000000"/>
                  </a:solidFill>
                  <a:latin typeface="AR BERKLEY" charset="0"/>
                  <a:ea typeface="굴림" panose="020B0600000101010101" pitchFamily="34" charset="-127"/>
                  <a:sym typeface="AR BERKLEY" charset="0"/>
                </a:rPr>
                <a:t>7</a:t>
              </a:r>
              <a:endParaRPr lang="ko-KR" altLang="en-US" sz="2400" b="1">
                <a:solidFill>
                  <a:srgbClr val="000000"/>
                </a:solidFill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</p:grpSp>
      <p:grpSp>
        <p:nvGrpSpPr>
          <p:cNvPr id="9227" name="Group 73">
            <a:extLst>
              <a:ext uri="{FF2B5EF4-FFF2-40B4-BE49-F238E27FC236}">
                <a16:creationId xmlns:a16="http://schemas.microsoft.com/office/drawing/2014/main" id="{04759FA3-69F1-50DF-806F-88A78BB6CCEC}"/>
              </a:ext>
            </a:extLst>
          </p:cNvPr>
          <p:cNvGrpSpPr>
            <a:grpSpLocks/>
          </p:cNvGrpSpPr>
          <p:nvPr/>
        </p:nvGrpSpPr>
        <p:grpSpPr bwMode="auto">
          <a:xfrm>
            <a:off x="3128963" y="3751263"/>
            <a:ext cx="5857875" cy="482600"/>
            <a:chOff x="888" y="2395"/>
            <a:chExt cx="3690" cy="304"/>
          </a:xfrm>
        </p:grpSpPr>
        <p:grpSp>
          <p:nvGrpSpPr>
            <p:cNvPr id="9241" name="Group 74">
              <a:extLst>
                <a:ext uri="{FF2B5EF4-FFF2-40B4-BE49-F238E27FC236}">
                  <a16:creationId xmlns:a16="http://schemas.microsoft.com/office/drawing/2014/main" id="{863DF672-F0C8-B0EC-CFC1-FCE3C5E6A0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8" y="2411"/>
              <a:ext cx="3690" cy="288"/>
              <a:chOff x="888" y="2411"/>
              <a:chExt cx="3690" cy="288"/>
            </a:xfrm>
          </p:grpSpPr>
          <p:sp>
            <p:nvSpPr>
              <p:cNvPr id="9249" name="AutoShape 75" descr="EMB0030">
                <a:extLst>
                  <a:ext uri="{FF2B5EF4-FFF2-40B4-BE49-F238E27FC236}">
                    <a16:creationId xmlns:a16="http://schemas.microsoft.com/office/drawing/2014/main" id="{E3B3D87F-C673-72FD-3F0B-7540D5CE94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8" y="2411"/>
                <a:ext cx="3690" cy="288"/>
              </a:xfrm>
              <a:prstGeom prst="roundRect">
                <a:avLst>
                  <a:gd name="adj" fmla="val 8333"/>
                </a:avLst>
              </a:prstGeom>
              <a:blipFill dpi="0" rotWithShape="0">
                <a:blip r:embed="rId25"/>
                <a:srcRect/>
                <a:stretch>
                  <a:fillRect/>
                </a:stretch>
              </a:blipFill>
              <a:ln w="9544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/>
              <a:lstStyle>
                <a:lvl1pPr latinLnBrk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1pPr>
                <a:lvl2pPr marL="742950" indent="-28575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3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2pPr>
                <a:lvl3pPr marL="11430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3pPr>
                <a:lvl4pPr marL="16002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4pPr>
                <a:lvl5pPr marL="20574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9pPr>
              </a:lstStyle>
              <a:p>
                <a:pPr eaLnBrk="1" latinLnBrk="0" hangingPunct="1">
                  <a:lnSpc>
                    <a:spcPct val="100000"/>
                  </a:lnSpc>
                  <a:spcBef>
                    <a:spcPct val="30000"/>
                  </a:spcBef>
                  <a:buFontTx/>
                  <a:buNone/>
                </a:pPr>
                <a:endParaRPr lang="ko-KR" altLang="en-US" sz="1200">
                  <a:latin typeface="AR BERKLEY" charset="0"/>
                  <a:ea typeface="굴림" panose="020B0600000101010101" pitchFamily="34" charset="-127"/>
                  <a:sym typeface="AR BERKLEY" charset="0"/>
                </a:endParaRPr>
              </a:p>
            </p:txBody>
          </p:sp>
          <p:sp>
            <p:nvSpPr>
              <p:cNvPr id="9250" name="AutoShape 76">
                <a:extLst>
                  <a:ext uri="{FF2B5EF4-FFF2-40B4-BE49-F238E27FC236}">
                    <a16:creationId xmlns:a16="http://schemas.microsoft.com/office/drawing/2014/main" id="{1A5D5340-04D9-109B-61BC-6502D60BE5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8" y="2411"/>
                <a:ext cx="3690" cy="95"/>
              </a:xfrm>
              <a:prstGeom prst="roundRect">
                <a:avLst>
                  <a:gd name="adj" fmla="val 25000"/>
                </a:avLst>
              </a:prstGeom>
              <a:solidFill>
                <a:srgbClr val="F8F8F8">
                  <a:alpha val="29803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 latinLnBrk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1pPr>
                <a:lvl2pPr marL="742950" indent="-28575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3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2pPr>
                <a:lvl3pPr marL="11430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3pPr>
                <a:lvl4pPr marL="16002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4pPr>
                <a:lvl5pPr marL="20574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9pPr>
              </a:lstStyle>
              <a:p>
                <a:pPr eaLnBrk="1" latinLnBrk="0" hangingPunct="1">
                  <a:lnSpc>
                    <a:spcPct val="100000"/>
                  </a:lnSpc>
                  <a:spcBef>
                    <a:spcPct val="30000"/>
                  </a:spcBef>
                  <a:buFontTx/>
                  <a:buNone/>
                </a:pPr>
                <a:endParaRPr lang="ko-KR" altLang="en-US" sz="1200">
                  <a:latin typeface="AR BERKLEY" charset="0"/>
                  <a:ea typeface="굴림" panose="020B0600000101010101" pitchFamily="34" charset="-127"/>
                  <a:sym typeface="AR BERKLEY" charset="0"/>
                </a:endParaRPr>
              </a:p>
            </p:txBody>
          </p:sp>
        </p:grpSp>
        <p:sp>
          <p:nvSpPr>
            <p:cNvPr id="9242" name="Rectangle 77">
              <a:extLst>
                <a:ext uri="{FF2B5EF4-FFF2-40B4-BE49-F238E27FC236}">
                  <a16:creationId xmlns:a16="http://schemas.microsoft.com/office/drawing/2014/main" id="{0ACA9FE8-3BCA-160C-4B5F-0127C08C2112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1319" y="2395"/>
              <a:ext cx="2991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3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9pPr>
            </a:lstStyle>
            <a:p>
              <a:pPr eaLnBrk="1" latinLnBrk="0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ko-KR" altLang="en-US" sz="2400" b="1">
                  <a:solidFill>
                    <a:srgbClr val="FFFFFF"/>
                  </a:solidFill>
                  <a:latin typeface="맑은 고딕" panose="020B0503020000020004" pitchFamily="34" charset="-127"/>
                  <a:sym typeface="AR BERKLEY" charset="0"/>
                </a:rPr>
                <a:t> </a:t>
              </a:r>
              <a:r>
                <a:rPr lang="ko-KR" altLang="en-US" sz="2500" b="1">
                  <a:solidFill>
                    <a:srgbClr val="FFFFFF"/>
                  </a:solidFill>
                  <a:latin typeface="굴림체" panose="020B0609000101010101" pitchFamily="49" charset="-127"/>
                  <a:ea typeface="굴림체" panose="020B0609000101010101" pitchFamily="49" charset="-127"/>
                  <a:sym typeface="AR BERKLEY" charset="0"/>
                </a:rPr>
                <a:t>주요소방시설</a:t>
              </a:r>
            </a:p>
          </p:txBody>
        </p:sp>
        <p:grpSp>
          <p:nvGrpSpPr>
            <p:cNvPr id="9243" name="Group 78">
              <a:extLst>
                <a:ext uri="{FF2B5EF4-FFF2-40B4-BE49-F238E27FC236}">
                  <a16:creationId xmlns:a16="http://schemas.microsoft.com/office/drawing/2014/main" id="{711EBF8C-4009-5590-A9CB-E9ED7DA2DD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9" y="2413"/>
              <a:ext cx="298" cy="270"/>
              <a:chOff x="1029" y="2413"/>
              <a:chExt cx="298" cy="270"/>
            </a:xfrm>
          </p:grpSpPr>
          <p:sp>
            <p:nvSpPr>
              <p:cNvPr id="9245" name="Oval 79" descr="EMB0031">
                <a:extLst>
                  <a:ext uri="{FF2B5EF4-FFF2-40B4-BE49-F238E27FC236}">
                    <a16:creationId xmlns:a16="http://schemas.microsoft.com/office/drawing/2014/main" id="{8E7A5296-78ED-5AF7-2B96-4678231BE7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9" y="2413"/>
                <a:ext cx="298" cy="270"/>
              </a:xfrm>
              <a:prstGeom prst="ellipse">
                <a:avLst/>
              </a:prstGeom>
              <a:blipFill dpi="0" rotWithShape="0">
                <a:blip r:embed="rId26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 latinLnBrk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1pPr>
                <a:lvl2pPr marL="742950" indent="-28575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3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2pPr>
                <a:lvl3pPr marL="11430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3pPr>
                <a:lvl4pPr marL="16002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4pPr>
                <a:lvl5pPr marL="20574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9pPr>
              </a:lstStyle>
              <a:p>
                <a:pPr eaLnBrk="1" latinLnBrk="0" hangingPunct="1">
                  <a:lnSpc>
                    <a:spcPct val="100000"/>
                  </a:lnSpc>
                  <a:spcBef>
                    <a:spcPct val="30000"/>
                  </a:spcBef>
                  <a:buFontTx/>
                  <a:buNone/>
                </a:pPr>
                <a:endParaRPr lang="ko-KR" altLang="en-US" sz="1200">
                  <a:latin typeface="AR BERKLEY" charset="0"/>
                  <a:ea typeface="굴림" panose="020B0600000101010101" pitchFamily="34" charset="-127"/>
                  <a:sym typeface="AR BERKLEY" charset="0"/>
                </a:endParaRPr>
              </a:p>
            </p:txBody>
          </p:sp>
          <p:sp>
            <p:nvSpPr>
              <p:cNvPr id="9246" name="Oval 80" descr="EMB0021">
                <a:extLst>
                  <a:ext uri="{FF2B5EF4-FFF2-40B4-BE49-F238E27FC236}">
                    <a16:creationId xmlns:a16="http://schemas.microsoft.com/office/drawing/2014/main" id="{DC00DD4A-B58E-0220-BD44-FDEDB1F21D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2" y="2414"/>
                <a:ext cx="291" cy="263"/>
              </a:xfrm>
              <a:prstGeom prst="ellipse">
                <a:avLst/>
              </a:prstGeom>
              <a:blipFill dpi="0" rotWithShape="0">
                <a:blip r:embed="rId15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 latinLnBrk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1pPr>
                <a:lvl2pPr marL="742950" indent="-28575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3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2pPr>
                <a:lvl3pPr marL="11430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3pPr>
                <a:lvl4pPr marL="16002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4pPr>
                <a:lvl5pPr marL="20574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9pPr>
              </a:lstStyle>
              <a:p>
                <a:pPr eaLnBrk="1" latinLnBrk="0" hangingPunct="1">
                  <a:lnSpc>
                    <a:spcPct val="100000"/>
                  </a:lnSpc>
                  <a:spcBef>
                    <a:spcPct val="30000"/>
                  </a:spcBef>
                  <a:buFontTx/>
                  <a:buNone/>
                </a:pPr>
                <a:endParaRPr lang="ko-KR" altLang="en-US" sz="1200">
                  <a:latin typeface="AR BERKLEY" charset="0"/>
                  <a:ea typeface="굴림" panose="020B0600000101010101" pitchFamily="34" charset="-127"/>
                  <a:sym typeface="AR BERKLEY" charset="0"/>
                </a:endParaRPr>
              </a:p>
            </p:txBody>
          </p:sp>
          <p:sp>
            <p:nvSpPr>
              <p:cNvPr id="9247" name="Oval 84" descr="EMB0024">
                <a:extLst>
                  <a:ext uri="{FF2B5EF4-FFF2-40B4-BE49-F238E27FC236}">
                    <a16:creationId xmlns:a16="http://schemas.microsoft.com/office/drawing/2014/main" id="{F73350C5-BD3C-628B-1756-40647926CA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5" y="2417"/>
                <a:ext cx="277" cy="246"/>
              </a:xfrm>
              <a:prstGeom prst="ellipse">
                <a:avLst/>
              </a:prstGeom>
              <a:blipFill dpi="0" rotWithShape="0">
                <a:blip r:embed="rId27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 latinLnBrk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1pPr>
                <a:lvl2pPr marL="742950" indent="-28575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3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2pPr>
                <a:lvl3pPr marL="11430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3pPr>
                <a:lvl4pPr marL="16002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4pPr>
                <a:lvl5pPr marL="20574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9pPr>
              </a:lstStyle>
              <a:p>
                <a:pPr eaLnBrk="1" latinLnBrk="0" hangingPunct="1">
                  <a:lnSpc>
                    <a:spcPct val="100000"/>
                  </a:lnSpc>
                  <a:spcBef>
                    <a:spcPct val="30000"/>
                  </a:spcBef>
                  <a:buFontTx/>
                  <a:buNone/>
                </a:pPr>
                <a:endParaRPr lang="ko-KR" altLang="en-US" sz="1200">
                  <a:latin typeface="AR BERKLEY" charset="0"/>
                  <a:ea typeface="굴림" panose="020B0600000101010101" pitchFamily="34" charset="-127"/>
                  <a:sym typeface="AR BERKLEY" charset="0"/>
                </a:endParaRPr>
              </a:p>
            </p:txBody>
          </p:sp>
          <p:sp>
            <p:nvSpPr>
              <p:cNvPr id="9248" name="Oval 85" descr="EMB0018">
                <a:extLst>
                  <a:ext uri="{FF2B5EF4-FFF2-40B4-BE49-F238E27FC236}">
                    <a16:creationId xmlns:a16="http://schemas.microsoft.com/office/drawing/2014/main" id="{15FECE7C-8767-92A0-BF8A-770314E888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2" y="2423"/>
                <a:ext cx="245" cy="200"/>
              </a:xfrm>
              <a:prstGeom prst="ellipse">
                <a:avLst/>
              </a:prstGeom>
              <a:blipFill dpi="0" rotWithShape="0">
                <a:blip r:embed="rId12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 latinLnBrk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1pPr>
                <a:lvl2pPr marL="742950" indent="-28575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3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2pPr>
                <a:lvl3pPr marL="11430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3pPr>
                <a:lvl4pPr marL="16002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4pPr>
                <a:lvl5pPr marL="20574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9pPr>
              </a:lstStyle>
              <a:p>
                <a:pPr eaLnBrk="1" latinLnBrk="0" hangingPunct="1">
                  <a:lnSpc>
                    <a:spcPct val="100000"/>
                  </a:lnSpc>
                  <a:spcBef>
                    <a:spcPct val="30000"/>
                  </a:spcBef>
                  <a:buFontTx/>
                  <a:buNone/>
                </a:pPr>
                <a:endParaRPr lang="ko-KR" altLang="en-US" sz="1200">
                  <a:latin typeface="AR BERKLEY" charset="0"/>
                  <a:ea typeface="굴림" panose="020B0600000101010101" pitchFamily="34" charset="-127"/>
                  <a:sym typeface="AR BERKLEY" charset="0"/>
                </a:endParaRPr>
              </a:p>
            </p:txBody>
          </p:sp>
        </p:grpSp>
        <p:sp>
          <p:nvSpPr>
            <p:cNvPr id="9244" name="Rectangle 86">
              <a:extLst>
                <a:ext uri="{FF2B5EF4-FFF2-40B4-BE49-F238E27FC236}">
                  <a16:creationId xmlns:a16="http://schemas.microsoft.com/office/drawing/2014/main" id="{953BB806-7CDF-9DAC-4B58-22CA9F9AD85B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1039" y="2403"/>
              <a:ext cx="27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3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9pPr>
            </a:lstStyle>
            <a:p>
              <a:pPr algn="ctr" eaLnBrk="1" latinLnBrk="0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ko-KR" sz="24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  <a:sym typeface="AR BERKLEY" charset="0"/>
                </a:rPr>
                <a:t>5</a:t>
              </a:r>
              <a:endParaRPr lang="ko-KR" altLang="en-US" sz="2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34" charset="-127"/>
                <a:sym typeface="AR BERKLEY" charset="0"/>
              </a:endParaRPr>
            </a:p>
          </p:txBody>
        </p:sp>
      </p:grpSp>
      <p:grpSp>
        <p:nvGrpSpPr>
          <p:cNvPr id="9228" name="Group 42">
            <a:extLst>
              <a:ext uri="{FF2B5EF4-FFF2-40B4-BE49-F238E27FC236}">
                <a16:creationId xmlns:a16="http://schemas.microsoft.com/office/drawing/2014/main" id="{4DEB22BC-FFA0-249C-37DA-344F267188E8}"/>
              </a:ext>
            </a:extLst>
          </p:cNvPr>
          <p:cNvGrpSpPr>
            <a:grpSpLocks/>
          </p:cNvGrpSpPr>
          <p:nvPr/>
        </p:nvGrpSpPr>
        <p:grpSpPr bwMode="auto">
          <a:xfrm>
            <a:off x="3132138" y="3176588"/>
            <a:ext cx="5857875" cy="469900"/>
            <a:chOff x="895" y="2839"/>
            <a:chExt cx="3690" cy="296"/>
          </a:xfrm>
        </p:grpSpPr>
        <p:grpSp>
          <p:nvGrpSpPr>
            <p:cNvPr id="9231" name="Group 43">
              <a:extLst>
                <a:ext uri="{FF2B5EF4-FFF2-40B4-BE49-F238E27FC236}">
                  <a16:creationId xmlns:a16="http://schemas.microsoft.com/office/drawing/2014/main" id="{6946D2B5-F4B8-F7ED-122F-251559A7BD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95" y="2847"/>
              <a:ext cx="3690" cy="288"/>
              <a:chOff x="895" y="2847"/>
              <a:chExt cx="3690" cy="288"/>
            </a:xfrm>
          </p:grpSpPr>
          <p:sp>
            <p:nvSpPr>
              <p:cNvPr id="9239" name="AutoShape 44" descr="EMB0022">
                <a:extLst>
                  <a:ext uri="{FF2B5EF4-FFF2-40B4-BE49-F238E27FC236}">
                    <a16:creationId xmlns:a16="http://schemas.microsoft.com/office/drawing/2014/main" id="{972CABAA-19BE-0311-235D-8EF561433C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5" y="2847"/>
                <a:ext cx="3690" cy="288"/>
              </a:xfrm>
              <a:prstGeom prst="roundRect">
                <a:avLst>
                  <a:gd name="adj" fmla="val 8333"/>
                </a:avLst>
              </a:prstGeom>
              <a:blipFill dpi="0" rotWithShape="0">
                <a:blip r:embed="rId16"/>
                <a:srcRect/>
                <a:stretch>
                  <a:fillRect/>
                </a:stretch>
              </a:blipFill>
              <a:ln w="9544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/>
              <a:lstStyle>
                <a:lvl1pPr latinLnBrk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1pPr>
                <a:lvl2pPr marL="742950" indent="-28575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3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2pPr>
                <a:lvl3pPr marL="11430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3pPr>
                <a:lvl4pPr marL="16002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4pPr>
                <a:lvl5pPr marL="20574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9pPr>
              </a:lstStyle>
              <a:p>
                <a:pPr eaLnBrk="1" latinLnBrk="0" hangingPunct="1">
                  <a:lnSpc>
                    <a:spcPct val="100000"/>
                  </a:lnSpc>
                  <a:spcBef>
                    <a:spcPct val="30000"/>
                  </a:spcBef>
                  <a:buFontTx/>
                  <a:buNone/>
                </a:pPr>
                <a:endParaRPr lang="ko-KR" altLang="en-US" sz="1200">
                  <a:latin typeface="AR BERKLEY" charset="0"/>
                  <a:ea typeface="굴림" panose="020B0600000101010101" pitchFamily="34" charset="-127"/>
                  <a:sym typeface="AR BERKLEY" charset="0"/>
                </a:endParaRPr>
              </a:p>
            </p:txBody>
          </p:sp>
          <p:sp>
            <p:nvSpPr>
              <p:cNvPr id="9240" name="AutoShape 45">
                <a:extLst>
                  <a:ext uri="{FF2B5EF4-FFF2-40B4-BE49-F238E27FC236}">
                    <a16:creationId xmlns:a16="http://schemas.microsoft.com/office/drawing/2014/main" id="{2411D52E-7963-C6EA-F89C-D1DDD560A1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5" y="2847"/>
                <a:ext cx="3690" cy="95"/>
              </a:xfrm>
              <a:prstGeom prst="roundRect">
                <a:avLst>
                  <a:gd name="adj" fmla="val 25000"/>
                </a:avLst>
              </a:prstGeom>
              <a:solidFill>
                <a:srgbClr val="F8F8F8">
                  <a:alpha val="29803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 latinLnBrk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1pPr>
                <a:lvl2pPr marL="742950" indent="-28575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3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2pPr>
                <a:lvl3pPr marL="11430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3pPr>
                <a:lvl4pPr marL="16002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4pPr>
                <a:lvl5pPr marL="20574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9pPr>
              </a:lstStyle>
              <a:p>
                <a:pPr eaLnBrk="1" latinLnBrk="0" hangingPunct="1">
                  <a:lnSpc>
                    <a:spcPct val="100000"/>
                  </a:lnSpc>
                  <a:spcBef>
                    <a:spcPct val="30000"/>
                  </a:spcBef>
                  <a:buFontTx/>
                  <a:buNone/>
                </a:pPr>
                <a:endParaRPr lang="ko-KR" altLang="en-US" sz="1200">
                  <a:latin typeface="AR BERKLEY" charset="0"/>
                  <a:ea typeface="굴림" panose="020B0600000101010101" pitchFamily="34" charset="-127"/>
                  <a:sym typeface="AR BERKLEY" charset="0"/>
                </a:endParaRPr>
              </a:p>
            </p:txBody>
          </p:sp>
        </p:grpSp>
        <p:sp>
          <p:nvSpPr>
            <p:cNvPr id="9232" name="Rectangle 46">
              <a:extLst>
                <a:ext uri="{FF2B5EF4-FFF2-40B4-BE49-F238E27FC236}">
                  <a16:creationId xmlns:a16="http://schemas.microsoft.com/office/drawing/2014/main" id="{AB07B59E-2C5E-2A57-D47B-D6A482A38BBE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1395" y="2839"/>
              <a:ext cx="27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3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9pPr>
            </a:lstStyle>
            <a:p>
              <a:pPr eaLnBrk="1" latinLnBrk="0" hangingPunct="1">
                <a:lnSpc>
                  <a:spcPct val="100000"/>
                </a:lnSpc>
                <a:spcBef>
                  <a:spcPct val="30000"/>
                </a:spcBef>
                <a:buFontTx/>
                <a:buNone/>
              </a:pPr>
              <a:endParaRPr lang="ko-KR" altLang="en-US" sz="1200"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  <p:grpSp>
          <p:nvGrpSpPr>
            <p:cNvPr id="9233" name="Group 47">
              <a:extLst>
                <a:ext uri="{FF2B5EF4-FFF2-40B4-BE49-F238E27FC236}">
                  <a16:creationId xmlns:a16="http://schemas.microsoft.com/office/drawing/2014/main" id="{A0174BF7-C663-B87D-F1B6-E2809BD1E6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6" y="2849"/>
              <a:ext cx="298" cy="270"/>
              <a:chOff x="1036" y="2849"/>
              <a:chExt cx="298" cy="270"/>
            </a:xfrm>
          </p:grpSpPr>
          <p:sp>
            <p:nvSpPr>
              <p:cNvPr id="9235" name="Oval 48" descr="EMB0020">
                <a:extLst>
                  <a:ext uri="{FF2B5EF4-FFF2-40B4-BE49-F238E27FC236}">
                    <a16:creationId xmlns:a16="http://schemas.microsoft.com/office/drawing/2014/main" id="{C2AFD16F-393A-6DA2-1CDB-B3FDA01C71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" y="2849"/>
                <a:ext cx="298" cy="270"/>
              </a:xfrm>
              <a:prstGeom prst="ellipse">
                <a:avLst/>
              </a:prstGeom>
              <a:blipFill dpi="0" rotWithShape="0">
                <a:blip r:embed="rId17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 latinLnBrk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1pPr>
                <a:lvl2pPr marL="742950" indent="-28575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3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2pPr>
                <a:lvl3pPr marL="11430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3pPr>
                <a:lvl4pPr marL="16002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4pPr>
                <a:lvl5pPr marL="20574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9pPr>
              </a:lstStyle>
              <a:p>
                <a:pPr eaLnBrk="1" latinLnBrk="0" hangingPunct="1">
                  <a:lnSpc>
                    <a:spcPct val="100000"/>
                  </a:lnSpc>
                  <a:spcBef>
                    <a:spcPct val="30000"/>
                  </a:spcBef>
                  <a:buFontTx/>
                  <a:buNone/>
                </a:pPr>
                <a:endParaRPr lang="ko-KR" altLang="en-US" sz="1200">
                  <a:latin typeface="AR BERKLEY" charset="0"/>
                  <a:ea typeface="굴림" panose="020B0600000101010101" pitchFamily="34" charset="-127"/>
                  <a:sym typeface="AR BERKLEY" charset="0"/>
                </a:endParaRPr>
              </a:p>
            </p:txBody>
          </p:sp>
          <p:sp>
            <p:nvSpPr>
              <p:cNvPr id="9236" name="Oval 52" descr="EMB0023">
                <a:extLst>
                  <a:ext uri="{FF2B5EF4-FFF2-40B4-BE49-F238E27FC236}">
                    <a16:creationId xmlns:a16="http://schemas.microsoft.com/office/drawing/2014/main" id="{6DF1F302-5891-9857-E8AA-BD615144AB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9" y="2850"/>
                <a:ext cx="291" cy="263"/>
              </a:xfrm>
              <a:prstGeom prst="ellipse">
                <a:avLst/>
              </a:prstGeom>
              <a:blipFill dpi="0" rotWithShape="0">
                <a:blip r:embed="rId18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 latinLnBrk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1pPr>
                <a:lvl2pPr marL="742950" indent="-28575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3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2pPr>
                <a:lvl3pPr marL="11430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3pPr>
                <a:lvl4pPr marL="16002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4pPr>
                <a:lvl5pPr marL="20574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9pPr>
              </a:lstStyle>
              <a:p>
                <a:pPr eaLnBrk="1" latinLnBrk="0" hangingPunct="1">
                  <a:lnSpc>
                    <a:spcPct val="100000"/>
                  </a:lnSpc>
                  <a:spcBef>
                    <a:spcPct val="30000"/>
                  </a:spcBef>
                  <a:buFontTx/>
                  <a:buNone/>
                </a:pPr>
                <a:endParaRPr lang="ko-KR" altLang="en-US" sz="1200">
                  <a:latin typeface="AR BERKLEY" charset="0"/>
                  <a:ea typeface="굴림" panose="020B0600000101010101" pitchFamily="34" charset="-127"/>
                  <a:sym typeface="AR BERKLEY" charset="0"/>
                </a:endParaRPr>
              </a:p>
            </p:txBody>
          </p:sp>
          <p:sp>
            <p:nvSpPr>
              <p:cNvPr id="9237" name="Oval 53" descr="EMB0024">
                <a:extLst>
                  <a:ext uri="{FF2B5EF4-FFF2-40B4-BE49-F238E27FC236}">
                    <a16:creationId xmlns:a16="http://schemas.microsoft.com/office/drawing/2014/main" id="{F65E3C95-2339-5416-A646-309CCF97CA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2" y="2853"/>
                <a:ext cx="277" cy="246"/>
              </a:xfrm>
              <a:prstGeom prst="ellipse">
                <a:avLst/>
              </a:prstGeom>
              <a:blipFill dpi="0" rotWithShape="0">
                <a:blip r:embed="rId19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 latinLnBrk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1pPr>
                <a:lvl2pPr marL="742950" indent="-28575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3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2pPr>
                <a:lvl3pPr marL="11430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3pPr>
                <a:lvl4pPr marL="16002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4pPr>
                <a:lvl5pPr marL="20574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9pPr>
              </a:lstStyle>
              <a:p>
                <a:pPr eaLnBrk="1" latinLnBrk="0" hangingPunct="1">
                  <a:lnSpc>
                    <a:spcPct val="100000"/>
                  </a:lnSpc>
                  <a:spcBef>
                    <a:spcPct val="30000"/>
                  </a:spcBef>
                  <a:buFontTx/>
                  <a:buNone/>
                </a:pPr>
                <a:endParaRPr lang="ko-KR" altLang="en-US" sz="1200">
                  <a:latin typeface="AR BERKLEY" charset="0"/>
                  <a:ea typeface="굴림" panose="020B0600000101010101" pitchFamily="34" charset="-127"/>
                  <a:sym typeface="AR BERKLEY" charset="0"/>
                </a:endParaRPr>
              </a:p>
            </p:txBody>
          </p:sp>
          <p:sp>
            <p:nvSpPr>
              <p:cNvPr id="9238" name="Oval 54" descr="EMB0018">
                <a:extLst>
                  <a:ext uri="{FF2B5EF4-FFF2-40B4-BE49-F238E27FC236}">
                    <a16:creationId xmlns:a16="http://schemas.microsoft.com/office/drawing/2014/main" id="{272AF8FD-2BA3-A7F2-BC93-51B0766555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9" y="2859"/>
                <a:ext cx="245" cy="200"/>
              </a:xfrm>
              <a:prstGeom prst="ellipse">
                <a:avLst/>
              </a:prstGeom>
              <a:blipFill dpi="0" rotWithShape="0">
                <a:blip r:embed="rId12"/>
                <a:srcRect/>
                <a:stretch>
                  <a:fillRect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 latinLnBrk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1pPr>
                <a:lvl2pPr marL="742950" indent="-28575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3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2pPr>
                <a:lvl3pPr marL="11430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9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3pPr>
                <a:lvl4pPr marL="16002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4pPr>
                <a:lvl5pPr marL="2057400" indent="-228600" latinLnBrk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700">
                    <a:solidFill>
                      <a:schemeClr val="tx1"/>
                    </a:solidFill>
                    <a:latin typeface="Calibri" panose="020F0502020204030204" pitchFamily="34" charset="0"/>
                    <a:ea typeface="맑은 고딕" panose="020B0503020000020004" pitchFamily="34" charset="-127"/>
                  </a:defRPr>
                </a:lvl9pPr>
              </a:lstStyle>
              <a:p>
                <a:pPr eaLnBrk="1" latinLnBrk="0" hangingPunct="1">
                  <a:lnSpc>
                    <a:spcPct val="100000"/>
                  </a:lnSpc>
                  <a:spcBef>
                    <a:spcPct val="30000"/>
                  </a:spcBef>
                  <a:buFontTx/>
                  <a:buNone/>
                </a:pPr>
                <a:endParaRPr lang="ko-KR" altLang="en-US" sz="1200">
                  <a:latin typeface="AR BERKLEY" charset="0"/>
                  <a:ea typeface="굴림" panose="020B0600000101010101" pitchFamily="34" charset="-127"/>
                  <a:sym typeface="AR BERKLEY" charset="0"/>
                </a:endParaRPr>
              </a:p>
            </p:txBody>
          </p:sp>
        </p:grpSp>
        <p:sp>
          <p:nvSpPr>
            <p:cNvPr id="9234" name="Rectangle 55">
              <a:extLst>
                <a:ext uri="{FF2B5EF4-FFF2-40B4-BE49-F238E27FC236}">
                  <a16:creationId xmlns:a16="http://schemas.microsoft.com/office/drawing/2014/main" id="{593B7AF9-4FA6-A868-312B-126C546ECFE0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1046" y="2839"/>
              <a:ext cx="27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3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9pPr>
            </a:lstStyle>
            <a:p>
              <a:pPr algn="ctr" eaLnBrk="1" latinLnBrk="0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ko-KR" sz="2400" b="1">
                  <a:solidFill>
                    <a:srgbClr val="000000"/>
                  </a:solidFill>
                  <a:latin typeface="AR BERKLEY" charset="0"/>
                  <a:ea typeface="굴림" panose="020B0600000101010101" pitchFamily="34" charset="-127"/>
                  <a:sym typeface="AR BERKLEY" charset="0"/>
                </a:rPr>
                <a:t>4</a:t>
              </a:r>
              <a:endParaRPr lang="ko-KR" altLang="en-US" sz="2400" b="1">
                <a:solidFill>
                  <a:srgbClr val="000000"/>
                </a:solidFill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</p:grpSp>
      <p:sp>
        <p:nvSpPr>
          <p:cNvPr id="9229" name="Rectangle 63">
            <a:extLst>
              <a:ext uri="{FF2B5EF4-FFF2-40B4-BE49-F238E27FC236}">
                <a16:creationId xmlns:a16="http://schemas.microsoft.com/office/drawing/2014/main" id="{8BCEE9BA-FA63-ED8C-3148-858C75998F4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894138" y="3176588"/>
            <a:ext cx="454025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231775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defTabSz="231775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defTabSz="231775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defTabSz="231775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defTabSz="231775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defTabSz="231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defTabSz="231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defTabSz="231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defTabSz="231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latinLnBrk="0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0" lang="ko-KR" altLang="en-US" sz="2500" b="1">
                <a:solidFill>
                  <a:srgbClr val="FFFFFF"/>
                </a:solidFill>
                <a:latin typeface="HNC_GO_B_HINT_GS" charset="0"/>
                <a:ea typeface="굴림" panose="020B0600000101010101" pitchFamily="34" charset="-127"/>
                <a:sym typeface="AR BERKLEY" charset="0"/>
              </a:rPr>
              <a:t>층별 피난도</a:t>
            </a:r>
          </a:p>
        </p:txBody>
      </p:sp>
      <p:sp>
        <p:nvSpPr>
          <p:cNvPr id="9230" name="Rectangle 77">
            <a:extLst>
              <a:ext uri="{FF2B5EF4-FFF2-40B4-BE49-F238E27FC236}">
                <a16:creationId xmlns:a16="http://schemas.microsoft.com/office/drawing/2014/main" id="{AD698DDC-98B7-C145-F212-C98698FDFD4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808413" y="4373563"/>
            <a:ext cx="4749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231775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defTabSz="231775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defTabSz="231775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defTabSz="231775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defTabSz="231775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defTabSz="231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defTabSz="231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defTabSz="231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defTabSz="231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latinLnBrk="0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0" lang="ko-KR" altLang="en-US" sz="2400" b="1">
                <a:solidFill>
                  <a:srgbClr val="FFFFFF"/>
                </a:solidFill>
                <a:latin typeface="맑은 고딕" panose="020B0503020000020004" pitchFamily="34" charset="-127"/>
                <a:sym typeface="AR BERKLEY" charset="0"/>
              </a:rPr>
              <a:t> </a:t>
            </a:r>
            <a:r>
              <a:rPr kumimoji="0" lang="ko-KR" altLang="en-US" sz="2500" b="1">
                <a:solidFill>
                  <a:srgbClr val="FFFFFF"/>
                </a:solidFill>
                <a:latin typeface="굴림체" panose="020B0609000101010101" pitchFamily="49" charset="-127"/>
                <a:ea typeface="굴림체" panose="020B0609000101010101" pitchFamily="49" charset="-127"/>
                <a:sym typeface="AR BERKLEY" charset="0"/>
              </a:rPr>
              <a:t>활동사항 및 화재진압 대책 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>
            <a:extLst>
              <a:ext uri="{FF2B5EF4-FFF2-40B4-BE49-F238E27FC236}">
                <a16:creationId xmlns:a16="http://schemas.microsoft.com/office/drawing/2014/main" id="{BD1AD410-3230-1C0A-B346-C268C659D6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white">
          <a:xfrm>
            <a:off x="2197100" y="687388"/>
            <a:ext cx="7953375" cy="1268412"/>
          </a:xfrm>
        </p:spPr>
        <p:txBody>
          <a:bodyPr rtlCol="0" anchor="t">
            <a:normAutofit fontScale="90000"/>
          </a:bodyPr>
          <a:lstStyle/>
          <a:p>
            <a:pPr defTabSz="1028700"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ko-KR" altLang="en-US" sz="6000" b="1">
                <a:solidFill>
                  <a:srgbClr val="C00000"/>
                </a:solidFill>
                <a:latin typeface="HY동녘B" charset="-128"/>
                <a:ea typeface="HY동녘B" charset="-128"/>
                <a:sym typeface="Arial" panose="020B0604020202020204" pitchFamily="34" charset="0"/>
              </a:rPr>
              <a:t>감</a:t>
            </a:r>
            <a:r>
              <a:rPr lang="ko-KR" altLang="en-US" sz="6000" b="1">
                <a:solidFill>
                  <a:srgbClr val="000000"/>
                </a:solidFill>
                <a:latin typeface="HY동녘B" charset="-128"/>
                <a:ea typeface="HY동녘B" charset="-128"/>
                <a:sym typeface="Arial" panose="020B0604020202020204" pitchFamily="34" charset="0"/>
              </a:rPr>
              <a:t>사</a:t>
            </a:r>
            <a:r>
              <a:rPr lang="ko-KR" altLang="en-US" sz="6000" b="1">
                <a:solidFill>
                  <a:srgbClr val="1E5C72"/>
                </a:solidFill>
                <a:latin typeface="HY동녘B" charset="-128"/>
                <a:ea typeface="HY동녘B" charset="-128"/>
                <a:sym typeface="Arial" panose="020B0604020202020204" pitchFamily="34" charset="0"/>
              </a:rPr>
              <a:t>합</a:t>
            </a:r>
            <a:r>
              <a:rPr lang="ko-KR" altLang="en-US" sz="6000" b="1">
                <a:solidFill>
                  <a:srgbClr val="A3DED4"/>
                </a:solidFill>
                <a:latin typeface="HY동녘B" charset="-128"/>
                <a:ea typeface="HY동녘B" charset="-128"/>
                <a:sym typeface="Arial" panose="020B0604020202020204" pitchFamily="34" charset="0"/>
              </a:rPr>
              <a:t>니</a:t>
            </a:r>
            <a:r>
              <a:rPr lang="ko-KR" altLang="en-US" sz="6000" b="1">
                <a:solidFill>
                  <a:srgbClr val="EBC7C7"/>
                </a:solidFill>
                <a:latin typeface="HY동녘B" charset="-128"/>
                <a:ea typeface="HY동녘B" charset="-128"/>
                <a:sym typeface="Arial" panose="020B0604020202020204" pitchFamily="34" charset="0"/>
              </a:rPr>
              <a:t>다</a:t>
            </a:r>
            <a:r>
              <a:rPr lang="ko-KR" altLang="en-US" sz="6000" b="1">
                <a:solidFill>
                  <a:srgbClr val="000000"/>
                </a:solidFill>
                <a:latin typeface="HY동녘B" charset="-128"/>
                <a:ea typeface="HY동녘B" charset="-128"/>
                <a:sym typeface="Arial" panose="020B0604020202020204" pitchFamily="34" charset="0"/>
              </a:rPr>
              <a:t> </a:t>
            </a:r>
            <a:br>
              <a:rPr lang="ko-KR" altLang="en-US" sz="6000" b="1">
                <a:solidFill>
                  <a:srgbClr val="000000"/>
                </a:solidFill>
                <a:latin typeface="HY동녘B" charset="-128"/>
                <a:ea typeface="HY동녘B" charset="-128"/>
                <a:sym typeface="Arial" panose="020B0604020202020204" pitchFamily="34" charset="0"/>
              </a:rPr>
            </a:br>
            <a:r>
              <a:rPr lang="ko-KR" altLang="en-US" sz="4000" b="1">
                <a:solidFill>
                  <a:srgbClr val="E39200"/>
                </a:solidFill>
                <a:latin typeface="HY동녘B" charset="-128"/>
                <a:ea typeface="HY동녘B" charset="-128"/>
                <a:sym typeface="Arial" panose="020B0604020202020204" pitchFamily="34" charset="0"/>
              </a:rPr>
              <a:t>T</a:t>
            </a:r>
            <a:r>
              <a:rPr lang="ko-KR" altLang="en-US" sz="4000" b="1">
                <a:solidFill>
                  <a:srgbClr val="EBC7C7"/>
                </a:solidFill>
                <a:latin typeface="HY동녘B" charset="-128"/>
                <a:ea typeface="HY동녘B" charset="-128"/>
                <a:sym typeface="Arial" panose="020B0604020202020204" pitchFamily="34" charset="0"/>
              </a:rPr>
              <a:t>h</a:t>
            </a:r>
            <a:r>
              <a:rPr lang="ko-KR" altLang="en-US" sz="4000" b="1">
                <a:solidFill>
                  <a:srgbClr val="5CCCFF"/>
                </a:solidFill>
                <a:latin typeface="HY동녘B" charset="-128"/>
                <a:ea typeface="HY동녘B" charset="-128"/>
                <a:sym typeface="Arial" panose="020B0604020202020204" pitchFamily="34" charset="0"/>
              </a:rPr>
              <a:t>a</a:t>
            </a:r>
            <a:r>
              <a:rPr lang="ko-KR" altLang="en-US" sz="4000" b="1">
                <a:solidFill>
                  <a:srgbClr val="2D8AAB"/>
                </a:solidFill>
                <a:latin typeface="HY동녘B" charset="-128"/>
                <a:ea typeface="HY동녘B" charset="-128"/>
                <a:sym typeface="Arial" panose="020B0604020202020204" pitchFamily="34" charset="0"/>
              </a:rPr>
              <a:t>n</a:t>
            </a:r>
            <a:r>
              <a:rPr lang="ko-KR" altLang="en-US" sz="4000" b="1">
                <a:solidFill>
                  <a:srgbClr val="000000"/>
                </a:solidFill>
                <a:latin typeface="HY동녘B" charset="-128"/>
                <a:ea typeface="HY동녘B" charset="-128"/>
                <a:sym typeface="Arial" panose="020B0604020202020204" pitchFamily="34" charset="0"/>
              </a:rPr>
              <a:t>k </a:t>
            </a:r>
            <a:r>
              <a:rPr lang="ko-KR" altLang="en-US" sz="4000" b="1">
                <a:solidFill>
                  <a:srgbClr val="1E5C72"/>
                </a:solidFill>
                <a:latin typeface="HY동녘B" charset="-128"/>
                <a:ea typeface="HY동녘B" charset="-128"/>
                <a:sym typeface="Arial" panose="020B0604020202020204" pitchFamily="34" charset="0"/>
              </a:rPr>
              <a:t>Y</a:t>
            </a:r>
            <a:r>
              <a:rPr lang="ko-KR" altLang="en-US" sz="4000" b="1">
                <a:solidFill>
                  <a:srgbClr val="38247F"/>
                </a:solidFill>
                <a:latin typeface="HY동녘B" charset="-128"/>
                <a:ea typeface="HY동녘B" charset="-128"/>
                <a:sym typeface="Arial" panose="020B0604020202020204" pitchFamily="34" charset="0"/>
              </a:rPr>
              <a:t>o</a:t>
            </a:r>
            <a:r>
              <a:rPr lang="ko-KR" altLang="en-US" sz="4000" b="1">
                <a:solidFill>
                  <a:srgbClr val="FFC000"/>
                </a:solidFill>
                <a:latin typeface="HY동녘B" charset="-128"/>
                <a:ea typeface="HY동녘B" charset="-128"/>
                <a:sym typeface="Arial" panose="020B0604020202020204" pitchFamily="34" charset="0"/>
              </a:rPr>
              <a:t>u</a:t>
            </a:r>
            <a:r>
              <a:rPr lang="ko-KR" altLang="en-US" sz="4000" b="1">
                <a:solidFill>
                  <a:srgbClr val="92D050"/>
                </a:solidFill>
                <a:latin typeface="HY동녘B" charset="-128"/>
                <a:ea typeface="HY동녘B" charset="-128"/>
                <a:sym typeface="Arial" panose="020B0604020202020204" pitchFamily="34" charset="0"/>
              </a:rPr>
              <a:t>!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1028">
            <a:extLst>
              <a:ext uri="{FF2B5EF4-FFF2-40B4-BE49-F238E27FC236}">
                <a16:creationId xmlns:a16="http://schemas.microsoft.com/office/drawing/2014/main" id="{9FC61752-A3BA-566B-7636-DCB8C86BB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8238" y="2122488"/>
            <a:ext cx="7335837" cy="3378200"/>
          </a:xfrm>
          <a:prstGeom prst="roundRect">
            <a:avLst>
              <a:gd name="adj" fmla="val 11977"/>
            </a:avLst>
          </a:prstGeom>
          <a:noFill/>
          <a:ln w="25676" algn="ctr">
            <a:solidFill>
              <a:srgbClr val="FEFEFE"/>
            </a:solidFill>
            <a:round/>
            <a:headEnd/>
            <a:tailEnd/>
          </a:ln>
          <a:effectLst>
            <a:outerShdw dist="54624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FontTx/>
              <a:buNone/>
            </a:pPr>
            <a:endParaRPr lang="ko-KR" altLang="en-US" sz="1200"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10243" name="Rectangle 1029">
            <a:extLst>
              <a:ext uri="{FF2B5EF4-FFF2-40B4-BE49-F238E27FC236}">
                <a16:creationId xmlns:a16="http://schemas.microsoft.com/office/drawing/2014/main" id="{95D99C11-BC62-8FA1-BCB5-604CC72B53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white">
          <a:xfrm>
            <a:off x="2579688" y="204788"/>
            <a:ext cx="7775575" cy="928687"/>
          </a:xfrm>
        </p:spPr>
        <p:txBody>
          <a:bodyPr anchor="t"/>
          <a:lstStyle/>
          <a:p>
            <a:pPr eaLnBrk="1" hangingPunct="1">
              <a:lnSpc>
                <a:spcPct val="100000"/>
              </a:lnSpc>
            </a:pPr>
            <a:r>
              <a:rPr lang="ko-KR" altLang="en-US" sz="3500">
                <a:solidFill>
                  <a:srgbClr val="00354D"/>
                </a:solidFill>
                <a:latin typeface="굴림체" panose="020B0609000101010101" pitchFamily="49" charset="-127"/>
                <a:ea typeface="굴림체" panose="020B0609000101010101" pitchFamily="49" charset="-127"/>
                <a:sym typeface="Arial" panose="020B0604020202020204" pitchFamily="34" charset="0"/>
              </a:rPr>
              <a:t>도상훈련 메시지</a:t>
            </a:r>
          </a:p>
        </p:txBody>
      </p:sp>
      <p:pic>
        <p:nvPicPr>
          <p:cNvPr id="10244" name="Picture 1030" descr="15">
            <a:extLst>
              <a:ext uri="{FF2B5EF4-FFF2-40B4-BE49-F238E27FC236}">
                <a16:creationId xmlns:a16="http://schemas.microsoft.com/office/drawing/2014/main" id="{F2BEE6F0-26E6-7617-AD7C-C1BBC8ABE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763" y="4376738"/>
            <a:ext cx="2130425" cy="225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5" name="Rectangle 1031">
            <a:extLst>
              <a:ext uri="{FF2B5EF4-FFF2-40B4-BE49-F238E27FC236}">
                <a16:creationId xmlns:a16="http://schemas.microsoft.com/office/drawing/2014/main" id="{22146290-F494-DA5A-ED64-1CD84860C9B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063875" y="1400175"/>
            <a:ext cx="4083050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2100" b="1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sym typeface="AR BERKLEY" charset="0"/>
              </a:rPr>
              <a:t>202</a:t>
            </a:r>
            <a:r>
              <a:rPr kumimoji="0" lang="en-US" altLang="ko-KR" sz="2100" b="1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sym typeface="AR BERKLEY" charset="0"/>
              </a:rPr>
              <a:t>5</a:t>
            </a:r>
            <a:r>
              <a:rPr kumimoji="0" lang="ko-KR" altLang="en-US" sz="2100" b="1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sym typeface="AR BERKLEY" charset="0"/>
              </a:rPr>
              <a:t>.</a:t>
            </a:r>
            <a:r>
              <a:rPr kumimoji="0" lang="en-US" altLang="ko-KR" sz="2100" b="1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sym typeface="AR BERKLEY" charset="0"/>
              </a:rPr>
              <a:t>4.24.</a:t>
            </a:r>
            <a:r>
              <a:rPr kumimoji="0" lang="ko-KR" altLang="en-US" sz="2100" b="1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sym typeface="AR BERKLEY" charset="0"/>
              </a:rPr>
              <a:t>(목</a:t>
            </a:r>
            <a:r>
              <a:rPr kumimoji="0" lang="en-US" altLang="ko-KR" sz="2100" b="1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sym typeface="AR BERKLEY" charset="0"/>
              </a:rPr>
              <a:t>)</a:t>
            </a:r>
            <a:r>
              <a:rPr kumimoji="0" lang="ko-KR" altLang="en-US" sz="2100" b="1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sym typeface="AR BERKLEY" charset="0"/>
              </a:rPr>
              <a:t> </a:t>
            </a:r>
            <a:r>
              <a:rPr kumimoji="0" lang="en-US" altLang="ko-KR" sz="2100" b="1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sym typeface="AR BERKLEY" charset="0"/>
              </a:rPr>
              <a:t>20</a:t>
            </a:r>
            <a:r>
              <a:rPr kumimoji="0" lang="ko-KR" altLang="en-US" sz="2100" b="1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sym typeface="AR BERKLEY" charset="0"/>
              </a:rPr>
              <a:t>:</a:t>
            </a:r>
            <a:r>
              <a:rPr kumimoji="0" lang="en-US" altLang="ko-KR" sz="2100" b="1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sym typeface="AR BERKLEY" charset="0"/>
              </a:rPr>
              <a:t>0</a:t>
            </a:r>
            <a:r>
              <a:rPr kumimoji="0" lang="ko-KR" altLang="en-US" sz="2100" b="1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  <a:sym typeface="AR BERKLEY" charset="0"/>
              </a:rPr>
              <a:t>0 경  </a:t>
            </a:r>
            <a:r>
              <a:rPr kumimoji="0" lang="ko-KR" altLang="en-US" sz="2300" b="1">
                <a:solidFill>
                  <a:srgbClr val="000000"/>
                </a:solidFill>
                <a:latin typeface="HY동녘B" charset="-128"/>
                <a:ea typeface="HY동녘B" charset="-128"/>
                <a:sym typeface="AR BERKLEY" charset="0"/>
              </a:rPr>
              <a:t>   </a:t>
            </a:r>
          </a:p>
        </p:txBody>
      </p:sp>
      <p:pic>
        <p:nvPicPr>
          <p:cNvPr id="10246" name="Picture 1032" descr="223">
            <a:extLst>
              <a:ext uri="{FF2B5EF4-FFF2-40B4-BE49-F238E27FC236}">
                <a16:creationId xmlns:a16="http://schemas.microsoft.com/office/drawing/2014/main" id="{208519F1-819A-DD6E-9044-0E9FCD237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363" y="1333500"/>
            <a:ext cx="646112" cy="552450"/>
          </a:xfrm>
          <a:prstGeom prst="rect">
            <a:avLst/>
          </a:prstGeom>
          <a:noFill/>
          <a:ln>
            <a:noFill/>
          </a:ln>
          <a:effectLst>
            <a:outerShdw dist="54624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7" name="Rectangle 1033">
            <a:extLst>
              <a:ext uri="{FF2B5EF4-FFF2-40B4-BE49-F238E27FC236}">
                <a16:creationId xmlns:a16="http://schemas.microsoft.com/office/drawing/2014/main" id="{15175BB5-02C9-7168-8CA5-F62D4E105FA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551113" y="2400300"/>
            <a:ext cx="7264400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2400">
                <a:solidFill>
                  <a:srgbClr val="000000"/>
                </a:solidFill>
                <a:latin typeface="Arial" panose="020B0604020202020204" pitchFamily="34" charset="0"/>
                <a:ea typeface="HY동녘B" charset="-128"/>
                <a:sym typeface="AR BERKLEY" charset="0"/>
              </a:rPr>
              <a:t>202</a:t>
            </a:r>
            <a:r>
              <a:rPr lang="en-US" altLang="ko-KR" sz="2400">
                <a:solidFill>
                  <a:srgbClr val="000000"/>
                </a:solidFill>
                <a:latin typeface="Arial" panose="020B0604020202020204" pitchFamily="34" charset="0"/>
                <a:ea typeface="HY동녘B" charset="-128"/>
                <a:sym typeface="AR BERKLEY" charset="0"/>
              </a:rPr>
              <a:t>5</a:t>
            </a:r>
            <a:r>
              <a:rPr lang="ko-KR" altLang="en-US" sz="2400">
                <a:solidFill>
                  <a:srgbClr val="000000"/>
                </a:solidFill>
                <a:latin typeface="Arial" panose="020B0604020202020204" pitchFamily="34" charset="0"/>
                <a:ea typeface="HY동녘B" charset="-128"/>
                <a:sym typeface="AR BERKLEY" charset="0"/>
              </a:rPr>
              <a:t>. </a:t>
            </a:r>
            <a:r>
              <a:rPr lang="en-US" altLang="ko-KR" sz="2400">
                <a:solidFill>
                  <a:srgbClr val="000000"/>
                </a:solidFill>
                <a:latin typeface="Arial" panose="020B0604020202020204" pitchFamily="34" charset="0"/>
                <a:ea typeface="HY동녘B" charset="-128"/>
                <a:sym typeface="AR BERKLEY" charset="0"/>
              </a:rPr>
              <a:t>4</a:t>
            </a:r>
            <a:r>
              <a:rPr lang="ko-KR" altLang="en-US" sz="2400">
                <a:solidFill>
                  <a:srgbClr val="000000"/>
                </a:solidFill>
                <a:latin typeface="Arial" panose="020B0604020202020204" pitchFamily="34" charset="0"/>
                <a:ea typeface="HY동녘B" charset="-128"/>
                <a:sym typeface="AR BERKLEY" charset="0"/>
              </a:rPr>
              <a:t>. </a:t>
            </a:r>
            <a:r>
              <a:rPr lang="en-US" altLang="ko-KR" sz="2400">
                <a:solidFill>
                  <a:srgbClr val="000000"/>
                </a:solidFill>
                <a:latin typeface="Arial" panose="020B0604020202020204" pitchFamily="34" charset="0"/>
                <a:ea typeface="HY동녘B" charset="-128"/>
                <a:sym typeface="AR BERKLEY" charset="0"/>
              </a:rPr>
              <a:t>24</a:t>
            </a:r>
            <a:r>
              <a:rPr lang="ko-KR" altLang="en-US" sz="2400">
                <a:solidFill>
                  <a:srgbClr val="000000"/>
                </a:solidFill>
                <a:latin typeface="Arial" panose="020B0604020202020204" pitchFamily="34" charset="0"/>
                <a:ea typeface="HY동녘B" charset="-128"/>
                <a:sym typeface="AR BERKLEY" charset="0"/>
              </a:rPr>
              <a:t>.(목) </a:t>
            </a:r>
            <a:r>
              <a:rPr lang="en-US" altLang="ko-KR" sz="2400">
                <a:solidFill>
                  <a:srgbClr val="000000"/>
                </a:solidFill>
                <a:latin typeface="Arial" panose="020B0604020202020204" pitchFamily="34" charset="0"/>
                <a:ea typeface="HY동녘B" charset="-128"/>
                <a:sym typeface="AR BERKLEY" charset="0"/>
              </a:rPr>
              <a:t>20</a:t>
            </a:r>
            <a:r>
              <a:rPr lang="ko-KR" altLang="en-US" sz="2400">
                <a:solidFill>
                  <a:srgbClr val="000000"/>
                </a:solidFill>
                <a:latin typeface="Arial" panose="020B0604020202020204" pitchFamily="34" charset="0"/>
                <a:ea typeface="HY동녘B" charset="-128"/>
                <a:sym typeface="AR BERKLEY" charset="0"/>
              </a:rPr>
              <a:t>:</a:t>
            </a:r>
            <a:r>
              <a:rPr lang="en-US" altLang="ko-KR" sz="2400">
                <a:solidFill>
                  <a:srgbClr val="000000"/>
                </a:solidFill>
                <a:latin typeface="Arial" panose="020B0604020202020204" pitchFamily="34" charset="0"/>
                <a:ea typeface="HY동녘B" charset="-128"/>
                <a:sym typeface="AR BERKLEY" charset="0"/>
              </a:rPr>
              <a:t>0</a:t>
            </a:r>
            <a:r>
              <a:rPr lang="ko-KR" altLang="en-US" sz="2400">
                <a:solidFill>
                  <a:srgbClr val="000000"/>
                </a:solidFill>
                <a:latin typeface="Arial" panose="020B0604020202020204" pitchFamily="34" charset="0"/>
                <a:ea typeface="HY동녘B" charset="-128"/>
                <a:sym typeface="AR BERKLEY" charset="0"/>
              </a:rPr>
              <a:t>0경 곡성군 곡성읍 새터길 49,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2400">
                <a:solidFill>
                  <a:srgbClr val="000000"/>
                </a:solidFill>
                <a:latin typeface="Arial" panose="020B0604020202020204" pitchFamily="34" charset="0"/>
                <a:ea typeface="HY동녘B" charset="-128"/>
                <a:sym typeface="AR BERKLEY" charset="0"/>
              </a:rPr>
              <a:t>하늘위의 집 1층에서 원인 미상의 화재가 발생하여 건물 내부 연소확대중이니 곡성119안전센터에서는 SOP-212『일반건축물화재 대응절차』에 의해 화재진압 및 인명구조를 신속히 조치하시기 바랍니다.</a:t>
            </a:r>
          </a:p>
        </p:txBody>
      </p:sp>
      <p:grpSp>
        <p:nvGrpSpPr>
          <p:cNvPr id="10248" name="Group 1034">
            <a:extLst>
              <a:ext uri="{FF2B5EF4-FFF2-40B4-BE49-F238E27FC236}">
                <a16:creationId xmlns:a16="http://schemas.microsoft.com/office/drawing/2014/main" id="{9A6D0DD0-14F3-021B-6C20-A25FEC249739}"/>
              </a:ext>
            </a:extLst>
          </p:cNvPr>
          <p:cNvGrpSpPr>
            <a:grpSpLocks/>
          </p:cNvGrpSpPr>
          <p:nvPr/>
        </p:nvGrpSpPr>
        <p:grpSpPr bwMode="auto">
          <a:xfrm>
            <a:off x="1758950" y="252413"/>
            <a:ext cx="763588" cy="663575"/>
            <a:chOff x="152" y="159"/>
            <a:chExt cx="481" cy="418"/>
          </a:xfrm>
        </p:grpSpPr>
        <p:sp>
          <p:nvSpPr>
            <p:cNvPr id="10250" name="AutoShape 1035">
              <a:extLst>
                <a:ext uri="{FF2B5EF4-FFF2-40B4-BE49-F238E27FC236}">
                  <a16:creationId xmlns:a16="http://schemas.microsoft.com/office/drawing/2014/main" id="{6446C24E-49BE-EAA0-C63F-E042AEEF02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" y="165"/>
              <a:ext cx="477" cy="412"/>
            </a:xfrm>
            <a:prstGeom prst="hexagon">
              <a:avLst>
                <a:gd name="adj" fmla="val 27052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3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buFontTx/>
                <a:buNone/>
              </a:pPr>
              <a:endParaRPr lang="ko-KR" altLang="en-US" sz="1200"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  <p:sp>
          <p:nvSpPr>
            <p:cNvPr id="10251" name="AutoShape 1036" descr="EMB0037">
              <a:extLst>
                <a:ext uri="{FF2B5EF4-FFF2-40B4-BE49-F238E27FC236}">
                  <a16:creationId xmlns:a16="http://schemas.microsoft.com/office/drawing/2014/main" id="{236B2175-0FA2-78BA-535F-CFC10ABC6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" y="159"/>
              <a:ext cx="476" cy="411"/>
            </a:xfrm>
            <a:prstGeom prst="hexagon">
              <a:avLst>
                <a:gd name="adj" fmla="val 27056"/>
                <a:gd name="vf" fmla="val 115470"/>
              </a:avLst>
            </a:prstGeom>
            <a:blipFill dpi="0" rotWithShape="0">
              <a:blip r:embed="rId5"/>
              <a:srcRect/>
              <a:stretch>
                <a:fillRect/>
              </a:stretch>
            </a:blipFill>
            <a:ln w="9488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3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buFontTx/>
                <a:buNone/>
              </a:pPr>
              <a:endParaRPr lang="ko-KR" altLang="en-US" sz="1200"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  <p:sp>
          <p:nvSpPr>
            <p:cNvPr id="10252" name="AutoShape 1037" descr="EMB0038">
              <a:extLst>
                <a:ext uri="{FF2B5EF4-FFF2-40B4-BE49-F238E27FC236}">
                  <a16:creationId xmlns:a16="http://schemas.microsoft.com/office/drawing/2014/main" id="{78DC0CC2-F8B3-25B4-13EC-F1EBE1D58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" y="183"/>
              <a:ext cx="418" cy="362"/>
            </a:xfrm>
            <a:prstGeom prst="hexagon">
              <a:avLst>
                <a:gd name="adj" fmla="val 29087"/>
                <a:gd name="vf" fmla="val 115470"/>
              </a:avLst>
            </a:prstGeom>
            <a:blipFill dpi="0" rotWithShape="0">
              <a:blip r:embed="rId6"/>
              <a:srcRect/>
              <a:stretch>
                <a:fillRect/>
              </a:stretch>
            </a:blipFill>
            <a:ln w="9488">
              <a:solidFill>
                <a:srgbClr val="FEFEFE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3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800">
                  <a:solidFill>
                    <a:srgbClr val="000000"/>
                  </a:solidFill>
                  <a:latin typeface="Arial" panose="020B0604020202020204" pitchFamily="34" charset="0"/>
                  <a:ea typeface="HY동녘B" charset="-128"/>
                  <a:sym typeface="AR BERKLEY" charset="0"/>
                </a:rPr>
                <a:t> </a:t>
              </a:r>
              <a:r>
                <a:rPr lang="ko-KR" altLang="en-US" sz="2000" b="1">
                  <a:solidFill>
                    <a:srgbClr val="FFFFFF"/>
                  </a:solidFill>
                  <a:latin typeface="Arial" panose="020B0604020202020204" pitchFamily="34" charset="0"/>
                  <a:ea typeface="HY동녘B" charset="-128"/>
                  <a:sym typeface="AR BERKLEY" charset="0"/>
                </a:rPr>
                <a:t>1</a:t>
              </a:r>
            </a:p>
          </p:txBody>
        </p:sp>
      </p:grpSp>
      <p:sp>
        <p:nvSpPr>
          <p:cNvPr id="10249" name="직사각형 11">
            <a:extLst>
              <a:ext uri="{FF2B5EF4-FFF2-40B4-BE49-F238E27FC236}">
                <a16:creationId xmlns:a16="http://schemas.microsoft.com/office/drawing/2014/main" id="{4428A883-07FF-D541-185B-DBFCE451D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238" y="6661150"/>
            <a:ext cx="9128125" cy="207963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FontTx/>
              <a:buNone/>
            </a:pPr>
            <a:endParaRPr kumimoji="0" lang="ko-KR" altLang="en-US" sz="1800">
              <a:solidFill>
                <a:srgbClr val="000000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>
            <a:extLst>
              <a:ext uri="{FF2B5EF4-FFF2-40B4-BE49-F238E27FC236}">
                <a16:creationId xmlns:a16="http://schemas.microsoft.com/office/drawing/2014/main" id="{4D64E71E-5224-776D-7852-BEE775D49E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white">
          <a:xfrm>
            <a:off x="2513013" y="206375"/>
            <a:ext cx="7777162" cy="928688"/>
          </a:xfrm>
        </p:spPr>
        <p:txBody>
          <a:bodyPr anchor="t"/>
          <a:lstStyle/>
          <a:p>
            <a:pPr defTabSz="393700" eaLnBrk="1" hangingPunct="1">
              <a:lnSpc>
                <a:spcPct val="100000"/>
              </a:lnSpc>
            </a:pPr>
            <a:r>
              <a:rPr lang="ko-KR" altLang="en-US" sz="3500">
                <a:solidFill>
                  <a:srgbClr val="00354D"/>
                </a:solidFill>
                <a:latin typeface="맑은 고딕" panose="020B0503020000020004" pitchFamily="34" charset="-127"/>
                <a:sym typeface="Arial" panose="020B0604020202020204" pitchFamily="34" charset="0"/>
              </a:rPr>
              <a:t>일반 현황 및 건축물 구조</a:t>
            </a:r>
          </a:p>
        </p:txBody>
      </p:sp>
      <p:grpSp>
        <p:nvGrpSpPr>
          <p:cNvPr id="11267" name="Group 5">
            <a:extLst>
              <a:ext uri="{FF2B5EF4-FFF2-40B4-BE49-F238E27FC236}">
                <a16:creationId xmlns:a16="http://schemas.microsoft.com/office/drawing/2014/main" id="{700AEB99-3674-9C33-97AA-A0CF0777611B}"/>
              </a:ext>
            </a:extLst>
          </p:cNvPr>
          <p:cNvGrpSpPr>
            <a:grpSpLocks/>
          </p:cNvGrpSpPr>
          <p:nvPr/>
        </p:nvGrpSpPr>
        <p:grpSpPr bwMode="auto">
          <a:xfrm>
            <a:off x="7224713" y="1406525"/>
            <a:ext cx="2379662" cy="606425"/>
            <a:chOff x="3595" y="886"/>
            <a:chExt cx="1499" cy="382"/>
          </a:xfrm>
        </p:grpSpPr>
        <p:sp>
          <p:nvSpPr>
            <p:cNvPr id="11337" name="AutoShape 6">
              <a:extLst>
                <a:ext uri="{FF2B5EF4-FFF2-40B4-BE49-F238E27FC236}">
                  <a16:creationId xmlns:a16="http://schemas.microsoft.com/office/drawing/2014/main" id="{853BE409-CEF0-8D4B-ED83-5A6A4C377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5" y="890"/>
              <a:ext cx="1499" cy="378"/>
            </a:xfrm>
            <a:prstGeom prst="roundRect">
              <a:avLst>
                <a:gd name="adj" fmla="val 16667"/>
              </a:avLst>
            </a:prstGeom>
            <a:solidFill>
              <a:srgbClr val="94CD5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3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buFontTx/>
                <a:buNone/>
              </a:pPr>
              <a:endParaRPr lang="ko-KR" altLang="en-US" sz="1200"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  <p:pic>
          <p:nvPicPr>
            <p:cNvPr id="11338" name="Picture 7" descr="Picture3">
              <a:extLst>
                <a:ext uri="{FF2B5EF4-FFF2-40B4-BE49-F238E27FC236}">
                  <a16:creationId xmlns:a16="http://schemas.microsoft.com/office/drawing/2014/main" id="{E3866A8F-A54B-F3C1-B095-CE04E1FA9C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9" y="1059"/>
              <a:ext cx="265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339" name="Picture 8" descr="Picture3">
              <a:extLst>
                <a:ext uri="{FF2B5EF4-FFF2-40B4-BE49-F238E27FC236}">
                  <a16:creationId xmlns:a16="http://schemas.microsoft.com/office/drawing/2014/main" id="{D989FF9C-9594-D226-D5A9-27708F9DA3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814" y="886"/>
              <a:ext cx="265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1268" name="Group 9">
            <a:extLst>
              <a:ext uri="{FF2B5EF4-FFF2-40B4-BE49-F238E27FC236}">
                <a16:creationId xmlns:a16="http://schemas.microsoft.com/office/drawing/2014/main" id="{8E38AB40-961C-A727-5339-5F090EEFAB4B}"/>
              </a:ext>
            </a:extLst>
          </p:cNvPr>
          <p:cNvGrpSpPr>
            <a:grpSpLocks/>
          </p:cNvGrpSpPr>
          <p:nvPr/>
        </p:nvGrpSpPr>
        <p:grpSpPr bwMode="auto">
          <a:xfrm>
            <a:off x="4719638" y="1427163"/>
            <a:ext cx="2373312" cy="609600"/>
            <a:chOff x="2017" y="899"/>
            <a:chExt cx="1495" cy="384"/>
          </a:xfrm>
        </p:grpSpPr>
        <p:sp>
          <p:nvSpPr>
            <p:cNvPr id="11334" name="AutoShape 10">
              <a:extLst>
                <a:ext uri="{FF2B5EF4-FFF2-40B4-BE49-F238E27FC236}">
                  <a16:creationId xmlns:a16="http://schemas.microsoft.com/office/drawing/2014/main" id="{DAB867B6-3231-DF16-A951-7D356B138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7" y="904"/>
              <a:ext cx="1495" cy="379"/>
            </a:xfrm>
            <a:prstGeom prst="roundRect">
              <a:avLst>
                <a:gd name="adj" fmla="val 16667"/>
              </a:avLst>
            </a:prstGeom>
            <a:solidFill>
              <a:srgbClr val="4D7FB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3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buFontTx/>
                <a:buNone/>
              </a:pPr>
              <a:endParaRPr lang="ko-KR" altLang="en-US" sz="1200"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  <p:pic>
          <p:nvPicPr>
            <p:cNvPr id="11335" name="Picture 11" descr="Picture3">
              <a:extLst>
                <a:ext uri="{FF2B5EF4-FFF2-40B4-BE49-F238E27FC236}">
                  <a16:creationId xmlns:a16="http://schemas.microsoft.com/office/drawing/2014/main" id="{43EA09D0-66AE-F6A8-872F-A3FD98C6FA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5" y="1072"/>
              <a:ext cx="2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336" name="Picture 12" descr="Picture3">
              <a:extLst>
                <a:ext uri="{FF2B5EF4-FFF2-40B4-BE49-F238E27FC236}">
                  <a16:creationId xmlns:a16="http://schemas.microsoft.com/office/drawing/2014/main" id="{FAB495A2-B606-4E81-3EA1-179A2A5312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238" y="899"/>
              <a:ext cx="26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269" name="AutoShape 13">
            <a:extLst>
              <a:ext uri="{FF2B5EF4-FFF2-40B4-BE49-F238E27FC236}">
                <a16:creationId xmlns:a16="http://schemas.microsoft.com/office/drawing/2014/main" id="{E2285527-6640-8CC4-65CB-B04A0F49A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9163" y="1427163"/>
            <a:ext cx="2379662" cy="603250"/>
          </a:xfrm>
          <a:prstGeom prst="roundRect">
            <a:avLst>
              <a:gd name="adj" fmla="val 16667"/>
            </a:avLst>
          </a:prstGeom>
          <a:solidFill>
            <a:srgbClr val="FC95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FontTx/>
              <a:buNone/>
            </a:pPr>
            <a:endParaRPr lang="ko-KR" altLang="en-US" sz="1200"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pic>
        <p:nvPicPr>
          <p:cNvPr id="11270" name="Picture 14" descr="Picture3">
            <a:extLst>
              <a:ext uri="{FF2B5EF4-FFF2-40B4-BE49-F238E27FC236}">
                <a16:creationId xmlns:a16="http://schemas.microsoft.com/office/drawing/2014/main" id="{060FA6A4-4274-9F68-8E93-EA4AA671A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1681163"/>
            <a:ext cx="417512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1" name="Picture 15" descr="Picture3">
            <a:extLst>
              <a:ext uri="{FF2B5EF4-FFF2-40B4-BE49-F238E27FC236}">
                <a16:creationId xmlns:a16="http://schemas.microsoft.com/office/drawing/2014/main" id="{C4F34B8C-EB87-53DB-3F3E-0FA154280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133850" y="1438275"/>
            <a:ext cx="417513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72" name="Rectangle 16">
            <a:extLst>
              <a:ext uri="{FF2B5EF4-FFF2-40B4-BE49-F238E27FC236}">
                <a16:creationId xmlns:a16="http://schemas.microsoft.com/office/drawing/2014/main" id="{E644E6E6-CB9C-D7AC-4D24-4D6B8089D58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416175" y="5799138"/>
            <a:ext cx="2370138" cy="65087"/>
          </a:xfrm>
          <a:prstGeom prst="rect">
            <a:avLst/>
          </a:prstGeom>
          <a:solidFill>
            <a:srgbClr val="FC95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FontTx/>
              <a:buNone/>
            </a:pPr>
            <a:endParaRPr lang="ko-KR" altLang="en-US" sz="1200"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11273" name="Line 20">
            <a:extLst>
              <a:ext uri="{FF2B5EF4-FFF2-40B4-BE49-F238E27FC236}">
                <a16:creationId xmlns:a16="http://schemas.microsoft.com/office/drawing/2014/main" id="{8EF3BC2B-0574-D132-D44B-89EA6B198D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6950" y="2090738"/>
            <a:ext cx="0" cy="4419600"/>
          </a:xfrm>
          <a:prstGeom prst="line">
            <a:avLst/>
          </a:prstGeom>
          <a:noFill/>
          <a:ln w="9488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274" name="Rectangle 21">
            <a:extLst>
              <a:ext uri="{FF2B5EF4-FFF2-40B4-BE49-F238E27FC236}">
                <a16:creationId xmlns:a16="http://schemas.microsoft.com/office/drawing/2014/main" id="{92B87EDB-0B6C-F3AC-9556-EDA933E882B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338388" y="2159000"/>
            <a:ext cx="720725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3937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ko-KR" altLang="en-US" sz="1800" b="1">
                <a:solidFill>
                  <a:srgbClr val="FC9592"/>
                </a:solidFill>
                <a:latin typeface="Arial" panose="020B0604020202020204" pitchFamily="34" charset="0"/>
                <a:ea typeface="HY동녘B" charset="-128"/>
                <a:sym typeface="AR BERKLEY" charset="0"/>
              </a:rPr>
              <a:t>명칭</a:t>
            </a:r>
          </a:p>
        </p:txBody>
      </p:sp>
      <p:sp>
        <p:nvSpPr>
          <p:cNvPr id="11275" name="Rectangle 22">
            <a:extLst>
              <a:ext uri="{FF2B5EF4-FFF2-40B4-BE49-F238E27FC236}">
                <a16:creationId xmlns:a16="http://schemas.microsoft.com/office/drawing/2014/main" id="{EC80903E-E958-4724-CF82-D2A0EDC6F40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409825" y="2540000"/>
            <a:ext cx="2270125" cy="73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3937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400" b="1">
                <a:solidFill>
                  <a:srgbClr val="080808"/>
                </a:solidFill>
                <a:latin typeface="Arial" panose="020B0604020202020204" pitchFamily="34" charset="0"/>
                <a:ea typeface="HY동녘B" charset="-128"/>
                <a:sym typeface="AR BERKLEY" charset="0"/>
              </a:rPr>
              <a:t>하늘위의 집</a:t>
            </a:r>
          </a:p>
        </p:txBody>
      </p:sp>
      <p:sp>
        <p:nvSpPr>
          <p:cNvPr id="11276" name="Line 23">
            <a:extLst>
              <a:ext uri="{FF2B5EF4-FFF2-40B4-BE49-F238E27FC236}">
                <a16:creationId xmlns:a16="http://schemas.microsoft.com/office/drawing/2014/main" id="{43DAE327-6B95-C1D6-8543-91394D2996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95538" y="3351213"/>
            <a:ext cx="2147887" cy="14287"/>
          </a:xfrm>
          <a:prstGeom prst="line">
            <a:avLst/>
          </a:prstGeom>
          <a:noFill/>
          <a:ln w="9488">
            <a:solidFill>
              <a:srgbClr val="B2B2B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277" name="Line 24">
            <a:extLst>
              <a:ext uri="{FF2B5EF4-FFF2-40B4-BE49-F238E27FC236}">
                <a16:creationId xmlns:a16="http://schemas.microsoft.com/office/drawing/2014/main" id="{F97E74DA-63D9-1CE5-BFB0-8047B657DD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95538" y="3840163"/>
            <a:ext cx="2147887" cy="14287"/>
          </a:xfrm>
          <a:prstGeom prst="line">
            <a:avLst/>
          </a:prstGeom>
          <a:noFill/>
          <a:ln w="9488">
            <a:solidFill>
              <a:srgbClr val="B2B2B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278" name="Line 25">
            <a:extLst>
              <a:ext uri="{FF2B5EF4-FFF2-40B4-BE49-F238E27FC236}">
                <a16:creationId xmlns:a16="http://schemas.microsoft.com/office/drawing/2014/main" id="{408D44E0-C7FA-DB19-1829-57C8D4F133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95538" y="4346575"/>
            <a:ext cx="2147887" cy="11113"/>
          </a:xfrm>
          <a:prstGeom prst="line">
            <a:avLst/>
          </a:prstGeom>
          <a:noFill/>
          <a:ln w="9488">
            <a:solidFill>
              <a:srgbClr val="B2B2B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279" name="Line 26">
            <a:extLst>
              <a:ext uri="{FF2B5EF4-FFF2-40B4-BE49-F238E27FC236}">
                <a16:creationId xmlns:a16="http://schemas.microsoft.com/office/drawing/2014/main" id="{2AD9A41E-C7BA-C0C0-8030-F705BDA63E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20938" y="5418138"/>
            <a:ext cx="2147887" cy="14287"/>
          </a:xfrm>
          <a:prstGeom prst="line">
            <a:avLst/>
          </a:prstGeom>
          <a:noFill/>
          <a:ln w="9488">
            <a:solidFill>
              <a:srgbClr val="B2B2B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280" name="Line 27">
            <a:extLst>
              <a:ext uri="{FF2B5EF4-FFF2-40B4-BE49-F238E27FC236}">
                <a16:creationId xmlns:a16="http://schemas.microsoft.com/office/drawing/2014/main" id="{6D357416-914B-1515-FB58-A76E5FC37A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81263" y="5792788"/>
            <a:ext cx="2147887" cy="11112"/>
          </a:xfrm>
          <a:prstGeom prst="line">
            <a:avLst/>
          </a:prstGeom>
          <a:noFill/>
          <a:ln w="9488">
            <a:solidFill>
              <a:srgbClr val="B2B2B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281" name="Line 28">
            <a:extLst>
              <a:ext uri="{FF2B5EF4-FFF2-40B4-BE49-F238E27FC236}">
                <a16:creationId xmlns:a16="http://schemas.microsoft.com/office/drawing/2014/main" id="{7C2B1A67-111B-B1DB-EB5E-8B02D1C2F6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13625" y="2722563"/>
            <a:ext cx="2147888" cy="11112"/>
          </a:xfrm>
          <a:prstGeom prst="line">
            <a:avLst/>
          </a:prstGeom>
          <a:noFill/>
          <a:ln w="9488">
            <a:solidFill>
              <a:srgbClr val="B2B2B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282" name="Rectangle 29">
            <a:extLst>
              <a:ext uri="{FF2B5EF4-FFF2-40B4-BE49-F238E27FC236}">
                <a16:creationId xmlns:a16="http://schemas.microsoft.com/office/drawing/2014/main" id="{C5CE39E1-4D32-94ED-1210-EB2D87E2AEE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786313" y="5727700"/>
            <a:ext cx="2381250" cy="65088"/>
          </a:xfrm>
          <a:prstGeom prst="rect">
            <a:avLst/>
          </a:prstGeom>
          <a:solidFill>
            <a:srgbClr val="4D7FB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FontTx/>
              <a:buNone/>
            </a:pPr>
            <a:endParaRPr lang="ko-KR" altLang="en-US" sz="1200"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11283" name="Line 30">
            <a:extLst>
              <a:ext uri="{FF2B5EF4-FFF2-40B4-BE49-F238E27FC236}">
                <a16:creationId xmlns:a16="http://schemas.microsoft.com/office/drawing/2014/main" id="{304A5886-1177-03BA-0C71-71ADC4C27BB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6313" y="2084388"/>
            <a:ext cx="0" cy="3754437"/>
          </a:xfrm>
          <a:prstGeom prst="line">
            <a:avLst/>
          </a:prstGeom>
          <a:noFill/>
          <a:ln w="9488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284" name="Rectangle 31">
            <a:extLst>
              <a:ext uri="{FF2B5EF4-FFF2-40B4-BE49-F238E27FC236}">
                <a16:creationId xmlns:a16="http://schemas.microsoft.com/office/drawing/2014/main" id="{F5FA9960-47C9-17AF-72E9-14AB05C3418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214938" y="1512888"/>
            <a:ext cx="1524000" cy="474662"/>
          </a:xfrm>
          <a:prstGeom prst="rect">
            <a:avLst/>
          </a:prstGeom>
          <a:noFill/>
          <a:ln>
            <a:noFill/>
          </a:ln>
          <a:effectLst>
            <a:outerShdw dist="54150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defTabSz="3937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2500" b="1">
                <a:solidFill>
                  <a:srgbClr val="FEFFFF"/>
                </a:solidFill>
                <a:latin typeface="Arial" panose="020B0604020202020204" pitchFamily="34" charset="0"/>
                <a:ea typeface="HY동녘B" charset="-128"/>
                <a:sym typeface="AR BERKLEY" charset="0"/>
              </a:rPr>
              <a:t>건물 구조</a:t>
            </a:r>
          </a:p>
        </p:txBody>
      </p:sp>
      <p:sp>
        <p:nvSpPr>
          <p:cNvPr id="11285" name="Rectangle 32">
            <a:extLst>
              <a:ext uri="{FF2B5EF4-FFF2-40B4-BE49-F238E27FC236}">
                <a16:creationId xmlns:a16="http://schemas.microsoft.com/office/drawing/2014/main" id="{D90E91E6-2A90-6F39-9DE5-504F2962A92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727950" y="1492250"/>
            <a:ext cx="1533525" cy="477838"/>
          </a:xfrm>
          <a:prstGeom prst="rect">
            <a:avLst/>
          </a:prstGeom>
          <a:noFill/>
          <a:ln>
            <a:noFill/>
          </a:ln>
          <a:effectLst>
            <a:outerShdw dist="54150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defTabSz="3937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2500" b="1">
                <a:solidFill>
                  <a:srgbClr val="FEFFFF"/>
                </a:solidFill>
                <a:latin typeface="Arial" panose="020B0604020202020204" pitchFamily="34" charset="0"/>
                <a:ea typeface="HY동녘B" charset="-128"/>
                <a:sym typeface="AR BERKLEY" charset="0"/>
              </a:rPr>
              <a:t>기타 현황</a:t>
            </a:r>
          </a:p>
        </p:txBody>
      </p:sp>
      <p:sp>
        <p:nvSpPr>
          <p:cNvPr id="11286" name="Rectangle 36">
            <a:extLst>
              <a:ext uri="{FF2B5EF4-FFF2-40B4-BE49-F238E27FC236}">
                <a16:creationId xmlns:a16="http://schemas.microsoft.com/office/drawing/2014/main" id="{0A715FBA-319F-9E60-5A22-BCA8C31B672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338388" y="3440113"/>
            <a:ext cx="720725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3937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ko-KR" altLang="en-US" sz="1800" b="1">
                <a:solidFill>
                  <a:srgbClr val="FC9592"/>
                </a:solidFill>
                <a:latin typeface="Arial" panose="020B0604020202020204" pitchFamily="34" charset="0"/>
                <a:ea typeface="HY동녘B" charset="-128"/>
                <a:sym typeface="AR BERKLEY" charset="0"/>
              </a:rPr>
              <a:t>원장</a:t>
            </a:r>
          </a:p>
        </p:txBody>
      </p:sp>
      <p:sp>
        <p:nvSpPr>
          <p:cNvPr id="11287" name="Rectangle 37">
            <a:extLst>
              <a:ext uri="{FF2B5EF4-FFF2-40B4-BE49-F238E27FC236}">
                <a16:creationId xmlns:a16="http://schemas.microsoft.com/office/drawing/2014/main" id="{4D55AAD8-1F21-B008-80FA-1880942C3F5E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338388" y="3871913"/>
            <a:ext cx="720725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3937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ko-KR" altLang="en-US" sz="1800" b="1">
                <a:solidFill>
                  <a:srgbClr val="FC9592"/>
                </a:solidFill>
                <a:latin typeface="Arial" panose="020B0604020202020204" pitchFamily="34" charset="0"/>
                <a:ea typeface="HY동녘B" charset="-128"/>
                <a:sym typeface="AR BERKLEY" charset="0"/>
              </a:rPr>
              <a:t>용도</a:t>
            </a:r>
          </a:p>
        </p:txBody>
      </p:sp>
      <p:sp>
        <p:nvSpPr>
          <p:cNvPr id="11288" name="Rectangle 38">
            <a:extLst>
              <a:ext uri="{FF2B5EF4-FFF2-40B4-BE49-F238E27FC236}">
                <a16:creationId xmlns:a16="http://schemas.microsoft.com/office/drawing/2014/main" id="{CAF8863D-4089-B08E-81A1-9A82551F3CC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959100" y="3978275"/>
            <a:ext cx="1538288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defTabSz="3937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400" b="1">
                <a:solidFill>
                  <a:srgbClr val="080808"/>
                </a:solidFill>
                <a:latin typeface="Arial" panose="020B0604020202020204" pitchFamily="34" charset="0"/>
                <a:ea typeface="HY동녘B" charset="-128"/>
                <a:sym typeface="AR BERKLEY" charset="0"/>
              </a:rPr>
              <a:t>노유자시설</a:t>
            </a:r>
          </a:p>
        </p:txBody>
      </p:sp>
      <p:sp>
        <p:nvSpPr>
          <p:cNvPr id="11289" name="Rectangle 39">
            <a:extLst>
              <a:ext uri="{FF2B5EF4-FFF2-40B4-BE49-F238E27FC236}">
                <a16:creationId xmlns:a16="http://schemas.microsoft.com/office/drawing/2014/main" id="{3FCB4F9A-3889-4861-F6D1-F6515A65FEE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338388" y="4286250"/>
            <a:ext cx="720725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3937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ko-KR" altLang="en-US" sz="1800" b="1">
                <a:solidFill>
                  <a:srgbClr val="FC9592"/>
                </a:solidFill>
                <a:latin typeface="Arial" panose="020B0604020202020204" pitchFamily="34" charset="0"/>
                <a:ea typeface="HY동녘B" charset="-128"/>
                <a:sym typeface="AR BERKLEY" charset="0"/>
              </a:rPr>
              <a:t>주소</a:t>
            </a:r>
          </a:p>
        </p:txBody>
      </p:sp>
      <p:sp>
        <p:nvSpPr>
          <p:cNvPr id="11290" name="Rectangle 40">
            <a:extLst>
              <a:ext uri="{FF2B5EF4-FFF2-40B4-BE49-F238E27FC236}">
                <a16:creationId xmlns:a16="http://schemas.microsoft.com/office/drawing/2014/main" id="{2C4935B9-D365-65EE-94FD-934FE4A6514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373313" y="4627563"/>
            <a:ext cx="227012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defTabSz="3937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400" b="1">
                <a:solidFill>
                  <a:srgbClr val="080808"/>
                </a:solidFill>
                <a:latin typeface="Arial" panose="020B0604020202020204" pitchFamily="34" charset="0"/>
                <a:ea typeface="HY동녘B" charset="-128"/>
                <a:sym typeface="AR BERKLEY" charset="0"/>
              </a:rPr>
              <a:t>곡성군 곡성읍 새터길 49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400" b="1">
                <a:solidFill>
                  <a:srgbClr val="080808"/>
                </a:solidFill>
                <a:latin typeface="Arial" panose="020B0604020202020204" pitchFamily="34" charset="0"/>
                <a:ea typeface="HY동녘B" charset="-128"/>
                <a:sym typeface="AR BERKLEY" charset="0"/>
              </a:rPr>
              <a:t>(신기리 283-1)</a:t>
            </a:r>
          </a:p>
        </p:txBody>
      </p:sp>
      <p:sp>
        <p:nvSpPr>
          <p:cNvPr id="11291" name="Rectangle 41">
            <a:extLst>
              <a:ext uri="{FF2B5EF4-FFF2-40B4-BE49-F238E27FC236}">
                <a16:creationId xmlns:a16="http://schemas.microsoft.com/office/drawing/2014/main" id="{A165F984-2111-6B80-E430-84B0D0246FA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338388" y="5410200"/>
            <a:ext cx="657225" cy="811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FontTx/>
              <a:buNone/>
            </a:pPr>
            <a:endParaRPr lang="ko-KR" altLang="en-US" sz="1200"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11292" name="Line 42">
            <a:extLst>
              <a:ext uri="{FF2B5EF4-FFF2-40B4-BE49-F238E27FC236}">
                <a16:creationId xmlns:a16="http://schemas.microsoft.com/office/drawing/2014/main" id="{6DC86367-697C-A751-2397-0B6F42E8AA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29188" y="3997325"/>
            <a:ext cx="2144712" cy="14288"/>
          </a:xfrm>
          <a:prstGeom prst="line">
            <a:avLst/>
          </a:prstGeom>
          <a:noFill/>
          <a:ln w="9488">
            <a:solidFill>
              <a:srgbClr val="B2B2B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293" name="Rectangle 43">
            <a:extLst>
              <a:ext uri="{FF2B5EF4-FFF2-40B4-BE49-F238E27FC236}">
                <a16:creationId xmlns:a16="http://schemas.microsoft.com/office/drawing/2014/main" id="{67DC730D-94FC-1ECC-A5A9-46FF6021D6A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857750" y="2198688"/>
            <a:ext cx="1162050" cy="71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3937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ko-KR" altLang="en-US" sz="1800" b="1">
                <a:solidFill>
                  <a:srgbClr val="4D7FB7"/>
                </a:solidFill>
                <a:latin typeface="Arial" panose="020B0604020202020204" pitchFamily="34" charset="0"/>
                <a:ea typeface="HY동녘B" charset="-128"/>
                <a:sym typeface="AR BERKLEY" charset="0"/>
              </a:rPr>
              <a:t>건물형식</a:t>
            </a:r>
          </a:p>
        </p:txBody>
      </p:sp>
      <p:sp>
        <p:nvSpPr>
          <p:cNvPr id="11294" name="Rectangle 44">
            <a:extLst>
              <a:ext uri="{FF2B5EF4-FFF2-40B4-BE49-F238E27FC236}">
                <a16:creationId xmlns:a16="http://schemas.microsoft.com/office/drawing/2014/main" id="{99E0D6F9-4C1E-C604-1C1C-F74F686B446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937250" y="2178050"/>
            <a:ext cx="1300163" cy="73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3937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ko-KR" altLang="en-US" sz="1400" b="1">
                <a:solidFill>
                  <a:srgbClr val="080808"/>
                </a:solidFill>
                <a:latin typeface="Arial" panose="020B0604020202020204" pitchFamily="34" charset="0"/>
                <a:ea typeface="HY동녘B" charset="-128"/>
                <a:sym typeface="AR BERKLEY" charset="0"/>
              </a:rPr>
              <a:t>철근콘크리트조 슬라브가</a:t>
            </a:r>
          </a:p>
        </p:txBody>
      </p:sp>
      <p:sp>
        <p:nvSpPr>
          <p:cNvPr id="11295" name="Rectangle 45">
            <a:extLst>
              <a:ext uri="{FF2B5EF4-FFF2-40B4-BE49-F238E27FC236}">
                <a16:creationId xmlns:a16="http://schemas.microsoft.com/office/drawing/2014/main" id="{EAD5CDF4-A2F3-33C9-0F40-A27AA5ED4C1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860925" y="4664075"/>
            <a:ext cx="114935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3937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ko-KR" altLang="en-US" sz="1800" b="1">
                <a:solidFill>
                  <a:srgbClr val="4D7FB7"/>
                </a:solidFill>
                <a:latin typeface="Arial" panose="020B0604020202020204" pitchFamily="34" charset="0"/>
                <a:ea typeface="HY동녘B" charset="-128"/>
                <a:sym typeface="AR BERKLEY" charset="0"/>
              </a:rPr>
              <a:t>연  면  적</a:t>
            </a:r>
          </a:p>
        </p:txBody>
      </p:sp>
      <p:sp>
        <p:nvSpPr>
          <p:cNvPr id="11296" name="Line 46">
            <a:extLst>
              <a:ext uri="{FF2B5EF4-FFF2-40B4-BE49-F238E27FC236}">
                <a16:creationId xmlns:a16="http://schemas.microsoft.com/office/drawing/2014/main" id="{6B0A1E51-AD9B-8B92-216C-56F1801216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46650" y="4646613"/>
            <a:ext cx="2143125" cy="14287"/>
          </a:xfrm>
          <a:prstGeom prst="line">
            <a:avLst/>
          </a:prstGeom>
          <a:noFill/>
          <a:ln w="9488">
            <a:solidFill>
              <a:srgbClr val="B2B2B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297" name="Line 47">
            <a:extLst>
              <a:ext uri="{FF2B5EF4-FFF2-40B4-BE49-F238E27FC236}">
                <a16:creationId xmlns:a16="http://schemas.microsoft.com/office/drawing/2014/main" id="{904C0A9D-7B91-C3B0-C55E-AAF0D408B0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03800" y="5214938"/>
            <a:ext cx="2141538" cy="14287"/>
          </a:xfrm>
          <a:prstGeom prst="line">
            <a:avLst/>
          </a:prstGeom>
          <a:noFill/>
          <a:ln w="9488">
            <a:solidFill>
              <a:srgbClr val="B2B2B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298" name="Rectangle 48">
            <a:extLst>
              <a:ext uri="{FF2B5EF4-FFF2-40B4-BE49-F238E27FC236}">
                <a16:creationId xmlns:a16="http://schemas.microsoft.com/office/drawing/2014/main" id="{861530D6-58EF-2305-99B9-B48AF0BEC81E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857750" y="4068763"/>
            <a:ext cx="1233488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3937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ko-KR" altLang="en-US" sz="1800" b="1">
                <a:solidFill>
                  <a:srgbClr val="4D7FB7"/>
                </a:solidFill>
                <a:latin typeface="Arial" panose="020B0604020202020204" pitchFamily="34" charset="0"/>
                <a:ea typeface="HY동녘B" charset="-128"/>
                <a:sym typeface="AR BERKLEY" charset="0"/>
              </a:rPr>
              <a:t>부지면적</a:t>
            </a:r>
          </a:p>
        </p:txBody>
      </p:sp>
      <p:sp>
        <p:nvSpPr>
          <p:cNvPr id="11299" name="Rectangle 52">
            <a:extLst>
              <a:ext uri="{FF2B5EF4-FFF2-40B4-BE49-F238E27FC236}">
                <a16:creationId xmlns:a16="http://schemas.microsoft.com/office/drawing/2014/main" id="{57C2238E-6085-6E12-D178-6B55C9241F4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957888" y="4175125"/>
            <a:ext cx="1223962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FontTx/>
              <a:buNone/>
            </a:pPr>
            <a:endParaRPr lang="ko-KR" altLang="en-US" sz="1200"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11300" name="Rectangle 53">
            <a:extLst>
              <a:ext uri="{FF2B5EF4-FFF2-40B4-BE49-F238E27FC236}">
                <a16:creationId xmlns:a16="http://schemas.microsoft.com/office/drawing/2014/main" id="{FCCD9649-34A8-D8A6-6008-D60A759331D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013450" y="4789488"/>
            <a:ext cx="117951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defTabSz="3937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400" b="1">
                <a:solidFill>
                  <a:srgbClr val="000000"/>
                </a:solidFill>
                <a:latin typeface="HY동녘B" charset="-128"/>
                <a:ea typeface="HY동녘B" charset="-128"/>
                <a:sym typeface="AR BERKLEY" charset="0"/>
              </a:rPr>
              <a:t>1,550.08 m</a:t>
            </a:r>
            <a:r>
              <a:rPr lang="ko-KR" altLang="en-US" sz="1400" b="1" baseline="30000">
                <a:solidFill>
                  <a:srgbClr val="000000"/>
                </a:solidFill>
                <a:latin typeface="HY동녘B" charset="-128"/>
                <a:ea typeface="HY동녘B" charset="-128"/>
                <a:sym typeface="AR BERKLEY" charset="0"/>
              </a:rPr>
              <a:t>2</a:t>
            </a:r>
          </a:p>
        </p:txBody>
      </p:sp>
      <p:sp>
        <p:nvSpPr>
          <p:cNvPr id="11301" name="Rectangle 54">
            <a:extLst>
              <a:ext uri="{FF2B5EF4-FFF2-40B4-BE49-F238E27FC236}">
                <a16:creationId xmlns:a16="http://schemas.microsoft.com/office/drawing/2014/main" id="{8D8806DC-9E45-D19F-E70B-C6884D763EA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310438" y="2733675"/>
            <a:ext cx="927100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3937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ko-KR" altLang="en-US" sz="1800" b="1">
                <a:solidFill>
                  <a:srgbClr val="94CD5B"/>
                </a:solidFill>
                <a:latin typeface="Arial" panose="020B0604020202020204" pitchFamily="34" charset="0"/>
                <a:ea typeface="HY동녘B" charset="-128"/>
                <a:sym typeface="AR BERKLEY" charset="0"/>
              </a:rPr>
              <a:t>연락처</a:t>
            </a:r>
          </a:p>
        </p:txBody>
      </p:sp>
      <p:sp>
        <p:nvSpPr>
          <p:cNvPr id="11302" name="Line 55">
            <a:extLst>
              <a:ext uri="{FF2B5EF4-FFF2-40B4-BE49-F238E27FC236}">
                <a16:creationId xmlns:a16="http://schemas.microsoft.com/office/drawing/2014/main" id="{F8B91CE4-A132-C271-95A8-89D76FDBB1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04100" y="3205163"/>
            <a:ext cx="2128838" cy="3175"/>
          </a:xfrm>
          <a:prstGeom prst="line">
            <a:avLst/>
          </a:prstGeom>
          <a:noFill/>
          <a:ln w="9488">
            <a:solidFill>
              <a:srgbClr val="B2B2B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1303" name="Group 56">
            <a:extLst>
              <a:ext uri="{FF2B5EF4-FFF2-40B4-BE49-F238E27FC236}">
                <a16:creationId xmlns:a16="http://schemas.microsoft.com/office/drawing/2014/main" id="{3C420494-51A6-261D-2FC6-8349DD57F2F4}"/>
              </a:ext>
            </a:extLst>
          </p:cNvPr>
          <p:cNvGrpSpPr>
            <a:grpSpLocks/>
          </p:cNvGrpSpPr>
          <p:nvPr/>
        </p:nvGrpSpPr>
        <p:grpSpPr bwMode="auto">
          <a:xfrm>
            <a:off x="4857750" y="3133725"/>
            <a:ext cx="2227263" cy="703263"/>
            <a:chOff x="2104" y="1974"/>
            <a:chExt cx="1403" cy="443"/>
          </a:xfrm>
        </p:grpSpPr>
        <p:sp>
          <p:nvSpPr>
            <p:cNvPr id="11331" name="Line 57">
              <a:extLst>
                <a:ext uri="{FF2B5EF4-FFF2-40B4-BE49-F238E27FC236}">
                  <a16:creationId xmlns:a16="http://schemas.microsoft.com/office/drawing/2014/main" id="{6A5A648E-8E43-211E-7030-04CF98771F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56" y="1974"/>
              <a:ext cx="1351" cy="7"/>
            </a:xfrm>
            <a:prstGeom prst="line">
              <a:avLst/>
            </a:prstGeom>
            <a:noFill/>
            <a:ln w="9488">
              <a:solidFill>
                <a:srgbClr val="B2B2B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32" name="Rectangle 58">
              <a:extLst>
                <a:ext uri="{FF2B5EF4-FFF2-40B4-BE49-F238E27FC236}">
                  <a16:creationId xmlns:a16="http://schemas.microsoft.com/office/drawing/2014/main" id="{31681E12-E7CA-7B8C-7113-01B73313BBA5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2104" y="1974"/>
              <a:ext cx="816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defTabSz="393700"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1pPr>
              <a:lvl2pPr marL="742950" indent="-285750" defTabSz="3937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3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2pPr>
              <a:lvl3pPr marL="1143000" indent="-228600" defTabSz="3937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3pPr>
              <a:lvl4pPr marL="1600200" indent="-228600" defTabSz="3937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4pPr>
              <a:lvl5pPr marL="2057400" indent="-228600" defTabSz="3937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5pPr>
              <a:lvl6pPr marL="2514600" indent="-228600" defTabSz="393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6pPr>
              <a:lvl7pPr marL="2971800" indent="-228600" defTabSz="393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7pPr>
              <a:lvl8pPr marL="3429000" indent="-228600" defTabSz="393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8pPr>
              <a:lvl9pPr marL="3886200" indent="-228600" defTabSz="393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50000"/>
                </a:spcBef>
                <a:buFontTx/>
                <a:buNone/>
              </a:pPr>
              <a:r>
                <a:rPr lang="ko-KR" altLang="en-US" sz="1800" b="1">
                  <a:solidFill>
                    <a:srgbClr val="4D7FB7"/>
                  </a:solidFill>
                  <a:latin typeface="Arial" panose="020B0604020202020204" pitchFamily="34" charset="0"/>
                  <a:ea typeface="HY동녘B" charset="-128"/>
                  <a:sym typeface="AR BERKLEY" charset="0"/>
                </a:rPr>
                <a:t>동/층 현황</a:t>
              </a:r>
            </a:p>
          </p:txBody>
        </p:sp>
        <p:sp>
          <p:nvSpPr>
            <p:cNvPr id="11333" name="Rectangle 59">
              <a:extLst>
                <a:ext uri="{FF2B5EF4-FFF2-40B4-BE49-F238E27FC236}">
                  <a16:creationId xmlns:a16="http://schemas.microsoft.com/office/drawing/2014/main" id="{2F2D4F8F-7647-2F26-2071-30ED34C2FB12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2104" y="2156"/>
              <a:ext cx="1394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defTabSz="393700"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1pPr>
              <a:lvl2pPr marL="742950" indent="-285750" defTabSz="3937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3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2pPr>
              <a:lvl3pPr marL="1143000" indent="-228600" defTabSz="3937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3pPr>
              <a:lvl4pPr marL="1600200" indent="-228600" defTabSz="3937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4pPr>
              <a:lvl5pPr marL="2057400" indent="-228600" defTabSz="3937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5pPr>
              <a:lvl6pPr marL="2514600" indent="-228600" defTabSz="393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6pPr>
              <a:lvl7pPr marL="2971800" indent="-228600" defTabSz="393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7pPr>
              <a:lvl8pPr marL="3429000" indent="-228600" defTabSz="393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8pPr>
              <a:lvl9pPr marL="3886200" indent="-228600" defTabSz="393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400" b="1">
                  <a:solidFill>
                    <a:srgbClr val="000000"/>
                  </a:solidFill>
                  <a:latin typeface="Arial" panose="020B0604020202020204" pitchFamily="34" charset="0"/>
                  <a:ea typeface="HY동녘B" charset="-128"/>
                  <a:sym typeface="AR BERKLEY" charset="0"/>
                </a:rPr>
                <a:t> 지상 3층 </a:t>
              </a:r>
            </a:p>
          </p:txBody>
        </p:sp>
      </p:grpSp>
      <p:sp>
        <p:nvSpPr>
          <p:cNvPr id="11304" name="Rectangle 60">
            <a:extLst>
              <a:ext uri="{FF2B5EF4-FFF2-40B4-BE49-F238E27FC236}">
                <a16:creationId xmlns:a16="http://schemas.microsoft.com/office/drawing/2014/main" id="{76906E59-DFF0-68E4-DCF5-E0BD9D63EF1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310438" y="2198688"/>
            <a:ext cx="2079625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3937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ko-KR" altLang="en-US" sz="1800" b="1">
                <a:solidFill>
                  <a:srgbClr val="92D050"/>
                </a:solidFill>
                <a:latin typeface="Arial" panose="020B0604020202020204" pitchFamily="34" charset="0"/>
                <a:ea typeface="HY동녘B" charset="-128"/>
                <a:sym typeface="AR BERKLEY" charset="0"/>
              </a:rPr>
              <a:t>시설안전관리자</a:t>
            </a:r>
          </a:p>
        </p:txBody>
      </p:sp>
      <p:sp>
        <p:nvSpPr>
          <p:cNvPr id="11305" name="Rectangle 61">
            <a:extLst>
              <a:ext uri="{FF2B5EF4-FFF2-40B4-BE49-F238E27FC236}">
                <a16:creationId xmlns:a16="http://schemas.microsoft.com/office/drawing/2014/main" id="{61C25243-D337-F8DC-C39A-F799D511A0B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912225" y="2270125"/>
            <a:ext cx="763588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defTabSz="3937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400" b="1">
                <a:solidFill>
                  <a:srgbClr val="000000"/>
                </a:solidFill>
                <a:latin typeface="Arial" panose="020B0604020202020204" pitchFamily="34" charset="0"/>
                <a:ea typeface="HY동녘B" charset="-128"/>
                <a:sym typeface="AR BERKLEY" charset="0"/>
              </a:rPr>
              <a:t> 문주원</a:t>
            </a:r>
          </a:p>
        </p:txBody>
      </p:sp>
      <p:sp>
        <p:nvSpPr>
          <p:cNvPr id="11306" name="Rectangle 62">
            <a:extLst>
              <a:ext uri="{FF2B5EF4-FFF2-40B4-BE49-F238E27FC236}">
                <a16:creationId xmlns:a16="http://schemas.microsoft.com/office/drawing/2014/main" id="{93D7B135-97AF-2E5C-1AF8-705265AD87E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838450" y="1509713"/>
            <a:ext cx="992188" cy="477837"/>
          </a:xfrm>
          <a:prstGeom prst="rect">
            <a:avLst/>
          </a:prstGeom>
          <a:noFill/>
          <a:ln>
            <a:noFill/>
          </a:ln>
          <a:effectLst>
            <a:outerShdw dist="54150" dir="27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defTabSz="3937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2500" b="1">
                <a:solidFill>
                  <a:srgbClr val="FEFFFF"/>
                </a:solidFill>
                <a:latin typeface="Arial" panose="020B0604020202020204" pitchFamily="34" charset="0"/>
                <a:ea typeface="HY동녘B" charset="-128"/>
                <a:sym typeface="AR BERKLEY" charset="0"/>
              </a:rPr>
              <a:t>개  요</a:t>
            </a:r>
          </a:p>
        </p:txBody>
      </p:sp>
      <p:sp>
        <p:nvSpPr>
          <p:cNvPr id="11307" name="Rectangle 63">
            <a:extLst>
              <a:ext uri="{FF2B5EF4-FFF2-40B4-BE49-F238E27FC236}">
                <a16:creationId xmlns:a16="http://schemas.microsoft.com/office/drawing/2014/main" id="{1D09C85C-A4CD-8ACA-FF1B-DA1D35EEE40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905125" y="3563938"/>
            <a:ext cx="19621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3937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400" b="1">
                <a:solidFill>
                  <a:srgbClr val="000000"/>
                </a:solidFill>
                <a:latin typeface="Arial" panose="020B0604020202020204" pitchFamily="34" charset="0"/>
                <a:ea typeface="HY동녘B" charset="-128"/>
                <a:sym typeface="AR BERKLEY" charset="0"/>
              </a:rPr>
              <a:t> 문주원</a:t>
            </a:r>
          </a:p>
        </p:txBody>
      </p:sp>
      <p:sp>
        <p:nvSpPr>
          <p:cNvPr id="11308" name="Rectangle 64">
            <a:extLst>
              <a:ext uri="{FF2B5EF4-FFF2-40B4-BE49-F238E27FC236}">
                <a16:creationId xmlns:a16="http://schemas.microsoft.com/office/drawing/2014/main" id="{15B129D3-312B-9E22-93EE-C70E051BBF6E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091488" y="2773363"/>
            <a:ext cx="2016125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3937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ko-KR" sz="1400" b="1">
                <a:solidFill>
                  <a:srgbClr val="000000"/>
                </a:solidFill>
                <a:latin typeface="Arial" panose="020B0604020202020204" pitchFamily="34" charset="0"/>
                <a:ea typeface="HY동녘B" charset="-128"/>
                <a:sym typeface="AR BERKLEY" charset="0"/>
              </a:rPr>
              <a:t>  010-6632-4791</a:t>
            </a:r>
          </a:p>
        </p:txBody>
      </p:sp>
      <p:sp>
        <p:nvSpPr>
          <p:cNvPr id="11309" name="Line 68">
            <a:extLst>
              <a:ext uri="{FF2B5EF4-FFF2-40B4-BE49-F238E27FC236}">
                <a16:creationId xmlns:a16="http://schemas.microsoft.com/office/drawing/2014/main" id="{EF73FF22-E9B9-F5EA-4406-6F56D67C08D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1863" y="2052638"/>
            <a:ext cx="0" cy="3754437"/>
          </a:xfrm>
          <a:prstGeom prst="line">
            <a:avLst/>
          </a:prstGeom>
          <a:noFill/>
          <a:ln w="9488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1310" name="Group 69">
            <a:extLst>
              <a:ext uri="{FF2B5EF4-FFF2-40B4-BE49-F238E27FC236}">
                <a16:creationId xmlns:a16="http://schemas.microsoft.com/office/drawing/2014/main" id="{F84D868B-3217-A3EE-FAA2-27C6AAE120E0}"/>
              </a:ext>
            </a:extLst>
          </p:cNvPr>
          <p:cNvGrpSpPr>
            <a:grpSpLocks/>
          </p:cNvGrpSpPr>
          <p:nvPr/>
        </p:nvGrpSpPr>
        <p:grpSpPr bwMode="auto">
          <a:xfrm>
            <a:off x="1760538" y="254000"/>
            <a:ext cx="763587" cy="663575"/>
            <a:chOff x="153" y="160"/>
            <a:chExt cx="481" cy="418"/>
          </a:xfrm>
        </p:grpSpPr>
        <p:sp>
          <p:nvSpPr>
            <p:cNvPr id="11328" name="AutoShape 70">
              <a:extLst>
                <a:ext uri="{FF2B5EF4-FFF2-40B4-BE49-F238E27FC236}">
                  <a16:creationId xmlns:a16="http://schemas.microsoft.com/office/drawing/2014/main" id="{7849E4B7-C991-76C6-92D2-28C1E80A8D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" y="166"/>
              <a:ext cx="477" cy="412"/>
            </a:xfrm>
            <a:prstGeom prst="hexagon">
              <a:avLst>
                <a:gd name="adj" fmla="val 27052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3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buFontTx/>
                <a:buNone/>
              </a:pPr>
              <a:endParaRPr lang="ko-KR" altLang="en-US" sz="1200"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  <p:sp>
          <p:nvSpPr>
            <p:cNvPr id="11329" name="AutoShape 71" descr="EMB0037">
              <a:extLst>
                <a:ext uri="{FF2B5EF4-FFF2-40B4-BE49-F238E27FC236}">
                  <a16:creationId xmlns:a16="http://schemas.microsoft.com/office/drawing/2014/main" id="{A9CF20A0-00F5-F051-150D-36A1519AA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" y="160"/>
              <a:ext cx="476" cy="411"/>
            </a:xfrm>
            <a:prstGeom prst="hexagon">
              <a:avLst>
                <a:gd name="adj" fmla="val 27056"/>
                <a:gd name="vf" fmla="val 115470"/>
              </a:avLst>
            </a:prstGeom>
            <a:blipFill dpi="0" rotWithShape="0">
              <a:blip r:embed="rId4"/>
              <a:srcRect/>
              <a:stretch>
                <a:fillRect/>
              </a:stretch>
            </a:blipFill>
            <a:ln w="9488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3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buFontTx/>
                <a:buNone/>
              </a:pPr>
              <a:endParaRPr lang="ko-KR" altLang="en-US" sz="1200"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  <p:sp>
          <p:nvSpPr>
            <p:cNvPr id="11330" name="AutoShape 72" descr="EMB0038">
              <a:extLst>
                <a:ext uri="{FF2B5EF4-FFF2-40B4-BE49-F238E27FC236}">
                  <a16:creationId xmlns:a16="http://schemas.microsoft.com/office/drawing/2014/main" id="{8DCCCF68-F3DA-2949-AD1B-E4B533F2D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" y="184"/>
              <a:ext cx="418" cy="362"/>
            </a:xfrm>
            <a:prstGeom prst="hexagon">
              <a:avLst>
                <a:gd name="adj" fmla="val 29087"/>
                <a:gd name="vf" fmla="val 115470"/>
              </a:avLst>
            </a:prstGeom>
            <a:blipFill dpi="0" rotWithShape="0">
              <a:blip r:embed="rId5"/>
              <a:srcRect/>
              <a:stretch>
                <a:fillRect/>
              </a:stretch>
            </a:blipFill>
            <a:ln w="9488">
              <a:solidFill>
                <a:srgbClr val="FEFEFE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393700"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1pPr>
              <a:lvl2pPr marL="742950" indent="-285750" defTabSz="3937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3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2pPr>
              <a:lvl3pPr marL="1143000" indent="-228600" defTabSz="3937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3pPr>
              <a:lvl4pPr marL="1600200" indent="-228600" defTabSz="3937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4pPr>
              <a:lvl5pPr marL="2057400" indent="-228600" defTabSz="3937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5pPr>
              <a:lvl6pPr marL="2514600" indent="-228600" defTabSz="393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6pPr>
              <a:lvl7pPr marL="2971800" indent="-228600" defTabSz="393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7pPr>
              <a:lvl8pPr marL="3429000" indent="-228600" defTabSz="393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8pPr>
              <a:lvl9pPr marL="3886200" indent="-228600" defTabSz="393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2000" b="1">
                  <a:solidFill>
                    <a:srgbClr val="FFFFFF"/>
                  </a:solidFill>
                  <a:latin typeface="Arial" panose="020B0604020202020204" pitchFamily="34" charset="0"/>
                  <a:ea typeface="HY동녘B" charset="-128"/>
                  <a:sym typeface="AR BERKLEY" charset="0"/>
                </a:rPr>
                <a:t>2-1</a:t>
              </a:r>
            </a:p>
          </p:txBody>
        </p:sp>
      </p:grpSp>
      <p:sp>
        <p:nvSpPr>
          <p:cNvPr id="11311" name="Rectangle 73">
            <a:extLst>
              <a:ext uri="{FF2B5EF4-FFF2-40B4-BE49-F238E27FC236}">
                <a16:creationId xmlns:a16="http://schemas.microsoft.com/office/drawing/2014/main" id="{24B4BA28-6E1C-AA61-1B3E-1FB93ED67A6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995613" y="5432425"/>
            <a:ext cx="18002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3937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rgbClr val="000000"/>
                </a:solidFill>
                <a:latin typeface="Arial" panose="020B0604020202020204" pitchFamily="34" charset="0"/>
                <a:ea typeface="HY동녘B" charset="-128"/>
                <a:sym typeface="AR BERKLEY" charset="0"/>
              </a:rPr>
              <a:t>061-362-9227</a:t>
            </a:r>
          </a:p>
        </p:txBody>
      </p:sp>
      <p:sp>
        <p:nvSpPr>
          <p:cNvPr id="11312" name="Rectangle 74">
            <a:extLst>
              <a:ext uri="{FF2B5EF4-FFF2-40B4-BE49-F238E27FC236}">
                <a16:creationId xmlns:a16="http://schemas.microsoft.com/office/drawing/2014/main" id="{63944476-83E8-CCAF-528B-2C0D9911E82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857750" y="5286375"/>
            <a:ext cx="116205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3937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ko-KR" altLang="en-US" sz="1800" b="1">
                <a:solidFill>
                  <a:srgbClr val="4D7FB7"/>
                </a:solidFill>
                <a:latin typeface="Arial" panose="020B0604020202020204" pitchFamily="34" charset="0"/>
                <a:ea typeface="HY동녘B" charset="-128"/>
                <a:sym typeface="AR BERKLEY" charset="0"/>
              </a:rPr>
              <a:t>건축면적</a:t>
            </a:r>
          </a:p>
        </p:txBody>
      </p:sp>
      <p:sp>
        <p:nvSpPr>
          <p:cNvPr id="11313" name="Rectangle 75">
            <a:extLst>
              <a:ext uri="{FF2B5EF4-FFF2-40B4-BE49-F238E27FC236}">
                <a16:creationId xmlns:a16="http://schemas.microsoft.com/office/drawing/2014/main" id="{E5392458-39C6-85AF-8C79-EBAB4C835D2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081713" y="5360988"/>
            <a:ext cx="112395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defTabSz="3937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400" b="1">
                <a:solidFill>
                  <a:srgbClr val="000000"/>
                </a:solidFill>
                <a:latin typeface="HY동녘B" charset="-128"/>
                <a:ea typeface="HY동녘B" charset="-128"/>
                <a:sym typeface="AR BERKLEY" charset="0"/>
              </a:rPr>
              <a:t>983.97 m</a:t>
            </a:r>
            <a:r>
              <a:rPr lang="ko-KR" altLang="en-US" sz="1400" b="1" baseline="30000">
                <a:solidFill>
                  <a:srgbClr val="000000"/>
                </a:solidFill>
                <a:latin typeface="HY동녘B" charset="-128"/>
                <a:ea typeface="HY동녘B" charset="-128"/>
                <a:sym typeface="AR BERKLEY" charset="0"/>
              </a:rPr>
              <a:t>2</a:t>
            </a:r>
          </a:p>
        </p:txBody>
      </p:sp>
      <p:sp>
        <p:nvSpPr>
          <p:cNvPr id="11314" name="Rectangle 76">
            <a:extLst>
              <a:ext uri="{FF2B5EF4-FFF2-40B4-BE49-F238E27FC236}">
                <a16:creationId xmlns:a16="http://schemas.microsoft.com/office/drawing/2014/main" id="{FCC53210-8AC7-9F16-6DAD-A2A36219191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299325" y="3205163"/>
            <a:ext cx="928688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3937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ko-KR" altLang="en-US" sz="1800" b="1">
                <a:solidFill>
                  <a:srgbClr val="94CD5B"/>
                </a:solidFill>
                <a:latin typeface="Arial" panose="020B0604020202020204" pitchFamily="34" charset="0"/>
                <a:ea typeface="HY동녘B" charset="-128"/>
                <a:sym typeface="AR BERKLEY" charset="0"/>
              </a:rPr>
              <a:t>위험물</a:t>
            </a:r>
          </a:p>
        </p:txBody>
      </p:sp>
      <p:sp>
        <p:nvSpPr>
          <p:cNvPr id="11315" name="Rectangle 77">
            <a:extLst>
              <a:ext uri="{FF2B5EF4-FFF2-40B4-BE49-F238E27FC236}">
                <a16:creationId xmlns:a16="http://schemas.microsoft.com/office/drawing/2014/main" id="{75F9D28C-5E37-1D1A-9038-EC63D1BD337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151813" y="5186363"/>
            <a:ext cx="2016125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3937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ko-KR" altLang="en-US" sz="1400" b="1">
                <a:solidFill>
                  <a:srgbClr val="000000"/>
                </a:solidFill>
                <a:latin typeface="Arial" panose="020B0604020202020204" pitchFamily="34" charset="0"/>
                <a:ea typeface="HY동녘B" charset="-128"/>
                <a:sym typeface="AR BERKLEY" charset="0"/>
              </a:rPr>
              <a:t> </a:t>
            </a:r>
          </a:p>
        </p:txBody>
      </p:sp>
      <p:sp>
        <p:nvSpPr>
          <p:cNvPr id="11316" name="Rectangle 78">
            <a:extLst>
              <a:ext uri="{FF2B5EF4-FFF2-40B4-BE49-F238E27FC236}">
                <a16:creationId xmlns:a16="http://schemas.microsoft.com/office/drawing/2014/main" id="{9E32F624-F179-C006-A091-3E5AED91166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299325" y="3617913"/>
            <a:ext cx="129222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defTabSz="3937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400" b="1">
                <a:solidFill>
                  <a:srgbClr val="000000"/>
                </a:solidFill>
                <a:latin typeface="Arial" panose="020B0604020202020204" pitchFamily="34" charset="0"/>
                <a:ea typeface="HY동녘B" charset="-128"/>
                <a:sym typeface="AR BERKLEY" charset="0"/>
              </a:rPr>
              <a:t> 취사용 </a:t>
            </a:r>
            <a:r>
              <a:rPr lang="en-US" altLang="ko-KR" sz="1400" b="1">
                <a:solidFill>
                  <a:srgbClr val="000000"/>
                </a:solidFill>
                <a:latin typeface="Arial" panose="020B0604020202020204" pitchFamily="34" charset="0"/>
                <a:ea typeface="HY동녘B" charset="-128"/>
                <a:sym typeface="AR BERKLEY" charset="0"/>
              </a:rPr>
              <a:t>LPG 250kg</a:t>
            </a:r>
            <a:endParaRPr lang="ko-KR" altLang="en-US" sz="1400" b="1">
              <a:solidFill>
                <a:srgbClr val="000000"/>
              </a:solidFill>
              <a:latin typeface="Arial" panose="020B0604020202020204" pitchFamily="34" charset="0"/>
              <a:ea typeface="HY동녘B" charset="-128"/>
              <a:sym typeface="AR BERKLEY" charset="0"/>
            </a:endParaRPr>
          </a:p>
        </p:txBody>
      </p:sp>
      <p:sp>
        <p:nvSpPr>
          <p:cNvPr id="11317" name="Line 79">
            <a:extLst>
              <a:ext uri="{FF2B5EF4-FFF2-40B4-BE49-F238E27FC236}">
                <a16:creationId xmlns:a16="http://schemas.microsoft.com/office/drawing/2014/main" id="{5E38634A-3036-1F3C-B087-D316827B8E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32663" y="3997325"/>
            <a:ext cx="2128837" cy="3175"/>
          </a:xfrm>
          <a:prstGeom prst="line">
            <a:avLst/>
          </a:prstGeom>
          <a:noFill/>
          <a:ln w="9488">
            <a:solidFill>
              <a:srgbClr val="B2B2B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18" name="Rectangle 80">
            <a:extLst>
              <a:ext uri="{FF2B5EF4-FFF2-40B4-BE49-F238E27FC236}">
                <a16:creationId xmlns:a16="http://schemas.microsoft.com/office/drawing/2014/main" id="{F3A317F5-2B7C-4BC1-79F1-3EA756DFFA2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347913" y="5357813"/>
            <a:ext cx="720725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3937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ko-KR" altLang="en-US" sz="1800" b="1">
                <a:solidFill>
                  <a:srgbClr val="FC9592"/>
                </a:solidFill>
                <a:latin typeface="Arial" panose="020B0604020202020204" pitchFamily="34" charset="0"/>
                <a:ea typeface="HY동녘B" charset="-128"/>
                <a:sym typeface="AR BERKLEY" charset="0"/>
              </a:rPr>
              <a:t>전화</a:t>
            </a:r>
          </a:p>
        </p:txBody>
      </p:sp>
      <p:sp>
        <p:nvSpPr>
          <p:cNvPr id="11319" name="Rectangle 84">
            <a:extLst>
              <a:ext uri="{FF2B5EF4-FFF2-40B4-BE49-F238E27FC236}">
                <a16:creationId xmlns:a16="http://schemas.microsoft.com/office/drawing/2014/main" id="{E2A6EFE3-1B03-CE16-BA43-EBB659BD6C0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049963" y="4197350"/>
            <a:ext cx="1181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defTabSz="3937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defTabSz="3937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defTabSz="3937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400" b="1">
                <a:solidFill>
                  <a:srgbClr val="000000"/>
                </a:solidFill>
                <a:latin typeface="HY동녘B" charset="-128"/>
                <a:ea typeface="HY동녘B" charset="-128"/>
                <a:sym typeface="AR BERKLEY" charset="0"/>
              </a:rPr>
              <a:t>2,315.00 m</a:t>
            </a:r>
            <a:r>
              <a:rPr lang="ko-KR" altLang="en-US" sz="1400" b="1" baseline="30000">
                <a:solidFill>
                  <a:srgbClr val="000000"/>
                </a:solidFill>
                <a:latin typeface="HY동녘B" charset="-128"/>
                <a:ea typeface="HY동녘B" charset="-128"/>
                <a:sym typeface="AR BERKLEY" charset="0"/>
              </a:rPr>
              <a:t>2</a:t>
            </a:r>
          </a:p>
        </p:txBody>
      </p:sp>
      <p:sp>
        <p:nvSpPr>
          <p:cNvPr id="11320" name="직사각형 67">
            <a:extLst>
              <a:ext uri="{FF2B5EF4-FFF2-40B4-BE49-F238E27FC236}">
                <a16:creationId xmlns:a16="http://schemas.microsoft.com/office/drawing/2014/main" id="{B6ADD219-809D-5CE5-DD7B-6ACD19F5A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238" y="6661150"/>
            <a:ext cx="9128125" cy="207963"/>
          </a:xfrm>
          <a:prstGeom prst="rect">
            <a:avLst/>
          </a:pr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FontTx/>
              <a:buNone/>
            </a:pPr>
            <a:endParaRPr kumimoji="0" lang="ko-KR" altLang="en-US" sz="1800">
              <a:solidFill>
                <a:srgbClr val="000000"/>
              </a:solidFill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11321" name="TextBox 69">
            <a:extLst>
              <a:ext uri="{FF2B5EF4-FFF2-40B4-BE49-F238E27FC236}">
                <a16:creationId xmlns:a16="http://schemas.microsoft.com/office/drawing/2014/main" id="{669B10CD-147F-1553-59A7-063A8BD21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1175" y="5284788"/>
            <a:ext cx="2016125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231775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defTabSz="231775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defTabSz="231775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defTabSz="231775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defTabSz="231775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defTabSz="231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defTabSz="231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defTabSz="231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defTabSz="231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ko-KR" altLang="en-US" sz="1400" b="1">
                <a:solidFill>
                  <a:srgbClr val="000000"/>
                </a:solidFill>
                <a:latin typeface="Arial" panose="020B0604020202020204" pitchFamily="34" charset="0"/>
                <a:ea typeface="HY동녘B" charset="-128"/>
                <a:sym typeface="AR BERKLEY" charset="0"/>
              </a:rPr>
              <a:t> </a:t>
            </a:r>
          </a:p>
        </p:txBody>
      </p:sp>
      <p:cxnSp>
        <p:nvCxnSpPr>
          <p:cNvPr id="11322" name="직선 연결선 70">
            <a:extLst>
              <a:ext uri="{FF2B5EF4-FFF2-40B4-BE49-F238E27FC236}">
                <a16:creationId xmlns:a16="http://schemas.microsoft.com/office/drawing/2014/main" id="{9015FE1A-0756-6FC9-A361-1552F1E41C3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300913" y="3994150"/>
            <a:ext cx="2128837" cy="3175"/>
          </a:xfrm>
          <a:prstGeom prst="line">
            <a:avLst/>
          </a:prstGeom>
          <a:noFill/>
          <a:ln w="9491" algn="ctr">
            <a:solidFill>
              <a:srgbClr val="B2B2B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23" name="TextBox 71">
            <a:extLst>
              <a:ext uri="{FF2B5EF4-FFF2-40B4-BE49-F238E27FC236}">
                <a16:creationId xmlns:a16="http://schemas.microsoft.com/office/drawing/2014/main" id="{3A1507E5-3B82-3EA1-BA20-8A7D7830C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1388" y="3994150"/>
            <a:ext cx="1144587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231775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defTabSz="231775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defTabSz="231775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defTabSz="231775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defTabSz="231775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defTabSz="231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defTabSz="231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defTabSz="231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defTabSz="231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ko-KR" altLang="en-US" sz="1800" b="1">
                <a:solidFill>
                  <a:srgbClr val="94CD5B"/>
                </a:solidFill>
                <a:latin typeface="Arial" panose="020B0604020202020204" pitchFamily="34" charset="0"/>
                <a:ea typeface="HY동녘B" charset="-128"/>
                <a:sym typeface="AR BERKLEY" charset="0"/>
              </a:rPr>
              <a:t>직원현황</a:t>
            </a:r>
          </a:p>
        </p:txBody>
      </p:sp>
      <p:sp>
        <p:nvSpPr>
          <p:cNvPr id="11324" name="TextBox 72">
            <a:extLst>
              <a:ext uri="{FF2B5EF4-FFF2-40B4-BE49-F238E27FC236}">
                <a16:creationId xmlns:a16="http://schemas.microsoft.com/office/drawing/2014/main" id="{0D9812A7-3F5A-AECE-8175-B48249B6C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0450" y="4425950"/>
            <a:ext cx="2106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 defTabSz="231775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defTabSz="231775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defTabSz="231775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defTabSz="231775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defTabSz="231775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defTabSz="231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defTabSz="231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defTabSz="231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defTabSz="231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400" b="1">
                <a:latin typeface="HY동녘B" charset="-128"/>
                <a:ea typeface="HY동녘B" charset="-128"/>
                <a:sym typeface="AR BERKLEY" charset="0"/>
              </a:rPr>
              <a:t>총 </a:t>
            </a:r>
            <a:r>
              <a:rPr lang="en-US" altLang="ko-KR" sz="1400" b="1">
                <a:latin typeface="HY동녘B" charset="-128"/>
                <a:ea typeface="HY동녘B" charset="-128"/>
                <a:sym typeface="AR BERKLEY" charset="0"/>
              </a:rPr>
              <a:t>33</a:t>
            </a:r>
            <a:r>
              <a:rPr lang="ko-KR" altLang="en-US" sz="1400" b="1">
                <a:latin typeface="HY동녘B" charset="-128"/>
                <a:ea typeface="HY동녘B" charset="-128"/>
                <a:sym typeface="AR BERKLEY" charset="0"/>
              </a:rPr>
              <a:t>명</a:t>
            </a:r>
            <a:r>
              <a:rPr lang="en-US" altLang="ko-KR" sz="1400" b="1">
                <a:latin typeface="HY동녘B" charset="-128"/>
                <a:ea typeface="HY동녘B" charset="-128"/>
                <a:sym typeface="AR BERKLEY" charset="0"/>
              </a:rPr>
              <a:t>(</a:t>
            </a:r>
            <a:r>
              <a:rPr lang="ko-KR" altLang="en-US" sz="1400" b="1">
                <a:latin typeface="HY동녘B" charset="-128"/>
                <a:ea typeface="HY동녘B" charset="-128"/>
                <a:sym typeface="AR BERKLEY" charset="0"/>
              </a:rPr>
              <a:t>야간 </a:t>
            </a:r>
            <a:r>
              <a:rPr lang="en-US" altLang="ko-KR" sz="1400" b="1">
                <a:latin typeface="HY동녘B" charset="-128"/>
                <a:ea typeface="HY동녘B" charset="-128"/>
                <a:sym typeface="AR BERKLEY" charset="0"/>
              </a:rPr>
              <a:t>4</a:t>
            </a:r>
            <a:r>
              <a:rPr lang="ko-KR" altLang="en-US" sz="1400" b="1">
                <a:latin typeface="HY동녘B" charset="-128"/>
                <a:ea typeface="HY동녘B" charset="-128"/>
                <a:sym typeface="AR BERKLEY" charset="0"/>
              </a:rPr>
              <a:t>명</a:t>
            </a:r>
            <a:r>
              <a:rPr lang="en-US" altLang="ko-KR" sz="1400" b="1">
                <a:latin typeface="HY동녘B" charset="-128"/>
                <a:ea typeface="HY동녘B" charset="-128"/>
                <a:sym typeface="AR BERKLEY" charset="0"/>
              </a:rPr>
              <a:t>)</a:t>
            </a:r>
          </a:p>
        </p:txBody>
      </p:sp>
      <p:sp>
        <p:nvSpPr>
          <p:cNvPr id="11325" name="TextBox 73">
            <a:extLst>
              <a:ext uri="{FF2B5EF4-FFF2-40B4-BE49-F238E27FC236}">
                <a16:creationId xmlns:a16="http://schemas.microsoft.com/office/drawing/2014/main" id="{83CA4513-A1A4-53B2-6B63-8C8FED7A4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1388" y="4786313"/>
            <a:ext cx="1144587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231775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defTabSz="231775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defTabSz="231775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defTabSz="231775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defTabSz="231775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defTabSz="231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defTabSz="231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defTabSz="231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defTabSz="231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ko-KR" altLang="en-US" sz="1800" b="1">
                <a:solidFill>
                  <a:srgbClr val="94CD5B"/>
                </a:solidFill>
                <a:latin typeface="Arial" panose="020B0604020202020204" pitchFamily="34" charset="0"/>
                <a:ea typeface="HY동녘B" charset="-128"/>
                <a:sym typeface="AR BERKLEY" charset="0"/>
              </a:rPr>
              <a:t>입소현황</a:t>
            </a:r>
          </a:p>
        </p:txBody>
      </p:sp>
      <p:sp>
        <p:nvSpPr>
          <p:cNvPr id="11326" name="TextBox 75">
            <a:extLst>
              <a:ext uri="{FF2B5EF4-FFF2-40B4-BE49-F238E27FC236}">
                <a16:creationId xmlns:a16="http://schemas.microsoft.com/office/drawing/2014/main" id="{FA9AD265-07C9-905A-B0AE-D73CA6416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3450" y="5218113"/>
            <a:ext cx="266541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 defTabSz="231775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defTabSz="231775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defTabSz="231775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defTabSz="231775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defTabSz="231775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defTabSz="231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defTabSz="231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defTabSz="231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defTabSz="231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400" b="1">
                <a:latin typeface="HY동녘B" charset="-128"/>
                <a:ea typeface="HY동녘B" charset="-128"/>
                <a:sym typeface="AR BERKLEY" charset="0"/>
              </a:rPr>
              <a:t>*</a:t>
            </a:r>
            <a:r>
              <a:rPr lang="ko-KR" altLang="en-US" sz="1400" b="1">
                <a:latin typeface="HY동녘B" charset="-128"/>
                <a:ea typeface="HY동녘B" charset="-128"/>
                <a:sym typeface="AR BERKLEY" charset="0"/>
              </a:rPr>
              <a:t> 정원 </a:t>
            </a:r>
            <a:r>
              <a:rPr lang="en-US" altLang="ko-KR" sz="1400" b="1">
                <a:latin typeface="HY동녘B" charset="-128"/>
                <a:ea typeface="HY동녘B" charset="-128"/>
                <a:sym typeface="AR BERKLEY" charset="0"/>
              </a:rPr>
              <a:t>48</a:t>
            </a:r>
            <a:r>
              <a:rPr lang="ko-KR" altLang="en-US" sz="1400" b="1">
                <a:latin typeface="HY동녘B" charset="-128"/>
                <a:ea typeface="HY동녘B" charset="-128"/>
                <a:sym typeface="AR BERKLEY" charset="0"/>
              </a:rPr>
              <a:t>명 중 </a:t>
            </a:r>
            <a:r>
              <a:rPr lang="en-US" altLang="ko-KR" sz="1400" b="1">
                <a:latin typeface="HY동녘B" charset="-128"/>
                <a:ea typeface="HY동녘B" charset="-128"/>
                <a:sym typeface="AR BERKLEY" charset="0"/>
              </a:rPr>
              <a:t>48</a:t>
            </a:r>
            <a:r>
              <a:rPr lang="ko-KR" altLang="en-US" sz="1400" b="1">
                <a:latin typeface="HY동녘B" charset="-128"/>
                <a:ea typeface="HY동녘B" charset="-128"/>
                <a:sym typeface="AR BERKLEY" charset="0"/>
              </a:rPr>
              <a:t>명 입소</a:t>
            </a:r>
          </a:p>
        </p:txBody>
      </p:sp>
      <p:sp>
        <p:nvSpPr>
          <p:cNvPr id="11327" name="TextBox 76">
            <a:extLst>
              <a:ext uri="{FF2B5EF4-FFF2-40B4-BE49-F238E27FC236}">
                <a16:creationId xmlns:a16="http://schemas.microsoft.com/office/drawing/2014/main" id="{2F78002E-E617-FF74-A3D1-1CBB7A5F1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3450" y="5507038"/>
            <a:ext cx="266541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 defTabSz="231775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defTabSz="231775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defTabSz="231775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defTabSz="231775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defTabSz="231775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defTabSz="231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defTabSz="231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defTabSz="231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defTabSz="23177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400" b="1">
                <a:latin typeface="HY동녘B" charset="-128"/>
                <a:ea typeface="HY동녘B" charset="-128"/>
                <a:sym typeface="AR BERKLEY" charset="0"/>
              </a:rPr>
              <a:t>*</a:t>
            </a:r>
            <a:r>
              <a:rPr lang="ko-KR" altLang="en-US" sz="1400" b="1">
                <a:latin typeface="HY동녘B" charset="-128"/>
                <a:ea typeface="HY동녘B" charset="-128"/>
                <a:sym typeface="AR BERKLEY" charset="0"/>
              </a:rPr>
              <a:t> 자력대피불가 </a:t>
            </a:r>
            <a:r>
              <a:rPr lang="en-US" altLang="ko-KR" sz="1400" b="1">
                <a:latin typeface="HY동녘B" charset="-128"/>
                <a:ea typeface="HY동녘B" charset="-128"/>
                <a:sym typeface="AR BERKLEY" charset="0"/>
              </a:rPr>
              <a:t>30</a:t>
            </a:r>
            <a:r>
              <a:rPr lang="ko-KR" altLang="en-US" sz="1400" b="1">
                <a:latin typeface="HY동녘B" charset="-128"/>
                <a:ea typeface="HY동녘B" charset="-128"/>
                <a:sym typeface="AR BERKLEY" charset="0"/>
              </a:rPr>
              <a:t>명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8">
            <a:extLst>
              <a:ext uri="{FF2B5EF4-FFF2-40B4-BE49-F238E27FC236}">
                <a16:creationId xmlns:a16="http://schemas.microsoft.com/office/drawing/2014/main" id="{E763EB01-0FF7-8C4A-011F-641E173E28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white">
          <a:xfrm>
            <a:off x="2517775" y="211138"/>
            <a:ext cx="7767638" cy="927100"/>
          </a:xfrm>
        </p:spPr>
        <p:txBody>
          <a:bodyPr rtlCol="0" anchor="t">
            <a:normAutofit/>
          </a:bodyPr>
          <a:lstStyle/>
          <a:p>
            <a:pPr defTabSz="1027355"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ko-KR" altLang="en-US" sz="3495">
                <a:solidFill>
                  <a:srgbClr val="00354D"/>
                </a:solidFill>
                <a:latin typeface="맑은 고딕" panose="020B0503020000020004" pitchFamily="50" charset="-127"/>
                <a:sym typeface="Arial" panose="020B0604020202020204" pitchFamily="34" charset="0"/>
              </a:rPr>
              <a:t>일반 현황 및 건축물 구조</a:t>
            </a:r>
          </a:p>
        </p:txBody>
      </p:sp>
      <p:grpSp>
        <p:nvGrpSpPr>
          <p:cNvPr id="12291" name="Group 1093">
            <a:extLst>
              <a:ext uri="{FF2B5EF4-FFF2-40B4-BE49-F238E27FC236}">
                <a16:creationId xmlns:a16="http://schemas.microsoft.com/office/drawing/2014/main" id="{29876736-24B3-6ACE-A14C-7AD374479BB9}"/>
              </a:ext>
            </a:extLst>
          </p:cNvPr>
          <p:cNvGrpSpPr>
            <a:grpSpLocks/>
          </p:cNvGrpSpPr>
          <p:nvPr/>
        </p:nvGrpSpPr>
        <p:grpSpPr bwMode="auto">
          <a:xfrm>
            <a:off x="1766888" y="257175"/>
            <a:ext cx="762000" cy="663575"/>
            <a:chOff x="154" y="161"/>
            <a:chExt cx="481" cy="418"/>
          </a:xfrm>
        </p:grpSpPr>
        <p:sp>
          <p:nvSpPr>
            <p:cNvPr id="14349" name="AutoShape 1094">
              <a:extLst>
                <a:ext uri="{FF2B5EF4-FFF2-40B4-BE49-F238E27FC236}">
                  <a16:creationId xmlns:a16="http://schemas.microsoft.com/office/drawing/2014/main" id="{C7EB587B-D2A9-2767-E267-CAF1C7792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167"/>
              <a:ext cx="477" cy="412"/>
            </a:xfrm>
            <a:prstGeom prst="hexagon">
              <a:avLst>
                <a:gd name="adj" fmla="val 27052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</p:spPr>
          <p:txBody>
            <a:bodyPr wrap="none"/>
            <a:lstStyle>
              <a:lvl1pPr latinLnBrk="1">
                <a:lnSpc>
                  <a:spcPct val="110000"/>
                </a:lnSpc>
                <a:buClr>
                  <a:schemeClr val="tx1"/>
                </a:buClr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 BERKLEY" charset="0"/>
                  <a:ea typeface="AR BERKLEY" charset="0"/>
                  <a:cs typeface="AR BERKLEY" charset="0"/>
                  <a:sym typeface="AR BERKLEY" charset="0"/>
                </a:defRPr>
              </a:lvl1pPr>
              <a:lvl2pPr marL="742950" indent="-285750" latinLnBrk="1">
                <a:lnSpc>
                  <a:spcPct val="110000"/>
                </a:lnSpc>
                <a:buFont typeface="AR BERKLEY" charset="0"/>
                <a:buChar char="–"/>
                <a:defRPr sz="2800">
                  <a:solidFill>
                    <a:schemeClr val="tx1"/>
                  </a:solidFill>
                  <a:latin typeface="AR BERKLEY" charset="0"/>
                  <a:ea typeface="AR BERKLEY" charset="0"/>
                  <a:cs typeface="AR BERKLEY" charset="0"/>
                  <a:sym typeface="AR BERKLEY" charset="0"/>
                </a:defRPr>
              </a:lvl2pPr>
              <a:lvl3pPr marL="1143000" indent="-228600" latinLnBrk="1">
                <a:lnSpc>
                  <a:spcPct val="110000"/>
                </a:lnSpc>
                <a:buClr>
                  <a:schemeClr val="tx1"/>
                </a:buClr>
                <a:buFont typeface="AR BERKLEY" charset="0"/>
                <a:buChar char="•"/>
                <a:defRPr sz="2400">
                  <a:solidFill>
                    <a:schemeClr val="tx1"/>
                  </a:solidFill>
                  <a:latin typeface="AR BERKLEY" charset="0"/>
                  <a:ea typeface="AR BERKLEY" charset="0"/>
                  <a:cs typeface="AR BERKLEY" charset="0"/>
                  <a:sym typeface="AR BERKLEY" charset="0"/>
                </a:defRPr>
              </a:lvl3pPr>
              <a:lvl4pPr marL="1600200" indent="-228600" latinLnBrk="1">
                <a:lnSpc>
                  <a:spcPct val="110000"/>
                </a:lnSpc>
                <a:buFont typeface="AR BERKLEY" charset="0"/>
                <a:buChar char="–"/>
                <a:defRPr sz="2000">
                  <a:solidFill>
                    <a:schemeClr val="tx1"/>
                  </a:solidFill>
                  <a:latin typeface="AR BERKLEY" charset="0"/>
                  <a:ea typeface="AR BERKLEY" charset="0"/>
                  <a:cs typeface="AR BERKLEY" charset="0"/>
                  <a:sym typeface="AR BERKLEY" charset="0"/>
                </a:defRPr>
              </a:lvl4pPr>
              <a:lvl5pPr marL="2057400" indent="-228600" latinLnBrk="1">
                <a:lnSpc>
                  <a:spcPct val="110000"/>
                </a:lnSpc>
                <a:buFont typeface="AR BERKLEY" charset="0"/>
                <a:buChar char="»"/>
                <a:defRPr sz="2000">
                  <a:solidFill>
                    <a:schemeClr val="tx1"/>
                  </a:solidFill>
                  <a:latin typeface="AR BERKLEY" charset="0"/>
                  <a:ea typeface="AR BERKLEY" charset="0"/>
                  <a:cs typeface="AR BERKLEY" charset="0"/>
                  <a:sym typeface="AR BERKLEY" charset="0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 BERKLEY" charset="0"/>
                <a:buChar char="»"/>
                <a:defRPr sz="2000">
                  <a:solidFill>
                    <a:schemeClr val="tx1"/>
                  </a:solidFill>
                  <a:latin typeface="AR BERKLEY" charset="0"/>
                  <a:ea typeface="AR BERKLEY" charset="0"/>
                  <a:cs typeface="AR BERKLEY" charset="0"/>
                  <a:sym typeface="AR BERKLEY" charset="0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 BERKLEY" charset="0"/>
                <a:buChar char="»"/>
                <a:defRPr sz="2000">
                  <a:solidFill>
                    <a:schemeClr val="tx1"/>
                  </a:solidFill>
                  <a:latin typeface="AR BERKLEY" charset="0"/>
                  <a:ea typeface="AR BERKLEY" charset="0"/>
                  <a:cs typeface="AR BERKLEY" charset="0"/>
                  <a:sym typeface="AR BERKLEY" charset="0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 BERKLEY" charset="0"/>
                <a:buChar char="»"/>
                <a:defRPr sz="2000">
                  <a:solidFill>
                    <a:schemeClr val="tx1"/>
                  </a:solidFill>
                  <a:latin typeface="AR BERKLEY" charset="0"/>
                  <a:ea typeface="AR BERKLEY" charset="0"/>
                  <a:cs typeface="AR BERKLEY" charset="0"/>
                  <a:sym typeface="AR BERKLEY" charset="0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 BERKLEY" charset="0"/>
                <a:buChar char="»"/>
                <a:defRPr sz="2000">
                  <a:solidFill>
                    <a:schemeClr val="tx1"/>
                  </a:solidFill>
                  <a:latin typeface="AR BERKLEY" charset="0"/>
                  <a:ea typeface="AR BERKLEY" charset="0"/>
                  <a:cs typeface="AR BERKLEY" charset="0"/>
                  <a:sym typeface="AR BERKLEY" charset="0"/>
                </a:defRPr>
              </a:lvl9pPr>
            </a:lstStyle>
            <a:p>
              <a:pPr defTabSz="913205" eaLnBrk="1" hangingPunct="1">
                <a:lnSpc>
                  <a:spcPct val="100000"/>
                </a:lnSpc>
                <a:spcBef>
                  <a:spcPct val="30000"/>
                </a:spcBef>
                <a:buClrTx/>
                <a:buFont typeface="Arial" panose="020B0604020202020204" pitchFamily="34" charset="0"/>
                <a:buNone/>
                <a:defRPr/>
              </a:pPr>
              <a:endParaRPr lang="ko-KR" altLang="en-US" sz="1198">
                <a:solidFill>
                  <a:srgbClr val="000000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4350" name="AutoShape 1095" descr="EMB0034">
              <a:extLst>
                <a:ext uri="{FF2B5EF4-FFF2-40B4-BE49-F238E27FC236}">
                  <a16:creationId xmlns:a16="http://schemas.microsoft.com/office/drawing/2014/main" id="{4C4FC4AE-D28B-4F9A-571B-0F5BB8EC4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" y="161"/>
              <a:ext cx="476" cy="411"/>
            </a:xfrm>
            <a:prstGeom prst="hexagon">
              <a:avLst>
                <a:gd name="adj" fmla="val 27056"/>
                <a:gd name="vf" fmla="val 115470"/>
              </a:avLst>
            </a:prstGeom>
            <a:blipFill dpi="0" rotWithShape="0">
              <a:blip r:embed="rId4"/>
              <a:srcRect/>
              <a:stretch>
                <a:fillRect/>
              </a:stretch>
            </a:blipFill>
            <a:ln w="9488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/>
            <a:lstStyle>
              <a:lvl1pPr latinLnBrk="1">
                <a:lnSpc>
                  <a:spcPct val="110000"/>
                </a:lnSpc>
                <a:buClr>
                  <a:schemeClr val="tx1"/>
                </a:buClr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 BERKLEY" charset="0"/>
                  <a:ea typeface="AR BERKLEY" charset="0"/>
                  <a:cs typeface="AR BERKLEY" charset="0"/>
                  <a:sym typeface="AR BERKLEY" charset="0"/>
                </a:defRPr>
              </a:lvl1pPr>
              <a:lvl2pPr marL="742950" indent="-285750" latinLnBrk="1">
                <a:lnSpc>
                  <a:spcPct val="110000"/>
                </a:lnSpc>
                <a:buFont typeface="AR BERKLEY" charset="0"/>
                <a:buChar char="–"/>
                <a:defRPr sz="2800">
                  <a:solidFill>
                    <a:schemeClr val="tx1"/>
                  </a:solidFill>
                  <a:latin typeface="AR BERKLEY" charset="0"/>
                  <a:ea typeface="AR BERKLEY" charset="0"/>
                  <a:cs typeface="AR BERKLEY" charset="0"/>
                  <a:sym typeface="AR BERKLEY" charset="0"/>
                </a:defRPr>
              </a:lvl2pPr>
              <a:lvl3pPr marL="1143000" indent="-228600" latinLnBrk="1">
                <a:lnSpc>
                  <a:spcPct val="110000"/>
                </a:lnSpc>
                <a:buClr>
                  <a:schemeClr val="tx1"/>
                </a:buClr>
                <a:buFont typeface="AR BERKLEY" charset="0"/>
                <a:buChar char="•"/>
                <a:defRPr sz="2400">
                  <a:solidFill>
                    <a:schemeClr val="tx1"/>
                  </a:solidFill>
                  <a:latin typeface="AR BERKLEY" charset="0"/>
                  <a:ea typeface="AR BERKLEY" charset="0"/>
                  <a:cs typeface="AR BERKLEY" charset="0"/>
                  <a:sym typeface="AR BERKLEY" charset="0"/>
                </a:defRPr>
              </a:lvl3pPr>
              <a:lvl4pPr marL="1600200" indent="-228600" latinLnBrk="1">
                <a:lnSpc>
                  <a:spcPct val="110000"/>
                </a:lnSpc>
                <a:buFont typeface="AR BERKLEY" charset="0"/>
                <a:buChar char="–"/>
                <a:defRPr sz="2000">
                  <a:solidFill>
                    <a:schemeClr val="tx1"/>
                  </a:solidFill>
                  <a:latin typeface="AR BERKLEY" charset="0"/>
                  <a:ea typeface="AR BERKLEY" charset="0"/>
                  <a:cs typeface="AR BERKLEY" charset="0"/>
                  <a:sym typeface="AR BERKLEY" charset="0"/>
                </a:defRPr>
              </a:lvl4pPr>
              <a:lvl5pPr marL="2057400" indent="-228600" latinLnBrk="1">
                <a:lnSpc>
                  <a:spcPct val="110000"/>
                </a:lnSpc>
                <a:buFont typeface="AR BERKLEY" charset="0"/>
                <a:buChar char="»"/>
                <a:defRPr sz="2000">
                  <a:solidFill>
                    <a:schemeClr val="tx1"/>
                  </a:solidFill>
                  <a:latin typeface="AR BERKLEY" charset="0"/>
                  <a:ea typeface="AR BERKLEY" charset="0"/>
                  <a:cs typeface="AR BERKLEY" charset="0"/>
                  <a:sym typeface="AR BERKLEY" charset="0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 BERKLEY" charset="0"/>
                <a:buChar char="»"/>
                <a:defRPr sz="2000">
                  <a:solidFill>
                    <a:schemeClr val="tx1"/>
                  </a:solidFill>
                  <a:latin typeface="AR BERKLEY" charset="0"/>
                  <a:ea typeface="AR BERKLEY" charset="0"/>
                  <a:cs typeface="AR BERKLEY" charset="0"/>
                  <a:sym typeface="AR BERKLEY" charset="0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 BERKLEY" charset="0"/>
                <a:buChar char="»"/>
                <a:defRPr sz="2000">
                  <a:solidFill>
                    <a:schemeClr val="tx1"/>
                  </a:solidFill>
                  <a:latin typeface="AR BERKLEY" charset="0"/>
                  <a:ea typeface="AR BERKLEY" charset="0"/>
                  <a:cs typeface="AR BERKLEY" charset="0"/>
                  <a:sym typeface="AR BERKLEY" charset="0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 BERKLEY" charset="0"/>
                <a:buChar char="»"/>
                <a:defRPr sz="2000">
                  <a:solidFill>
                    <a:schemeClr val="tx1"/>
                  </a:solidFill>
                  <a:latin typeface="AR BERKLEY" charset="0"/>
                  <a:ea typeface="AR BERKLEY" charset="0"/>
                  <a:cs typeface="AR BERKLEY" charset="0"/>
                  <a:sym typeface="AR BERKLEY" charset="0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 BERKLEY" charset="0"/>
                <a:buChar char="»"/>
                <a:defRPr sz="2000">
                  <a:solidFill>
                    <a:schemeClr val="tx1"/>
                  </a:solidFill>
                  <a:latin typeface="AR BERKLEY" charset="0"/>
                  <a:ea typeface="AR BERKLEY" charset="0"/>
                  <a:cs typeface="AR BERKLEY" charset="0"/>
                  <a:sym typeface="AR BERKLEY" charset="0"/>
                </a:defRPr>
              </a:lvl9pPr>
            </a:lstStyle>
            <a:p>
              <a:pPr defTabSz="913205" eaLnBrk="1" hangingPunct="1">
                <a:lnSpc>
                  <a:spcPct val="100000"/>
                </a:lnSpc>
                <a:spcBef>
                  <a:spcPct val="30000"/>
                </a:spcBef>
                <a:buClrTx/>
                <a:buFont typeface="Arial" panose="020B0604020202020204" pitchFamily="34" charset="0"/>
                <a:buNone/>
                <a:defRPr/>
              </a:pPr>
              <a:endParaRPr lang="ko-KR" altLang="en-US" sz="1198">
                <a:solidFill>
                  <a:srgbClr val="000000"/>
                </a:solidFill>
                <a:ea typeface="굴림" panose="020B0600000101010101" pitchFamily="50" charset="-127"/>
              </a:endParaRPr>
            </a:p>
          </p:txBody>
        </p:sp>
        <p:sp>
          <p:nvSpPr>
            <p:cNvPr id="14351" name="AutoShape 1096" descr="EMB0035">
              <a:extLst>
                <a:ext uri="{FF2B5EF4-FFF2-40B4-BE49-F238E27FC236}">
                  <a16:creationId xmlns:a16="http://schemas.microsoft.com/office/drawing/2014/main" id="{69E289ED-D0AD-0714-C14B-169A3D887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" y="185"/>
              <a:ext cx="418" cy="362"/>
            </a:xfrm>
            <a:prstGeom prst="hexagon">
              <a:avLst>
                <a:gd name="adj" fmla="val 29092"/>
                <a:gd name="vf" fmla="val 115470"/>
              </a:avLst>
            </a:prstGeom>
            <a:blipFill dpi="0" rotWithShape="0">
              <a:blip r:embed="rId5"/>
              <a:srcRect/>
              <a:stretch>
                <a:fillRect/>
              </a:stretch>
            </a:blipFill>
            <a:ln w="9488">
              <a:solidFill>
                <a:srgbClr val="FEFEFE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defTabSz="1028700" latinLnBrk="1">
                <a:lnSpc>
                  <a:spcPct val="110000"/>
                </a:lnSpc>
                <a:buClr>
                  <a:schemeClr val="tx1"/>
                </a:buClr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 BERKLEY" charset="0"/>
                  <a:ea typeface="AR BERKLEY" charset="0"/>
                  <a:cs typeface="AR BERKLEY" charset="0"/>
                  <a:sym typeface="AR BERKLEY" charset="0"/>
                </a:defRPr>
              </a:lvl1pPr>
              <a:lvl2pPr marL="989013" indent="-285750" defTabSz="1028700" latinLnBrk="1">
                <a:lnSpc>
                  <a:spcPct val="110000"/>
                </a:lnSpc>
                <a:buFont typeface="AR BERKLEY" charset="0"/>
                <a:buChar char="–"/>
                <a:defRPr sz="2800">
                  <a:solidFill>
                    <a:schemeClr val="tx1"/>
                  </a:solidFill>
                  <a:latin typeface="AR BERKLEY" charset="0"/>
                  <a:ea typeface="AR BERKLEY" charset="0"/>
                  <a:cs typeface="AR BERKLEY" charset="0"/>
                  <a:sym typeface="AR BERKLEY" charset="0"/>
                </a:defRPr>
              </a:lvl2pPr>
              <a:lvl3pPr marL="1528763" indent="-228600" defTabSz="1028700" latinLnBrk="1">
                <a:lnSpc>
                  <a:spcPct val="110000"/>
                </a:lnSpc>
                <a:buClr>
                  <a:schemeClr val="tx1"/>
                </a:buClr>
                <a:buFont typeface="AR BERKLEY" charset="0"/>
                <a:buChar char="•"/>
                <a:defRPr sz="2400">
                  <a:solidFill>
                    <a:schemeClr val="tx1"/>
                  </a:solidFill>
                  <a:latin typeface="AR BERKLEY" charset="0"/>
                  <a:ea typeface="AR BERKLEY" charset="0"/>
                  <a:cs typeface="AR BERKLEY" charset="0"/>
                  <a:sym typeface="AR BERKLEY" charset="0"/>
                </a:defRPr>
              </a:lvl3pPr>
              <a:lvl4pPr marL="2068513" indent="-228600" defTabSz="1028700" latinLnBrk="1">
                <a:lnSpc>
                  <a:spcPct val="110000"/>
                </a:lnSpc>
                <a:buFont typeface="AR BERKLEY" charset="0"/>
                <a:buChar char="–"/>
                <a:defRPr sz="2000">
                  <a:solidFill>
                    <a:schemeClr val="tx1"/>
                  </a:solidFill>
                  <a:latin typeface="AR BERKLEY" charset="0"/>
                  <a:ea typeface="AR BERKLEY" charset="0"/>
                  <a:cs typeface="AR BERKLEY" charset="0"/>
                  <a:sym typeface="AR BERKLEY" charset="0"/>
                </a:defRPr>
              </a:lvl4pPr>
              <a:lvl5pPr marL="2609850" indent="-228600" defTabSz="1028700" latinLnBrk="1">
                <a:lnSpc>
                  <a:spcPct val="110000"/>
                </a:lnSpc>
                <a:buFont typeface="AR BERKLEY" charset="0"/>
                <a:buChar char="»"/>
                <a:defRPr sz="2000">
                  <a:solidFill>
                    <a:schemeClr val="tx1"/>
                  </a:solidFill>
                  <a:latin typeface="AR BERKLEY" charset="0"/>
                  <a:ea typeface="AR BERKLEY" charset="0"/>
                  <a:cs typeface="AR BERKLEY" charset="0"/>
                  <a:sym typeface="AR BERKLEY" charset="0"/>
                </a:defRPr>
              </a:lvl5pPr>
              <a:lvl6pPr marL="3067050" indent="-228600" defTabSz="10287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 BERKLEY" charset="0"/>
                <a:buChar char="»"/>
                <a:defRPr sz="2000">
                  <a:solidFill>
                    <a:schemeClr val="tx1"/>
                  </a:solidFill>
                  <a:latin typeface="AR BERKLEY" charset="0"/>
                  <a:ea typeface="AR BERKLEY" charset="0"/>
                  <a:cs typeface="AR BERKLEY" charset="0"/>
                  <a:sym typeface="AR BERKLEY" charset="0"/>
                </a:defRPr>
              </a:lvl6pPr>
              <a:lvl7pPr marL="3524250" indent="-228600" defTabSz="10287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 BERKLEY" charset="0"/>
                <a:buChar char="»"/>
                <a:defRPr sz="2000">
                  <a:solidFill>
                    <a:schemeClr val="tx1"/>
                  </a:solidFill>
                  <a:latin typeface="AR BERKLEY" charset="0"/>
                  <a:ea typeface="AR BERKLEY" charset="0"/>
                  <a:cs typeface="AR BERKLEY" charset="0"/>
                  <a:sym typeface="AR BERKLEY" charset="0"/>
                </a:defRPr>
              </a:lvl7pPr>
              <a:lvl8pPr marL="3981450" indent="-228600" defTabSz="10287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 BERKLEY" charset="0"/>
                <a:buChar char="»"/>
                <a:defRPr sz="2000">
                  <a:solidFill>
                    <a:schemeClr val="tx1"/>
                  </a:solidFill>
                  <a:latin typeface="AR BERKLEY" charset="0"/>
                  <a:ea typeface="AR BERKLEY" charset="0"/>
                  <a:cs typeface="AR BERKLEY" charset="0"/>
                  <a:sym typeface="AR BERKLEY" charset="0"/>
                </a:defRPr>
              </a:lvl8pPr>
              <a:lvl9pPr marL="4438650" indent="-228600" defTabSz="10287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 BERKLEY" charset="0"/>
                <a:buChar char="»"/>
                <a:defRPr sz="2000">
                  <a:solidFill>
                    <a:schemeClr val="tx1"/>
                  </a:solidFill>
                  <a:latin typeface="AR BERKLEY" charset="0"/>
                  <a:ea typeface="AR BERKLEY" charset="0"/>
                  <a:cs typeface="AR BERKLEY" charset="0"/>
                  <a:sym typeface="AR BERKLEY" charset="0"/>
                </a:defRPr>
              </a:lvl9pPr>
            </a:lstStyle>
            <a:p>
              <a:pPr defTabSz="1027355" eaLnBrk="1" hangingPunct="1">
                <a:lnSpc>
                  <a:spcPct val="100000"/>
                </a:lnSpc>
                <a:buClrTx/>
                <a:buFont typeface="Arial" panose="020B0604020202020204" pitchFamily="34" charset="0"/>
                <a:buNone/>
                <a:defRPr/>
              </a:pPr>
              <a:r>
                <a:rPr lang="ko-KR" altLang="en-US" sz="1998" b="1">
                  <a:solidFill>
                    <a:srgbClr val="FFFFFF"/>
                  </a:solidFill>
                  <a:latin typeface="Arial" panose="020B0604020202020204" pitchFamily="34" charset="0"/>
                  <a:ea typeface="HY동녘B" charset="-128"/>
                </a:rPr>
                <a:t>2-1</a:t>
              </a:r>
            </a:p>
          </p:txBody>
        </p:sp>
      </p:grpSp>
      <p:sp>
        <p:nvSpPr>
          <p:cNvPr id="14340" name="Rectangle 1101">
            <a:extLst>
              <a:ext uri="{FF2B5EF4-FFF2-40B4-BE49-F238E27FC236}">
                <a16:creationId xmlns:a16="http://schemas.microsoft.com/office/drawing/2014/main" id="{6F1A0AFD-B7A0-EC94-027D-F3CBC8DC12D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162925" y="5213350"/>
            <a:ext cx="2012950" cy="41751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defTabSz="1028700"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  <a:sym typeface="AR BERKLEY" charset="0"/>
              </a:defRPr>
            </a:lvl1pPr>
            <a:lvl2pPr marL="989013" indent="-285750" defTabSz="1028700" latinLnBrk="1">
              <a:lnSpc>
                <a:spcPct val="110000"/>
              </a:lnSpc>
              <a:buFont typeface="AR BERKLEY" charset="0"/>
              <a:buChar char="–"/>
              <a:defRPr sz="28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  <a:sym typeface="AR BERKLEY" charset="0"/>
              </a:defRPr>
            </a:lvl2pPr>
            <a:lvl3pPr marL="1528763" indent="-228600" defTabSz="1028700" latinLnBrk="1">
              <a:lnSpc>
                <a:spcPct val="110000"/>
              </a:lnSpc>
              <a:buClr>
                <a:schemeClr val="tx1"/>
              </a:buClr>
              <a:buFont typeface="AR BERKLEY" charset="0"/>
              <a:buChar char="•"/>
              <a:defRPr sz="24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  <a:sym typeface="AR BERKLEY" charset="0"/>
              </a:defRPr>
            </a:lvl3pPr>
            <a:lvl4pPr marL="2068513" indent="-228600" defTabSz="1028700" latinLnBrk="1">
              <a:lnSpc>
                <a:spcPct val="110000"/>
              </a:lnSpc>
              <a:buFont typeface="AR BERKLEY" charset="0"/>
              <a:buChar char="–"/>
              <a:defRPr sz="20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  <a:sym typeface="AR BERKLEY" charset="0"/>
              </a:defRPr>
            </a:lvl4pPr>
            <a:lvl5pPr marL="2609850" indent="-228600" defTabSz="1028700" latinLnBrk="1">
              <a:lnSpc>
                <a:spcPct val="110000"/>
              </a:lnSpc>
              <a:buFont typeface="AR BERKLEY" charset="0"/>
              <a:buChar char="»"/>
              <a:defRPr sz="20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  <a:sym typeface="AR BERKLEY" charset="0"/>
              </a:defRPr>
            </a:lvl5pPr>
            <a:lvl6pPr marL="30670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 BERKLEY" charset="0"/>
              <a:buChar char="»"/>
              <a:defRPr sz="20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  <a:sym typeface="AR BERKLEY" charset="0"/>
              </a:defRPr>
            </a:lvl6pPr>
            <a:lvl7pPr marL="35242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 BERKLEY" charset="0"/>
              <a:buChar char="»"/>
              <a:defRPr sz="20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  <a:sym typeface="AR BERKLEY" charset="0"/>
              </a:defRPr>
            </a:lvl7pPr>
            <a:lvl8pPr marL="39814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 BERKLEY" charset="0"/>
              <a:buChar char="»"/>
              <a:defRPr sz="20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  <a:sym typeface="AR BERKLEY" charset="0"/>
              </a:defRPr>
            </a:lvl8pPr>
            <a:lvl9pPr marL="4438650" indent="-228600" defTabSz="10287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 BERKLEY" charset="0"/>
              <a:buChar char="»"/>
              <a:defRPr sz="20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  <a:sym typeface="AR BERKLEY" charset="0"/>
              </a:defRPr>
            </a:lvl9pPr>
          </a:lstStyle>
          <a:p>
            <a:pPr defTabSz="1027355" eaLnBrk="1" hangingPunct="1">
              <a:lnSpc>
                <a:spcPct val="150000"/>
              </a:lnSpc>
              <a:buClrTx/>
              <a:buFont typeface="Arial" panose="020B0604020202020204" pitchFamily="34" charset="0"/>
              <a:buNone/>
              <a:defRPr/>
            </a:pPr>
            <a:r>
              <a:rPr lang="ko-KR" altLang="en-US" sz="1398" b="1">
                <a:solidFill>
                  <a:srgbClr val="000000"/>
                </a:solidFill>
                <a:latin typeface="Arial" panose="020B0604020202020204" pitchFamily="34" charset="0"/>
                <a:ea typeface="HY동녘B" charset="-128"/>
              </a:rPr>
              <a:t> </a:t>
            </a:r>
          </a:p>
        </p:txBody>
      </p:sp>
      <p:sp>
        <p:nvSpPr>
          <p:cNvPr id="14342" name="Rectangle 21">
            <a:extLst>
              <a:ext uri="{FF2B5EF4-FFF2-40B4-BE49-F238E27FC236}">
                <a16:creationId xmlns:a16="http://schemas.microsoft.com/office/drawing/2014/main" id="{ACABDE20-1AED-7611-5BFC-8749AB7BCAF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338388" y="1362075"/>
            <a:ext cx="4746625" cy="477838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latinLnBrk="1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  <a:sym typeface="AR BERKLEY" charset="0"/>
              </a:defRPr>
            </a:lvl1pPr>
            <a:lvl2pPr marL="989013" indent="-285750" latinLnBrk="1">
              <a:lnSpc>
                <a:spcPct val="110000"/>
              </a:lnSpc>
              <a:buFont typeface="AR BERKLEY" charset="0"/>
              <a:buChar char="–"/>
              <a:defRPr sz="28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  <a:sym typeface="AR BERKLEY" charset="0"/>
              </a:defRPr>
            </a:lvl2pPr>
            <a:lvl3pPr marL="1528763" indent="-228600" latinLnBrk="1">
              <a:lnSpc>
                <a:spcPct val="110000"/>
              </a:lnSpc>
              <a:buClr>
                <a:schemeClr val="tx1"/>
              </a:buClr>
              <a:buFont typeface="AR BERKLEY" charset="0"/>
              <a:buChar char="•"/>
              <a:defRPr sz="24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  <a:sym typeface="AR BERKLEY" charset="0"/>
              </a:defRPr>
            </a:lvl3pPr>
            <a:lvl4pPr marL="2068513" indent="-228600" latinLnBrk="1">
              <a:lnSpc>
                <a:spcPct val="110000"/>
              </a:lnSpc>
              <a:buFont typeface="AR BERKLEY" charset="0"/>
              <a:buChar char="–"/>
              <a:defRPr sz="20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  <a:sym typeface="AR BERKLEY" charset="0"/>
              </a:defRPr>
            </a:lvl4pPr>
            <a:lvl5pPr marL="2609850" indent="-228600" latinLnBrk="1">
              <a:lnSpc>
                <a:spcPct val="110000"/>
              </a:lnSpc>
              <a:buFont typeface="AR BERKLEY" charset="0"/>
              <a:buChar char="»"/>
              <a:defRPr sz="20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  <a:sym typeface="AR BERKLEY" charset="0"/>
              </a:defRPr>
            </a:lvl5pPr>
            <a:lvl6pPr marL="306705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 BERKLEY" charset="0"/>
              <a:buChar char="»"/>
              <a:defRPr sz="20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  <a:sym typeface="AR BERKLEY" charset="0"/>
              </a:defRPr>
            </a:lvl6pPr>
            <a:lvl7pPr marL="352425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 BERKLEY" charset="0"/>
              <a:buChar char="»"/>
              <a:defRPr sz="20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  <a:sym typeface="AR BERKLEY" charset="0"/>
              </a:defRPr>
            </a:lvl7pPr>
            <a:lvl8pPr marL="398145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 BERKLEY" charset="0"/>
              <a:buChar char="»"/>
              <a:defRPr sz="20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  <a:sym typeface="AR BERKLEY" charset="0"/>
              </a:defRPr>
            </a:lvl8pPr>
            <a:lvl9pPr marL="443865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 BERKLEY" charset="0"/>
              <a:buChar char="»"/>
              <a:defRPr sz="2000">
                <a:solidFill>
                  <a:schemeClr val="tx1"/>
                </a:solidFill>
                <a:latin typeface="AR BERKLEY" charset="0"/>
                <a:ea typeface="AR BERKLEY" charset="0"/>
                <a:cs typeface="AR BERKLEY" charset="0"/>
                <a:sym typeface="AR BERKLEY" charset="0"/>
              </a:defRPr>
            </a:lvl9pPr>
          </a:lstStyle>
          <a:p>
            <a:pPr defTabSz="913205" eaLnBrk="1" hangingPunct="1">
              <a:lnSpc>
                <a:spcPct val="100000"/>
              </a:lnSpc>
              <a:spcBef>
                <a:spcPct val="50000"/>
              </a:spcBef>
              <a:buClrTx/>
              <a:buFont typeface="Arial" panose="020B0604020202020204" pitchFamily="34" charset="0"/>
              <a:buNone/>
              <a:defRPr/>
            </a:pPr>
            <a:r>
              <a:rPr lang="ko-KR" altLang="en-US" sz="2497" b="1">
                <a:solidFill>
                  <a:srgbClr val="FFFFFF"/>
                </a:solidFill>
                <a:latin typeface="HNC_GO_B_HINT_GS" charset="0"/>
                <a:ea typeface="굴림" panose="020B0600000101010101" pitchFamily="50" charset="-127"/>
              </a:rPr>
              <a:t>  건축물 현황</a:t>
            </a:r>
          </a:p>
        </p:txBody>
      </p:sp>
      <p:grpSp>
        <p:nvGrpSpPr>
          <p:cNvPr id="12294" name="Group 14">
            <a:extLst>
              <a:ext uri="{FF2B5EF4-FFF2-40B4-BE49-F238E27FC236}">
                <a16:creationId xmlns:a16="http://schemas.microsoft.com/office/drawing/2014/main" id="{6A87B2E6-A3DA-F96F-BC5D-248AF1F4D425}"/>
              </a:ext>
            </a:extLst>
          </p:cNvPr>
          <p:cNvGrpSpPr>
            <a:grpSpLocks/>
          </p:cNvGrpSpPr>
          <p:nvPr/>
        </p:nvGrpSpPr>
        <p:grpSpPr bwMode="auto">
          <a:xfrm>
            <a:off x="1836738" y="1263650"/>
            <a:ext cx="5854700" cy="477838"/>
            <a:chOff x="907" y="1585"/>
            <a:chExt cx="3693" cy="301"/>
          </a:xfrm>
        </p:grpSpPr>
        <p:grpSp>
          <p:nvGrpSpPr>
            <p:cNvPr id="12312" name="Group 15">
              <a:extLst>
                <a:ext uri="{FF2B5EF4-FFF2-40B4-BE49-F238E27FC236}">
                  <a16:creationId xmlns:a16="http://schemas.microsoft.com/office/drawing/2014/main" id="{602C3A4D-F346-3B32-E950-BEE734F539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7" y="1591"/>
              <a:ext cx="3693" cy="288"/>
              <a:chOff x="907" y="1591"/>
              <a:chExt cx="3693" cy="288"/>
            </a:xfrm>
          </p:grpSpPr>
          <p:sp>
            <p:nvSpPr>
              <p:cNvPr id="14347" name="AutoShape 16" descr="EMB0013">
                <a:extLst>
                  <a:ext uri="{FF2B5EF4-FFF2-40B4-BE49-F238E27FC236}">
                    <a16:creationId xmlns:a16="http://schemas.microsoft.com/office/drawing/2014/main" id="{D82C5AB9-7114-BB9C-0E3D-BBA076E6FD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7" y="1591"/>
                <a:ext cx="3693" cy="288"/>
              </a:xfrm>
              <a:prstGeom prst="roundRect">
                <a:avLst>
                  <a:gd name="adj" fmla="val 6250"/>
                </a:avLst>
              </a:prstGeom>
              <a:blipFill dpi="0" rotWithShape="0">
                <a:blip r:embed="rId6"/>
                <a:srcRect/>
                <a:stretch>
                  <a:fillRect/>
                </a:stretch>
              </a:blipFill>
              <a:ln w="9544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/>
              <a:lstStyle>
                <a:lvl1pPr latinLnBrk="1">
                  <a:lnSpc>
                    <a:spcPct val="110000"/>
                  </a:lnSpc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 BERKLEY" charset="0"/>
                    <a:ea typeface="AR BERKLEY" charset="0"/>
                    <a:cs typeface="AR BERKLEY" charset="0"/>
                    <a:sym typeface="AR BERKLEY" charset="0"/>
                  </a:defRPr>
                </a:lvl1pPr>
                <a:lvl2pPr marL="742950" indent="-285750" latinLnBrk="1">
                  <a:lnSpc>
                    <a:spcPct val="110000"/>
                  </a:lnSpc>
                  <a:buFont typeface="AR BERKLEY" charset="0"/>
                  <a:buChar char="–"/>
                  <a:defRPr sz="2800">
                    <a:solidFill>
                      <a:schemeClr val="tx1"/>
                    </a:solidFill>
                    <a:latin typeface="AR BERKLEY" charset="0"/>
                    <a:ea typeface="AR BERKLEY" charset="0"/>
                    <a:cs typeface="AR BERKLEY" charset="0"/>
                    <a:sym typeface="AR BERKLEY" charset="0"/>
                  </a:defRPr>
                </a:lvl2pPr>
                <a:lvl3pPr marL="1143000" indent="-228600" latinLnBrk="1">
                  <a:lnSpc>
                    <a:spcPct val="110000"/>
                  </a:lnSpc>
                  <a:buClr>
                    <a:schemeClr val="tx1"/>
                  </a:buClr>
                  <a:buFont typeface="AR BERKLEY" charset="0"/>
                  <a:buChar char="•"/>
                  <a:defRPr sz="2400">
                    <a:solidFill>
                      <a:schemeClr val="tx1"/>
                    </a:solidFill>
                    <a:latin typeface="AR BERKLEY" charset="0"/>
                    <a:ea typeface="AR BERKLEY" charset="0"/>
                    <a:cs typeface="AR BERKLEY" charset="0"/>
                    <a:sym typeface="AR BERKLEY" charset="0"/>
                  </a:defRPr>
                </a:lvl3pPr>
                <a:lvl4pPr marL="1600200" indent="-228600" latinLnBrk="1">
                  <a:lnSpc>
                    <a:spcPct val="110000"/>
                  </a:lnSpc>
                  <a:buFont typeface="AR BERKLEY" charset="0"/>
                  <a:buChar char="–"/>
                  <a:defRPr sz="2000">
                    <a:solidFill>
                      <a:schemeClr val="tx1"/>
                    </a:solidFill>
                    <a:latin typeface="AR BERKLEY" charset="0"/>
                    <a:ea typeface="AR BERKLEY" charset="0"/>
                    <a:cs typeface="AR BERKLEY" charset="0"/>
                    <a:sym typeface="AR BERKLEY" charset="0"/>
                  </a:defRPr>
                </a:lvl4pPr>
                <a:lvl5pPr marL="2057400" indent="-228600" latinLnBrk="1">
                  <a:lnSpc>
                    <a:spcPct val="110000"/>
                  </a:lnSpc>
                  <a:buFont typeface="AR BERKLEY" charset="0"/>
                  <a:buChar char="»"/>
                  <a:defRPr sz="2000">
                    <a:solidFill>
                      <a:schemeClr val="tx1"/>
                    </a:solidFill>
                    <a:latin typeface="AR BERKLEY" charset="0"/>
                    <a:ea typeface="AR BERKLEY" charset="0"/>
                    <a:cs typeface="AR BERKLEY" charset="0"/>
                    <a:sym typeface="AR BERKLEY" charset="0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AR BERKLEY" charset="0"/>
                  <a:buChar char="»"/>
                  <a:defRPr sz="2000">
                    <a:solidFill>
                      <a:schemeClr val="tx1"/>
                    </a:solidFill>
                    <a:latin typeface="AR BERKLEY" charset="0"/>
                    <a:ea typeface="AR BERKLEY" charset="0"/>
                    <a:cs typeface="AR BERKLEY" charset="0"/>
                    <a:sym typeface="AR BERKLEY" charset="0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AR BERKLEY" charset="0"/>
                  <a:buChar char="»"/>
                  <a:defRPr sz="2000">
                    <a:solidFill>
                      <a:schemeClr val="tx1"/>
                    </a:solidFill>
                    <a:latin typeface="AR BERKLEY" charset="0"/>
                    <a:ea typeface="AR BERKLEY" charset="0"/>
                    <a:cs typeface="AR BERKLEY" charset="0"/>
                    <a:sym typeface="AR BERKLEY" charset="0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AR BERKLEY" charset="0"/>
                  <a:buChar char="»"/>
                  <a:defRPr sz="2000">
                    <a:solidFill>
                      <a:schemeClr val="tx1"/>
                    </a:solidFill>
                    <a:latin typeface="AR BERKLEY" charset="0"/>
                    <a:ea typeface="AR BERKLEY" charset="0"/>
                    <a:cs typeface="AR BERKLEY" charset="0"/>
                    <a:sym typeface="AR BERKLEY" charset="0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AR BERKLEY" charset="0"/>
                  <a:buChar char="»"/>
                  <a:defRPr sz="2000">
                    <a:solidFill>
                      <a:schemeClr val="tx1"/>
                    </a:solidFill>
                    <a:latin typeface="AR BERKLEY" charset="0"/>
                    <a:ea typeface="AR BERKLEY" charset="0"/>
                    <a:cs typeface="AR BERKLEY" charset="0"/>
                    <a:sym typeface="AR BERKLEY" charset="0"/>
                  </a:defRPr>
                </a:lvl9pPr>
              </a:lstStyle>
              <a:p>
                <a:pPr defTabSz="913205" eaLnBrk="1" hangingPunct="1">
                  <a:lnSpc>
                    <a:spcPct val="100000"/>
                  </a:lnSpc>
                  <a:spcBef>
                    <a:spcPct val="30000"/>
                  </a:spcBef>
                  <a:buClrTx/>
                  <a:buFont typeface="Arial" panose="020B0604020202020204" pitchFamily="34" charset="0"/>
                  <a:buNone/>
                  <a:defRPr/>
                </a:pPr>
                <a:endParaRPr lang="ko-KR" altLang="en-US" sz="1198">
                  <a:solidFill>
                    <a:srgbClr val="000000"/>
                  </a:solidFill>
                  <a:ea typeface="굴림" panose="020B0600000101010101" pitchFamily="50" charset="-127"/>
                </a:endParaRPr>
              </a:p>
            </p:txBody>
          </p:sp>
          <p:sp>
            <p:nvSpPr>
              <p:cNvPr id="14348" name="AutoShape 20">
                <a:extLst>
                  <a:ext uri="{FF2B5EF4-FFF2-40B4-BE49-F238E27FC236}">
                    <a16:creationId xmlns:a16="http://schemas.microsoft.com/office/drawing/2014/main" id="{E5976583-50CE-D46F-B3C3-9CD50D9C74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7" y="1591"/>
                <a:ext cx="3693" cy="95"/>
              </a:xfrm>
              <a:prstGeom prst="roundRect">
                <a:avLst>
                  <a:gd name="adj" fmla="val 25000"/>
                </a:avLst>
              </a:prstGeom>
              <a:solidFill>
                <a:srgbClr val="F8F8F8">
                  <a:alpha val="29803"/>
                </a:srgbClr>
              </a:solidFill>
              <a:ln>
                <a:noFill/>
              </a:ln>
              <a:effectLst/>
            </p:spPr>
            <p:txBody>
              <a:bodyPr wrap="none"/>
              <a:lstStyle>
                <a:lvl1pPr latinLnBrk="1">
                  <a:lnSpc>
                    <a:spcPct val="110000"/>
                  </a:lnSpc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AR BERKLEY" charset="0"/>
                    <a:ea typeface="AR BERKLEY" charset="0"/>
                    <a:cs typeface="AR BERKLEY" charset="0"/>
                    <a:sym typeface="AR BERKLEY" charset="0"/>
                  </a:defRPr>
                </a:lvl1pPr>
                <a:lvl2pPr marL="742950" indent="-285750" latinLnBrk="1">
                  <a:lnSpc>
                    <a:spcPct val="110000"/>
                  </a:lnSpc>
                  <a:buFont typeface="AR BERKLEY" charset="0"/>
                  <a:buChar char="–"/>
                  <a:defRPr sz="2800">
                    <a:solidFill>
                      <a:schemeClr val="tx1"/>
                    </a:solidFill>
                    <a:latin typeface="AR BERKLEY" charset="0"/>
                    <a:ea typeface="AR BERKLEY" charset="0"/>
                    <a:cs typeface="AR BERKLEY" charset="0"/>
                    <a:sym typeface="AR BERKLEY" charset="0"/>
                  </a:defRPr>
                </a:lvl2pPr>
                <a:lvl3pPr marL="1143000" indent="-228600" latinLnBrk="1">
                  <a:lnSpc>
                    <a:spcPct val="110000"/>
                  </a:lnSpc>
                  <a:buClr>
                    <a:schemeClr val="tx1"/>
                  </a:buClr>
                  <a:buFont typeface="AR BERKLEY" charset="0"/>
                  <a:buChar char="•"/>
                  <a:defRPr sz="2400">
                    <a:solidFill>
                      <a:schemeClr val="tx1"/>
                    </a:solidFill>
                    <a:latin typeface="AR BERKLEY" charset="0"/>
                    <a:ea typeface="AR BERKLEY" charset="0"/>
                    <a:cs typeface="AR BERKLEY" charset="0"/>
                    <a:sym typeface="AR BERKLEY" charset="0"/>
                  </a:defRPr>
                </a:lvl3pPr>
                <a:lvl4pPr marL="1600200" indent="-228600" latinLnBrk="1">
                  <a:lnSpc>
                    <a:spcPct val="110000"/>
                  </a:lnSpc>
                  <a:buFont typeface="AR BERKLEY" charset="0"/>
                  <a:buChar char="–"/>
                  <a:defRPr sz="2000">
                    <a:solidFill>
                      <a:schemeClr val="tx1"/>
                    </a:solidFill>
                    <a:latin typeface="AR BERKLEY" charset="0"/>
                    <a:ea typeface="AR BERKLEY" charset="0"/>
                    <a:cs typeface="AR BERKLEY" charset="0"/>
                    <a:sym typeface="AR BERKLEY" charset="0"/>
                  </a:defRPr>
                </a:lvl4pPr>
                <a:lvl5pPr marL="2057400" indent="-228600" latinLnBrk="1">
                  <a:lnSpc>
                    <a:spcPct val="110000"/>
                  </a:lnSpc>
                  <a:buFont typeface="AR BERKLEY" charset="0"/>
                  <a:buChar char="»"/>
                  <a:defRPr sz="2000">
                    <a:solidFill>
                      <a:schemeClr val="tx1"/>
                    </a:solidFill>
                    <a:latin typeface="AR BERKLEY" charset="0"/>
                    <a:ea typeface="AR BERKLEY" charset="0"/>
                    <a:cs typeface="AR BERKLEY" charset="0"/>
                    <a:sym typeface="AR BERKLEY" charset="0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AR BERKLEY" charset="0"/>
                  <a:buChar char="»"/>
                  <a:defRPr sz="2000">
                    <a:solidFill>
                      <a:schemeClr val="tx1"/>
                    </a:solidFill>
                    <a:latin typeface="AR BERKLEY" charset="0"/>
                    <a:ea typeface="AR BERKLEY" charset="0"/>
                    <a:cs typeface="AR BERKLEY" charset="0"/>
                    <a:sym typeface="AR BERKLEY" charset="0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AR BERKLEY" charset="0"/>
                  <a:buChar char="»"/>
                  <a:defRPr sz="2000">
                    <a:solidFill>
                      <a:schemeClr val="tx1"/>
                    </a:solidFill>
                    <a:latin typeface="AR BERKLEY" charset="0"/>
                    <a:ea typeface="AR BERKLEY" charset="0"/>
                    <a:cs typeface="AR BERKLEY" charset="0"/>
                    <a:sym typeface="AR BERKLEY" charset="0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AR BERKLEY" charset="0"/>
                  <a:buChar char="»"/>
                  <a:defRPr sz="2000">
                    <a:solidFill>
                      <a:schemeClr val="tx1"/>
                    </a:solidFill>
                    <a:latin typeface="AR BERKLEY" charset="0"/>
                    <a:ea typeface="AR BERKLEY" charset="0"/>
                    <a:cs typeface="AR BERKLEY" charset="0"/>
                    <a:sym typeface="AR BERKLEY" charset="0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Font typeface="AR BERKLEY" charset="0"/>
                  <a:buChar char="»"/>
                  <a:defRPr sz="2000">
                    <a:solidFill>
                      <a:schemeClr val="tx1"/>
                    </a:solidFill>
                    <a:latin typeface="AR BERKLEY" charset="0"/>
                    <a:ea typeface="AR BERKLEY" charset="0"/>
                    <a:cs typeface="AR BERKLEY" charset="0"/>
                    <a:sym typeface="AR BERKLEY" charset="0"/>
                  </a:defRPr>
                </a:lvl9pPr>
              </a:lstStyle>
              <a:p>
                <a:pPr defTabSz="913205" eaLnBrk="1" hangingPunct="1">
                  <a:lnSpc>
                    <a:spcPct val="100000"/>
                  </a:lnSpc>
                  <a:spcBef>
                    <a:spcPct val="30000"/>
                  </a:spcBef>
                  <a:buClrTx/>
                  <a:buFont typeface="Arial" panose="020B0604020202020204" pitchFamily="34" charset="0"/>
                  <a:buNone/>
                  <a:defRPr/>
                </a:pPr>
                <a:endParaRPr lang="ko-KR" altLang="en-US" sz="1198">
                  <a:solidFill>
                    <a:srgbClr val="000000"/>
                  </a:solidFill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14346" name="Rectangle 21">
              <a:extLst>
                <a:ext uri="{FF2B5EF4-FFF2-40B4-BE49-F238E27FC236}">
                  <a16:creationId xmlns:a16="http://schemas.microsoft.com/office/drawing/2014/main" id="{7D6386F2-C5D5-534C-2A37-229ABBD1350A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998" y="1585"/>
              <a:ext cx="2994" cy="30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>
              <a:lvl1pPr latinLnBrk="1">
                <a:lnSpc>
                  <a:spcPct val="110000"/>
                </a:lnSpc>
                <a:buClr>
                  <a:schemeClr val="tx1"/>
                </a:buClr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 BERKLEY" charset="0"/>
                  <a:ea typeface="AR BERKLEY" charset="0"/>
                  <a:cs typeface="AR BERKLEY" charset="0"/>
                  <a:sym typeface="AR BERKLEY" charset="0"/>
                </a:defRPr>
              </a:lvl1pPr>
              <a:lvl2pPr marL="989013" indent="-285750" latinLnBrk="1">
                <a:lnSpc>
                  <a:spcPct val="110000"/>
                </a:lnSpc>
                <a:buFont typeface="AR BERKLEY" charset="0"/>
                <a:buChar char="–"/>
                <a:defRPr sz="2800">
                  <a:solidFill>
                    <a:schemeClr val="tx1"/>
                  </a:solidFill>
                  <a:latin typeface="AR BERKLEY" charset="0"/>
                  <a:ea typeface="AR BERKLEY" charset="0"/>
                  <a:cs typeface="AR BERKLEY" charset="0"/>
                  <a:sym typeface="AR BERKLEY" charset="0"/>
                </a:defRPr>
              </a:lvl2pPr>
              <a:lvl3pPr marL="1528763" indent="-228600" latinLnBrk="1">
                <a:lnSpc>
                  <a:spcPct val="110000"/>
                </a:lnSpc>
                <a:buClr>
                  <a:schemeClr val="tx1"/>
                </a:buClr>
                <a:buFont typeface="AR BERKLEY" charset="0"/>
                <a:buChar char="•"/>
                <a:defRPr sz="2400">
                  <a:solidFill>
                    <a:schemeClr val="tx1"/>
                  </a:solidFill>
                  <a:latin typeface="AR BERKLEY" charset="0"/>
                  <a:ea typeface="AR BERKLEY" charset="0"/>
                  <a:cs typeface="AR BERKLEY" charset="0"/>
                  <a:sym typeface="AR BERKLEY" charset="0"/>
                </a:defRPr>
              </a:lvl3pPr>
              <a:lvl4pPr marL="2068513" indent="-228600" latinLnBrk="1">
                <a:lnSpc>
                  <a:spcPct val="110000"/>
                </a:lnSpc>
                <a:buFont typeface="AR BERKLEY" charset="0"/>
                <a:buChar char="–"/>
                <a:defRPr sz="2000">
                  <a:solidFill>
                    <a:schemeClr val="tx1"/>
                  </a:solidFill>
                  <a:latin typeface="AR BERKLEY" charset="0"/>
                  <a:ea typeface="AR BERKLEY" charset="0"/>
                  <a:cs typeface="AR BERKLEY" charset="0"/>
                  <a:sym typeface="AR BERKLEY" charset="0"/>
                </a:defRPr>
              </a:lvl4pPr>
              <a:lvl5pPr marL="2609850" indent="-228600" latinLnBrk="1">
                <a:lnSpc>
                  <a:spcPct val="110000"/>
                </a:lnSpc>
                <a:buFont typeface="AR BERKLEY" charset="0"/>
                <a:buChar char="»"/>
                <a:defRPr sz="2000">
                  <a:solidFill>
                    <a:schemeClr val="tx1"/>
                  </a:solidFill>
                  <a:latin typeface="AR BERKLEY" charset="0"/>
                  <a:ea typeface="AR BERKLEY" charset="0"/>
                  <a:cs typeface="AR BERKLEY" charset="0"/>
                  <a:sym typeface="AR BERKLEY" charset="0"/>
                </a:defRPr>
              </a:lvl5pPr>
              <a:lvl6pPr marL="306705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 BERKLEY" charset="0"/>
                <a:buChar char="»"/>
                <a:defRPr sz="2000">
                  <a:solidFill>
                    <a:schemeClr val="tx1"/>
                  </a:solidFill>
                  <a:latin typeface="AR BERKLEY" charset="0"/>
                  <a:ea typeface="AR BERKLEY" charset="0"/>
                  <a:cs typeface="AR BERKLEY" charset="0"/>
                  <a:sym typeface="AR BERKLEY" charset="0"/>
                </a:defRPr>
              </a:lvl6pPr>
              <a:lvl7pPr marL="352425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 BERKLEY" charset="0"/>
                <a:buChar char="»"/>
                <a:defRPr sz="2000">
                  <a:solidFill>
                    <a:schemeClr val="tx1"/>
                  </a:solidFill>
                  <a:latin typeface="AR BERKLEY" charset="0"/>
                  <a:ea typeface="AR BERKLEY" charset="0"/>
                  <a:cs typeface="AR BERKLEY" charset="0"/>
                  <a:sym typeface="AR BERKLEY" charset="0"/>
                </a:defRPr>
              </a:lvl7pPr>
              <a:lvl8pPr marL="398145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 BERKLEY" charset="0"/>
                <a:buChar char="»"/>
                <a:defRPr sz="2000">
                  <a:solidFill>
                    <a:schemeClr val="tx1"/>
                  </a:solidFill>
                  <a:latin typeface="AR BERKLEY" charset="0"/>
                  <a:ea typeface="AR BERKLEY" charset="0"/>
                  <a:cs typeface="AR BERKLEY" charset="0"/>
                  <a:sym typeface="AR BERKLEY" charset="0"/>
                </a:defRPr>
              </a:lvl8pPr>
              <a:lvl9pPr marL="4438650" indent="-228600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 BERKLEY" charset="0"/>
                <a:buChar char="»"/>
                <a:defRPr sz="2000">
                  <a:solidFill>
                    <a:schemeClr val="tx1"/>
                  </a:solidFill>
                  <a:latin typeface="AR BERKLEY" charset="0"/>
                  <a:ea typeface="AR BERKLEY" charset="0"/>
                  <a:cs typeface="AR BERKLEY" charset="0"/>
                  <a:sym typeface="AR BERKLEY" charset="0"/>
                </a:defRPr>
              </a:lvl9pPr>
            </a:lstStyle>
            <a:p>
              <a:pPr defTabSz="913205" eaLnBrk="1" hangingPunct="1">
                <a:lnSpc>
                  <a:spcPct val="100000"/>
                </a:lnSpc>
                <a:spcBef>
                  <a:spcPct val="50000"/>
                </a:spcBef>
                <a:buClrTx/>
                <a:buFont typeface="Arial" panose="020B0604020202020204" pitchFamily="34" charset="0"/>
                <a:buNone/>
                <a:defRPr/>
              </a:pPr>
              <a:r>
                <a:rPr lang="ko-KR" altLang="en-US" sz="2497" b="1">
                  <a:solidFill>
                    <a:srgbClr val="FFFFFF"/>
                  </a:solidFill>
                  <a:latin typeface="HNC_GO_B_HINT_GS" charset="0"/>
                  <a:ea typeface="굴림" panose="020B0600000101010101" pitchFamily="50" charset="-127"/>
                </a:rPr>
                <a:t>  층 별 현 황 </a:t>
              </a:r>
            </a:p>
          </p:txBody>
        </p:sp>
      </p:grp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D062B21-1F7E-926E-DB29-EAF37322F7BC}"/>
              </a:ext>
            </a:extLst>
          </p:cNvPr>
          <p:cNvGraphicFramePr>
            <a:graphicFrameLocks noGrp="1"/>
          </p:cNvGraphicFramePr>
          <p:nvPr/>
        </p:nvGraphicFramePr>
        <p:xfrm>
          <a:off x="1836738" y="2170113"/>
          <a:ext cx="8448675" cy="2790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9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08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구분</a:t>
                      </a:r>
                    </a:p>
                  </a:txBody>
                  <a:tcPr marL="91599" marR="91599" marT="45832" marB="4583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각 층별 현황</a:t>
                      </a:r>
                    </a:p>
                  </a:txBody>
                  <a:tcPr marL="91599" marR="91599" marT="45832" marB="4583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6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3</a:t>
                      </a:r>
                      <a:r>
                        <a:rPr lang="ko-KR" altLang="en-US" sz="18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층</a:t>
                      </a:r>
                    </a:p>
                  </a:txBody>
                  <a:tcPr marL="91599" marR="91599" marT="45832" marB="4583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사무실</a:t>
                      </a:r>
                      <a:r>
                        <a:rPr lang="en-US" altLang="ko-KR" sz="18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, </a:t>
                      </a:r>
                      <a:r>
                        <a:rPr lang="ko-KR" altLang="en-US" sz="18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원장실</a:t>
                      </a:r>
                      <a:r>
                        <a:rPr lang="en-US" altLang="ko-KR" sz="18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, </a:t>
                      </a:r>
                      <a:r>
                        <a:rPr lang="ko-KR" altLang="en-US" sz="18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회의실</a:t>
                      </a:r>
                    </a:p>
                  </a:txBody>
                  <a:tcPr marL="91599" marR="91599" marT="45832" marB="4583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6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2</a:t>
                      </a:r>
                      <a:r>
                        <a:rPr lang="ko-KR" altLang="en-US" sz="18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층</a:t>
                      </a:r>
                    </a:p>
                  </a:txBody>
                  <a:tcPr marL="91599" marR="91599" marT="45832" marB="4583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병실</a:t>
                      </a:r>
                      <a:r>
                        <a:rPr lang="en-US" altLang="ko-KR" sz="18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(10</a:t>
                      </a:r>
                      <a:r>
                        <a:rPr lang="ko-KR" altLang="en-US" sz="18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실</a:t>
                      </a:r>
                      <a:r>
                        <a:rPr lang="en-US" altLang="ko-KR" sz="18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), </a:t>
                      </a:r>
                      <a:r>
                        <a:rPr lang="ko-KR" altLang="en-US" sz="18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물리치료실</a:t>
                      </a:r>
                      <a:r>
                        <a:rPr lang="en-US" altLang="ko-KR" sz="18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, </a:t>
                      </a:r>
                      <a:r>
                        <a:rPr lang="ko-KR" altLang="en-US" sz="18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소방펌프실</a:t>
                      </a:r>
                      <a:r>
                        <a:rPr lang="en-US" altLang="ko-KR" sz="18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, </a:t>
                      </a:r>
                      <a:r>
                        <a:rPr lang="ko-KR" altLang="en-US" sz="18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옥외대피공간</a:t>
                      </a:r>
                    </a:p>
                  </a:txBody>
                  <a:tcPr marL="91599" marR="91599" marT="45832" marB="4583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66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1</a:t>
                      </a:r>
                      <a:r>
                        <a:rPr lang="ko-KR" altLang="en-US" sz="18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층</a:t>
                      </a:r>
                    </a:p>
                  </a:txBody>
                  <a:tcPr marL="91599" marR="91599" marT="45832" marB="4583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병실</a:t>
                      </a:r>
                      <a:r>
                        <a:rPr lang="en-US" altLang="ko-KR" sz="18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(11</a:t>
                      </a:r>
                      <a:r>
                        <a:rPr lang="ko-KR" altLang="en-US" sz="18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실</a:t>
                      </a:r>
                      <a:r>
                        <a:rPr lang="en-US" altLang="ko-KR" sz="18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), </a:t>
                      </a:r>
                      <a:r>
                        <a:rPr lang="ko-KR" altLang="en-US" sz="18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사무실</a:t>
                      </a:r>
                      <a:r>
                        <a:rPr lang="en-US" altLang="ko-KR" sz="18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, </a:t>
                      </a:r>
                      <a:r>
                        <a:rPr lang="ko-KR" altLang="en-US" sz="18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주방</a:t>
                      </a:r>
                      <a:r>
                        <a:rPr lang="en-US" altLang="ko-KR" sz="18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, </a:t>
                      </a:r>
                      <a:r>
                        <a:rPr lang="ko-KR" altLang="en-US" sz="1800" dirty="0">
                          <a:latin typeface="HY신명조" panose="02030600000101010101" pitchFamily="18" charset="-127"/>
                          <a:ea typeface="HY신명조" panose="02030600000101010101" pitchFamily="18" charset="-127"/>
                        </a:rPr>
                        <a:t>간호사실</a:t>
                      </a:r>
                    </a:p>
                  </a:txBody>
                  <a:tcPr marL="91599" marR="91599" marT="45832" marB="4583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>
            <a:extLst>
              <a:ext uri="{FF2B5EF4-FFF2-40B4-BE49-F238E27FC236}">
                <a16:creationId xmlns:a16="http://schemas.microsoft.com/office/drawing/2014/main" id="{23D1D725-9772-0575-FA30-D530D05385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white">
          <a:xfrm>
            <a:off x="2514600" y="206375"/>
            <a:ext cx="7777163" cy="930275"/>
          </a:xfrm>
        </p:spPr>
        <p:txBody>
          <a:bodyPr anchor="t"/>
          <a:lstStyle/>
          <a:p>
            <a:pPr defTabSz="393700" eaLnBrk="1" hangingPunct="1">
              <a:lnSpc>
                <a:spcPct val="100000"/>
              </a:lnSpc>
            </a:pPr>
            <a:r>
              <a:rPr lang="ko-KR" altLang="en-US" sz="3500">
                <a:solidFill>
                  <a:srgbClr val="00354D"/>
                </a:solidFill>
                <a:latin typeface="맑은 고딕" panose="020B0503020000020004" pitchFamily="34" charset="-127"/>
                <a:sym typeface="Arial" panose="020B0604020202020204" pitchFamily="34" charset="0"/>
              </a:rPr>
              <a:t>전경사진</a:t>
            </a:r>
          </a:p>
        </p:txBody>
      </p:sp>
      <p:grpSp>
        <p:nvGrpSpPr>
          <p:cNvPr id="14339" name="Group 5">
            <a:extLst>
              <a:ext uri="{FF2B5EF4-FFF2-40B4-BE49-F238E27FC236}">
                <a16:creationId xmlns:a16="http://schemas.microsoft.com/office/drawing/2014/main" id="{CD3155DE-6108-8CFD-66CA-3D87B0FD3604}"/>
              </a:ext>
            </a:extLst>
          </p:cNvPr>
          <p:cNvGrpSpPr>
            <a:grpSpLocks/>
          </p:cNvGrpSpPr>
          <p:nvPr/>
        </p:nvGrpSpPr>
        <p:grpSpPr bwMode="auto">
          <a:xfrm>
            <a:off x="1762125" y="254000"/>
            <a:ext cx="762000" cy="665163"/>
            <a:chOff x="154" y="160"/>
            <a:chExt cx="480" cy="419"/>
          </a:xfrm>
        </p:grpSpPr>
        <p:sp>
          <p:nvSpPr>
            <p:cNvPr id="14343" name="AutoShape 6">
              <a:extLst>
                <a:ext uri="{FF2B5EF4-FFF2-40B4-BE49-F238E27FC236}">
                  <a16:creationId xmlns:a16="http://schemas.microsoft.com/office/drawing/2014/main" id="{2D1A0E58-B74D-D9CB-57EE-07813DC6A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167"/>
              <a:ext cx="476" cy="412"/>
            </a:xfrm>
            <a:prstGeom prst="hexagon">
              <a:avLst>
                <a:gd name="adj" fmla="val 27044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3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buFontTx/>
                <a:buNone/>
              </a:pPr>
              <a:endParaRPr lang="ko-KR" altLang="en-US" sz="1200"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  <p:sp>
          <p:nvSpPr>
            <p:cNvPr id="14344" name="AutoShape 7" descr="EMB0042">
              <a:extLst>
                <a:ext uri="{FF2B5EF4-FFF2-40B4-BE49-F238E27FC236}">
                  <a16:creationId xmlns:a16="http://schemas.microsoft.com/office/drawing/2014/main" id="{11C6AAB8-9932-DA7F-17E4-8FCF362FF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" y="160"/>
              <a:ext cx="475" cy="411"/>
            </a:xfrm>
            <a:prstGeom prst="hexagon">
              <a:avLst>
                <a:gd name="adj" fmla="val 27047"/>
                <a:gd name="vf" fmla="val 115470"/>
              </a:avLst>
            </a:prstGeom>
            <a:blipFill dpi="0" rotWithShape="0">
              <a:blip r:embed="rId3"/>
              <a:srcRect/>
              <a:stretch>
                <a:fillRect/>
              </a:stretch>
            </a:blipFill>
            <a:ln w="9544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3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buFontTx/>
                <a:buNone/>
              </a:pPr>
              <a:endParaRPr lang="ko-KR" altLang="en-US" sz="1200"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  <p:sp>
          <p:nvSpPr>
            <p:cNvPr id="14345" name="AutoShape 8" descr="EMB0043">
              <a:extLst>
                <a:ext uri="{FF2B5EF4-FFF2-40B4-BE49-F238E27FC236}">
                  <a16:creationId xmlns:a16="http://schemas.microsoft.com/office/drawing/2014/main" id="{62DAD9DB-AF66-E191-C5C9-19450AF39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" y="185"/>
              <a:ext cx="418" cy="362"/>
            </a:xfrm>
            <a:prstGeom prst="hexagon">
              <a:avLst>
                <a:gd name="adj" fmla="val 29092"/>
                <a:gd name="vf" fmla="val 115470"/>
              </a:avLst>
            </a:prstGeom>
            <a:blipFill dpi="0" rotWithShape="0">
              <a:blip r:embed="rId4"/>
              <a:srcRect/>
              <a:stretch>
                <a:fillRect/>
              </a:stretch>
            </a:blipFill>
            <a:ln w="9544">
              <a:solidFill>
                <a:srgbClr val="FEFEFE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393700"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1pPr>
              <a:lvl2pPr marL="742950" indent="-285750" defTabSz="3937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3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2pPr>
              <a:lvl3pPr marL="1143000" indent="-228600" defTabSz="3937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3pPr>
              <a:lvl4pPr marL="1600200" indent="-228600" defTabSz="3937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4pPr>
              <a:lvl5pPr marL="2057400" indent="-228600" defTabSz="3937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5pPr>
              <a:lvl6pPr marL="2514600" indent="-228600" defTabSz="393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6pPr>
              <a:lvl7pPr marL="2971800" indent="-228600" defTabSz="393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7pPr>
              <a:lvl8pPr marL="3429000" indent="-228600" defTabSz="393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8pPr>
              <a:lvl9pPr marL="3886200" indent="-228600" defTabSz="393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2000" b="1">
                  <a:solidFill>
                    <a:srgbClr val="FFFFFF"/>
                  </a:solidFill>
                  <a:latin typeface="Arial" panose="020B0604020202020204" pitchFamily="34" charset="0"/>
                  <a:ea typeface="HY동녘B" charset="-128"/>
                  <a:sym typeface="AR BERKLEY" charset="0"/>
                </a:rPr>
                <a:t>2-2</a:t>
              </a:r>
            </a:p>
          </p:txBody>
        </p:sp>
      </p:grpSp>
      <p:sp>
        <p:nvSpPr>
          <p:cNvPr id="14340" name="Rectangle 9">
            <a:extLst>
              <a:ext uri="{FF2B5EF4-FFF2-40B4-BE49-F238E27FC236}">
                <a16:creationId xmlns:a16="http://schemas.microsoft.com/office/drawing/2014/main" id="{32AE1FAD-6E0A-22C8-3929-22F021FBCBE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17650" y="0"/>
            <a:ext cx="9131300" cy="450850"/>
          </a:xfrm>
          <a:prstGeom prst="rect">
            <a:avLst/>
          </a:prstGeom>
          <a:noFill/>
          <a:ln>
            <a:noFill/>
          </a:ln>
          <a:effectLst>
            <a:outerShdw dist="36232" dir="2700000" algn="ctr" rotWithShape="0">
              <a:srgbClr val="2F697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FontTx/>
              <a:buNone/>
            </a:pPr>
            <a:endParaRPr lang="ko-KR" altLang="en-US" sz="1200"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14341" name="Rectangle 10">
            <a:extLst>
              <a:ext uri="{FF2B5EF4-FFF2-40B4-BE49-F238E27FC236}">
                <a16:creationId xmlns:a16="http://schemas.microsoft.com/office/drawing/2014/main" id="{2FD943CB-D1FC-882F-2DA1-969959DB83B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17650" y="0"/>
            <a:ext cx="9131300" cy="450850"/>
          </a:xfrm>
          <a:prstGeom prst="rect">
            <a:avLst/>
          </a:prstGeom>
          <a:noFill/>
          <a:ln>
            <a:noFill/>
          </a:ln>
          <a:effectLst>
            <a:outerShdw dist="36232" dir="2700000" algn="ctr" rotWithShape="0">
              <a:srgbClr val="2F697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FontTx/>
              <a:buNone/>
            </a:pPr>
            <a:endParaRPr lang="ko-KR" altLang="en-US" sz="1200"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pic>
        <p:nvPicPr>
          <p:cNvPr id="14342" name="그림 6">
            <a:extLst>
              <a:ext uri="{FF2B5EF4-FFF2-40B4-BE49-F238E27FC236}">
                <a16:creationId xmlns:a16="http://schemas.microsoft.com/office/drawing/2014/main" id="{940DC2E0-541E-41AD-E456-B76382EB9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50" y="1003300"/>
            <a:ext cx="9123363" cy="557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>
            <a:extLst>
              <a:ext uri="{FF2B5EF4-FFF2-40B4-BE49-F238E27FC236}">
                <a16:creationId xmlns:a16="http://schemas.microsoft.com/office/drawing/2014/main" id="{837EA02C-1FCD-50C6-9957-2C3A07AEE8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white">
          <a:xfrm>
            <a:off x="2514600" y="206375"/>
            <a:ext cx="7777163" cy="930275"/>
          </a:xfrm>
        </p:spPr>
        <p:txBody>
          <a:bodyPr anchor="t"/>
          <a:lstStyle/>
          <a:p>
            <a:pPr defTabSz="393700" eaLnBrk="1" hangingPunct="1">
              <a:lnSpc>
                <a:spcPct val="100000"/>
              </a:lnSpc>
            </a:pPr>
            <a:r>
              <a:rPr lang="ko-KR" altLang="en-US" sz="3500">
                <a:solidFill>
                  <a:srgbClr val="00354D"/>
                </a:solidFill>
                <a:latin typeface="맑은 고딕" panose="020B0503020000020004" pitchFamily="34" charset="-127"/>
                <a:sym typeface="Arial" panose="020B0604020202020204" pitchFamily="34" charset="0"/>
              </a:rPr>
              <a:t>내부구조 및 피난로</a:t>
            </a:r>
            <a:r>
              <a:rPr lang="en-US" altLang="ko-KR" sz="3500">
                <a:solidFill>
                  <a:srgbClr val="00354D"/>
                </a:solidFill>
                <a:latin typeface="맑은 고딕" panose="020B0503020000020004" pitchFamily="34" charset="-127"/>
                <a:sym typeface="Arial" panose="020B0604020202020204" pitchFamily="34" charset="0"/>
              </a:rPr>
              <a:t>(</a:t>
            </a:r>
            <a:r>
              <a:rPr lang="ko-KR" altLang="en-US" sz="3500">
                <a:solidFill>
                  <a:srgbClr val="00354D"/>
                </a:solidFill>
                <a:latin typeface="맑은 고딕" panose="020B0503020000020004" pitchFamily="34" charset="-127"/>
                <a:sym typeface="Arial" panose="020B0604020202020204" pitchFamily="34" charset="0"/>
              </a:rPr>
              <a:t>본관 </a:t>
            </a:r>
            <a:r>
              <a:rPr lang="en-US" altLang="ko-KR" sz="3500">
                <a:solidFill>
                  <a:srgbClr val="00354D"/>
                </a:solidFill>
                <a:latin typeface="맑은 고딕" panose="020B0503020000020004" pitchFamily="34" charset="-127"/>
                <a:sym typeface="Arial" panose="020B0604020202020204" pitchFamily="34" charset="0"/>
              </a:rPr>
              <a:t>1</a:t>
            </a:r>
            <a:r>
              <a:rPr lang="ko-KR" altLang="en-US" sz="3500">
                <a:solidFill>
                  <a:srgbClr val="00354D"/>
                </a:solidFill>
                <a:latin typeface="맑은 고딕" panose="020B0503020000020004" pitchFamily="34" charset="-127"/>
                <a:sym typeface="Arial" panose="020B0604020202020204" pitchFamily="34" charset="0"/>
              </a:rPr>
              <a:t>층</a:t>
            </a:r>
            <a:r>
              <a:rPr lang="en-US" altLang="ko-KR" sz="3500">
                <a:solidFill>
                  <a:srgbClr val="00354D"/>
                </a:solidFill>
                <a:latin typeface="맑은 고딕" panose="020B0503020000020004" pitchFamily="34" charset="-127"/>
                <a:sym typeface="Arial" panose="020B0604020202020204" pitchFamily="34" charset="0"/>
              </a:rPr>
              <a:t>)</a:t>
            </a:r>
            <a:endParaRPr lang="ko-KR" altLang="en-US" sz="3500">
              <a:solidFill>
                <a:srgbClr val="00354D"/>
              </a:solidFill>
              <a:latin typeface="맑은 고딕" panose="020B0503020000020004" pitchFamily="34" charset="-127"/>
              <a:sym typeface="Arial" panose="020B0604020202020204" pitchFamily="34" charset="0"/>
            </a:endParaRPr>
          </a:p>
        </p:txBody>
      </p:sp>
      <p:grpSp>
        <p:nvGrpSpPr>
          <p:cNvPr id="15363" name="Group 5">
            <a:extLst>
              <a:ext uri="{FF2B5EF4-FFF2-40B4-BE49-F238E27FC236}">
                <a16:creationId xmlns:a16="http://schemas.microsoft.com/office/drawing/2014/main" id="{45301A99-12CA-329D-A773-5D13C26F9C4C}"/>
              </a:ext>
            </a:extLst>
          </p:cNvPr>
          <p:cNvGrpSpPr>
            <a:grpSpLocks/>
          </p:cNvGrpSpPr>
          <p:nvPr/>
        </p:nvGrpSpPr>
        <p:grpSpPr bwMode="auto">
          <a:xfrm>
            <a:off x="1762125" y="254000"/>
            <a:ext cx="762000" cy="665163"/>
            <a:chOff x="154" y="160"/>
            <a:chExt cx="480" cy="419"/>
          </a:xfrm>
        </p:grpSpPr>
        <p:sp>
          <p:nvSpPr>
            <p:cNvPr id="15394" name="AutoShape 6">
              <a:extLst>
                <a:ext uri="{FF2B5EF4-FFF2-40B4-BE49-F238E27FC236}">
                  <a16:creationId xmlns:a16="http://schemas.microsoft.com/office/drawing/2014/main" id="{F74FAF18-7ED7-CC83-A9C0-B1AF43DD1A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167"/>
              <a:ext cx="476" cy="412"/>
            </a:xfrm>
            <a:prstGeom prst="hexagon">
              <a:avLst>
                <a:gd name="adj" fmla="val 27044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3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buFontTx/>
                <a:buNone/>
              </a:pPr>
              <a:endParaRPr lang="ko-KR" altLang="en-US" sz="1200"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  <p:sp>
          <p:nvSpPr>
            <p:cNvPr id="15395" name="AutoShape 7" descr="EMB0042">
              <a:extLst>
                <a:ext uri="{FF2B5EF4-FFF2-40B4-BE49-F238E27FC236}">
                  <a16:creationId xmlns:a16="http://schemas.microsoft.com/office/drawing/2014/main" id="{E757E6C8-DD4F-F1AC-86EB-B87C4174F6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" y="160"/>
              <a:ext cx="475" cy="411"/>
            </a:xfrm>
            <a:prstGeom prst="hexagon">
              <a:avLst>
                <a:gd name="adj" fmla="val 27047"/>
                <a:gd name="vf" fmla="val 115470"/>
              </a:avLst>
            </a:prstGeom>
            <a:blipFill dpi="0" rotWithShape="0">
              <a:blip r:embed="rId3"/>
              <a:srcRect/>
              <a:stretch>
                <a:fillRect/>
              </a:stretch>
            </a:blipFill>
            <a:ln w="9544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3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buFontTx/>
                <a:buNone/>
              </a:pPr>
              <a:endParaRPr lang="ko-KR" altLang="en-US" sz="1200"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  <p:sp>
          <p:nvSpPr>
            <p:cNvPr id="15396" name="AutoShape 8" descr="EMB0043">
              <a:extLst>
                <a:ext uri="{FF2B5EF4-FFF2-40B4-BE49-F238E27FC236}">
                  <a16:creationId xmlns:a16="http://schemas.microsoft.com/office/drawing/2014/main" id="{97A52B22-12A9-87B6-61A8-342FC0BFE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" y="185"/>
              <a:ext cx="418" cy="362"/>
            </a:xfrm>
            <a:prstGeom prst="hexagon">
              <a:avLst>
                <a:gd name="adj" fmla="val 29092"/>
                <a:gd name="vf" fmla="val 115470"/>
              </a:avLst>
            </a:prstGeom>
            <a:blipFill dpi="0" rotWithShape="0">
              <a:blip r:embed="rId4"/>
              <a:srcRect/>
              <a:stretch>
                <a:fillRect/>
              </a:stretch>
            </a:blipFill>
            <a:ln w="9544">
              <a:solidFill>
                <a:srgbClr val="FEFEFE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393700"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1pPr>
              <a:lvl2pPr marL="742950" indent="-285750" defTabSz="3937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3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2pPr>
              <a:lvl3pPr marL="1143000" indent="-228600" defTabSz="3937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3pPr>
              <a:lvl4pPr marL="1600200" indent="-228600" defTabSz="3937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4pPr>
              <a:lvl5pPr marL="2057400" indent="-228600" defTabSz="3937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5pPr>
              <a:lvl6pPr marL="2514600" indent="-228600" defTabSz="393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6pPr>
              <a:lvl7pPr marL="2971800" indent="-228600" defTabSz="393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7pPr>
              <a:lvl8pPr marL="3429000" indent="-228600" defTabSz="393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8pPr>
              <a:lvl9pPr marL="3886200" indent="-228600" defTabSz="393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2000" b="1">
                  <a:solidFill>
                    <a:srgbClr val="FFFFFF"/>
                  </a:solidFill>
                  <a:latin typeface="Arial" panose="020B0604020202020204" pitchFamily="34" charset="0"/>
                  <a:ea typeface="HY동녘B" charset="-128"/>
                  <a:sym typeface="AR BERKLEY" charset="0"/>
                </a:rPr>
                <a:t>2-</a:t>
              </a:r>
              <a:r>
                <a:rPr lang="en-US" altLang="ko-KR" sz="2000" b="1">
                  <a:solidFill>
                    <a:srgbClr val="FFFFFF"/>
                  </a:solidFill>
                  <a:latin typeface="Arial" panose="020B0604020202020204" pitchFamily="34" charset="0"/>
                  <a:ea typeface="HY동녘B" charset="-128"/>
                  <a:sym typeface="AR BERKLEY" charset="0"/>
                </a:rPr>
                <a:t>3</a:t>
              </a:r>
              <a:endParaRPr lang="ko-KR" altLang="en-US" sz="2000" b="1">
                <a:solidFill>
                  <a:srgbClr val="FFFFFF"/>
                </a:solidFill>
                <a:latin typeface="Arial" panose="020B0604020202020204" pitchFamily="34" charset="0"/>
                <a:ea typeface="HY동녘B" charset="-128"/>
                <a:sym typeface="AR BERKLEY" charset="0"/>
              </a:endParaRPr>
            </a:p>
          </p:txBody>
        </p:sp>
      </p:grpSp>
      <p:sp>
        <p:nvSpPr>
          <p:cNvPr id="15364" name="Rectangle 9">
            <a:extLst>
              <a:ext uri="{FF2B5EF4-FFF2-40B4-BE49-F238E27FC236}">
                <a16:creationId xmlns:a16="http://schemas.microsoft.com/office/drawing/2014/main" id="{4684DCED-36CC-27AE-C7E5-ABA0DBAB8E7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17650" y="0"/>
            <a:ext cx="9131300" cy="450850"/>
          </a:xfrm>
          <a:prstGeom prst="rect">
            <a:avLst/>
          </a:prstGeom>
          <a:noFill/>
          <a:ln>
            <a:noFill/>
          </a:ln>
          <a:effectLst>
            <a:outerShdw dist="36232" dir="2700000" algn="ctr" rotWithShape="0">
              <a:srgbClr val="2F697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FontTx/>
              <a:buNone/>
            </a:pPr>
            <a:endParaRPr lang="ko-KR" altLang="en-US" sz="1200"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15365" name="Rectangle 10">
            <a:extLst>
              <a:ext uri="{FF2B5EF4-FFF2-40B4-BE49-F238E27FC236}">
                <a16:creationId xmlns:a16="http://schemas.microsoft.com/office/drawing/2014/main" id="{5F08CA9C-2025-360B-910F-35A69F1B7D3E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17650" y="0"/>
            <a:ext cx="9131300" cy="450850"/>
          </a:xfrm>
          <a:prstGeom prst="rect">
            <a:avLst/>
          </a:prstGeom>
          <a:noFill/>
          <a:ln>
            <a:noFill/>
          </a:ln>
          <a:effectLst>
            <a:outerShdw dist="36232" dir="2700000" algn="ctr" rotWithShape="0">
              <a:srgbClr val="2F697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FontTx/>
              <a:buNone/>
            </a:pPr>
            <a:endParaRPr lang="ko-KR" altLang="en-US" sz="1200"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pic>
        <p:nvPicPr>
          <p:cNvPr id="15366" name="그림 2">
            <a:extLst>
              <a:ext uri="{FF2B5EF4-FFF2-40B4-BE49-F238E27FC236}">
                <a16:creationId xmlns:a16="http://schemas.microsoft.com/office/drawing/2014/main" id="{CDFF02BC-8AE3-6FC0-5F8F-C216575E8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50" y="1016000"/>
            <a:ext cx="9123363" cy="555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5A407B5-0429-5930-4E98-29FAF7E3F8A1}"/>
              </a:ext>
            </a:extLst>
          </p:cNvPr>
          <p:cNvSpPr/>
          <p:nvPr/>
        </p:nvSpPr>
        <p:spPr bwMode="auto">
          <a:xfrm>
            <a:off x="5647182" y="5436175"/>
            <a:ext cx="4969725" cy="1008350"/>
          </a:xfrm>
          <a:prstGeom prst="round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pPr latinLnBrk="1">
              <a:spcBef>
                <a:spcPct val="30000"/>
              </a:spcBef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※ </a:t>
            </a:r>
            <a:r>
              <a: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정면 현관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우측 현관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좌측 주방 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면에서 진입가능</a:t>
            </a:r>
            <a:endParaRPr lang="en-US" altLang="ko-KR" sz="1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atinLnBrk="1">
              <a:spcBef>
                <a:spcPct val="30000"/>
              </a:spcBef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※ </a:t>
            </a:r>
            <a:r>
              <a: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중앙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내부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계단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후면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외부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계단으로 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층 진입가능</a:t>
            </a:r>
            <a:endParaRPr lang="en-US" altLang="ko-KR" sz="1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atinLnBrk="1">
              <a:spcBef>
                <a:spcPct val="30000"/>
              </a:spcBef>
              <a:defRPr/>
            </a:pPr>
            <a:endParaRPr lang="ko-KR" altLang="en-US" sz="1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370" name="타원 1">
            <a:extLst>
              <a:ext uri="{FF2B5EF4-FFF2-40B4-BE49-F238E27FC236}">
                <a16:creationId xmlns:a16="http://schemas.microsoft.com/office/drawing/2014/main" id="{8AECEDBF-AC48-24A5-DA72-30DC6F28A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2513" y="1403350"/>
            <a:ext cx="1368425" cy="1295400"/>
          </a:xfrm>
          <a:prstGeom prst="ellipse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>
              <a:lnSpc>
                <a:spcPct val="100000"/>
              </a:lnSpc>
              <a:spcBef>
                <a:spcPct val="30000"/>
              </a:spcBef>
              <a:buFontTx/>
              <a:buNone/>
            </a:pPr>
            <a:endParaRPr lang="ko-KR" altLang="en-US" sz="1200"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15371" name="타원 12">
            <a:extLst>
              <a:ext uri="{FF2B5EF4-FFF2-40B4-BE49-F238E27FC236}">
                <a16:creationId xmlns:a16="http://schemas.microsoft.com/office/drawing/2014/main" id="{B92DD776-7231-1FD0-FBA8-7E19DB8AA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8775" y="5157788"/>
            <a:ext cx="1368425" cy="1295400"/>
          </a:xfrm>
          <a:prstGeom prst="ellipse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>
              <a:lnSpc>
                <a:spcPct val="100000"/>
              </a:lnSpc>
              <a:spcBef>
                <a:spcPct val="30000"/>
              </a:spcBef>
              <a:buFontTx/>
              <a:buNone/>
            </a:pPr>
            <a:endParaRPr lang="ko-KR" altLang="en-US" sz="1200"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15372" name="타원 13">
            <a:extLst>
              <a:ext uri="{FF2B5EF4-FFF2-40B4-BE49-F238E27FC236}">
                <a16:creationId xmlns:a16="http://schemas.microsoft.com/office/drawing/2014/main" id="{7CF0D0E0-0084-CAD3-FAC9-051F63FAE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5075" y="3103563"/>
            <a:ext cx="1368425" cy="1296987"/>
          </a:xfrm>
          <a:prstGeom prst="ellipse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>
              <a:lnSpc>
                <a:spcPct val="100000"/>
              </a:lnSpc>
              <a:spcBef>
                <a:spcPct val="30000"/>
              </a:spcBef>
              <a:buFontTx/>
              <a:buNone/>
            </a:pPr>
            <a:endParaRPr lang="ko-KR" altLang="en-US" sz="1200"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15373" name="타원 14">
            <a:extLst>
              <a:ext uri="{FF2B5EF4-FFF2-40B4-BE49-F238E27FC236}">
                <a16:creationId xmlns:a16="http://schemas.microsoft.com/office/drawing/2014/main" id="{29EBF484-1267-E030-039D-D6955E395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775" y="2706688"/>
            <a:ext cx="990600" cy="906462"/>
          </a:xfrm>
          <a:prstGeom prst="ellipse">
            <a:avLst/>
          </a:prstGeom>
          <a:noFill/>
          <a:ln w="76200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>
              <a:lnSpc>
                <a:spcPct val="100000"/>
              </a:lnSpc>
              <a:spcBef>
                <a:spcPct val="30000"/>
              </a:spcBef>
              <a:buFontTx/>
              <a:buNone/>
            </a:pPr>
            <a:endParaRPr lang="ko-KR" altLang="en-US" sz="1200"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15374" name="타원 16">
            <a:extLst>
              <a:ext uri="{FF2B5EF4-FFF2-40B4-BE49-F238E27FC236}">
                <a16:creationId xmlns:a16="http://schemas.microsoft.com/office/drawing/2014/main" id="{748E10DE-C654-084F-6A4D-9030CD508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7413" y="974725"/>
            <a:ext cx="990600" cy="906463"/>
          </a:xfrm>
          <a:prstGeom prst="ellipse">
            <a:avLst/>
          </a:prstGeom>
          <a:noFill/>
          <a:ln w="76200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>
              <a:lnSpc>
                <a:spcPct val="100000"/>
              </a:lnSpc>
              <a:spcBef>
                <a:spcPct val="30000"/>
              </a:spcBef>
              <a:buFontTx/>
              <a:buNone/>
            </a:pPr>
            <a:endParaRPr lang="ko-KR" altLang="en-US" sz="1200"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pic>
        <p:nvPicPr>
          <p:cNvPr id="15375" name="그림 2">
            <a:hlinkClick r:id="rId6"/>
            <a:extLst>
              <a:ext uri="{FF2B5EF4-FFF2-40B4-BE49-F238E27FC236}">
                <a16:creationId xmlns:a16="http://schemas.microsoft.com/office/drawing/2014/main" id="{6F25E1B1-3FE4-BF5E-DD21-81586D471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2538" y="1530350"/>
            <a:ext cx="376237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6" name="그림 4">
            <a:hlinkClick r:id="rId8"/>
            <a:extLst>
              <a:ext uri="{FF2B5EF4-FFF2-40B4-BE49-F238E27FC236}">
                <a16:creationId xmlns:a16="http://schemas.microsoft.com/office/drawing/2014/main" id="{CA6D06EA-369D-7908-BEEA-D10622303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1954213"/>
            <a:ext cx="374650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7" name="그림 5">
            <a:hlinkClick r:id="rId9"/>
            <a:extLst>
              <a:ext uri="{FF2B5EF4-FFF2-40B4-BE49-F238E27FC236}">
                <a16:creationId xmlns:a16="http://schemas.microsoft.com/office/drawing/2014/main" id="{E5CF4FBE-3BB0-885D-9370-06FE9E29D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988" y="1954213"/>
            <a:ext cx="376237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8" name="그림 6">
            <a:hlinkClick r:id="rId10"/>
            <a:extLst>
              <a:ext uri="{FF2B5EF4-FFF2-40B4-BE49-F238E27FC236}">
                <a16:creationId xmlns:a16="http://schemas.microsoft.com/office/drawing/2014/main" id="{CAED57B4-144A-224A-2EB7-1E2C9849D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675" y="2085975"/>
            <a:ext cx="3762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9" name="그림 7">
            <a:hlinkClick r:id="rId11"/>
            <a:extLst>
              <a:ext uri="{FF2B5EF4-FFF2-40B4-BE49-F238E27FC236}">
                <a16:creationId xmlns:a16="http://schemas.microsoft.com/office/drawing/2014/main" id="{25B0529E-EC34-3187-CA7A-24C69ABE1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150" y="2365375"/>
            <a:ext cx="37623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0" name="그림 8">
            <a:hlinkClick r:id="rId12"/>
            <a:extLst>
              <a:ext uri="{FF2B5EF4-FFF2-40B4-BE49-F238E27FC236}">
                <a16:creationId xmlns:a16="http://schemas.microsoft.com/office/drawing/2014/main" id="{4502F6BE-8026-1725-54BD-CF1B6C2F1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050" y="1944688"/>
            <a:ext cx="374650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1" name="그림 9">
            <a:hlinkClick r:id="rId13"/>
            <a:extLst>
              <a:ext uri="{FF2B5EF4-FFF2-40B4-BE49-F238E27FC236}">
                <a16:creationId xmlns:a16="http://schemas.microsoft.com/office/drawing/2014/main" id="{E60BE085-1770-B3CD-91AA-646870715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0" y="2770188"/>
            <a:ext cx="374650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2" name="그림 10">
            <a:hlinkClick r:id="rId14"/>
            <a:extLst>
              <a:ext uri="{FF2B5EF4-FFF2-40B4-BE49-F238E27FC236}">
                <a16:creationId xmlns:a16="http://schemas.microsoft.com/office/drawing/2014/main" id="{F21AA79A-A895-D99C-853E-1EDBC66CB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238" y="3078163"/>
            <a:ext cx="374650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3" name="그림 11">
            <a:hlinkClick r:id="rId15"/>
            <a:extLst>
              <a:ext uri="{FF2B5EF4-FFF2-40B4-BE49-F238E27FC236}">
                <a16:creationId xmlns:a16="http://schemas.microsoft.com/office/drawing/2014/main" id="{38BE40E6-A2FB-BB3C-F69A-248326CC8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798888"/>
            <a:ext cx="374650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4" name="그림 12">
            <a:hlinkClick r:id="rId16"/>
            <a:extLst>
              <a:ext uri="{FF2B5EF4-FFF2-40B4-BE49-F238E27FC236}">
                <a16:creationId xmlns:a16="http://schemas.microsoft.com/office/drawing/2014/main" id="{57AABBA1-C964-2CCB-84AD-ABB10F236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163" y="1457325"/>
            <a:ext cx="376237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5" name="그림 13">
            <a:hlinkClick r:id="rId17"/>
            <a:extLst>
              <a:ext uri="{FF2B5EF4-FFF2-40B4-BE49-F238E27FC236}">
                <a16:creationId xmlns:a16="http://schemas.microsoft.com/office/drawing/2014/main" id="{94BB0AF6-FE97-FC46-763C-539AEEB35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375" y="5368925"/>
            <a:ext cx="37623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6" name="그림 14">
            <a:hlinkClick r:id="rId18"/>
            <a:extLst>
              <a:ext uri="{FF2B5EF4-FFF2-40B4-BE49-F238E27FC236}">
                <a16:creationId xmlns:a16="http://schemas.microsoft.com/office/drawing/2014/main" id="{043E6099-B4CF-442F-8EEF-CA2847CA0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5741988"/>
            <a:ext cx="376238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7" name="그림 15">
            <a:hlinkClick r:id="rId19"/>
            <a:extLst>
              <a:ext uri="{FF2B5EF4-FFF2-40B4-BE49-F238E27FC236}">
                <a16:creationId xmlns:a16="http://schemas.microsoft.com/office/drawing/2014/main" id="{CBD9CC7C-F26E-77C8-0899-729E87AFA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613" y="1530350"/>
            <a:ext cx="376237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8" name="그림 16">
            <a:hlinkClick r:id="rId20"/>
            <a:extLst>
              <a:ext uri="{FF2B5EF4-FFF2-40B4-BE49-F238E27FC236}">
                <a16:creationId xmlns:a16="http://schemas.microsoft.com/office/drawing/2014/main" id="{013DE662-F7C6-DEDE-127C-7803ED066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8938" y="1270000"/>
            <a:ext cx="376237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9" name="그림 17">
            <a:hlinkClick r:id="rId21"/>
            <a:extLst>
              <a:ext uri="{FF2B5EF4-FFF2-40B4-BE49-F238E27FC236}">
                <a16:creationId xmlns:a16="http://schemas.microsoft.com/office/drawing/2014/main" id="{B9BA9775-7024-4F79-0E04-1369203EA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3987800"/>
            <a:ext cx="3762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90" name="그림 18">
            <a:hlinkClick r:id="rId22"/>
            <a:extLst>
              <a:ext uri="{FF2B5EF4-FFF2-40B4-BE49-F238E27FC236}">
                <a16:creationId xmlns:a16="http://schemas.microsoft.com/office/drawing/2014/main" id="{8FCE72EB-3C30-FD39-7C92-FFDE5AF86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800" y="6010275"/>
            <a:ext cx="37623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91" name="그림 19">
            <a:hlinkClick r:id="rId23"/>
            <a:extLst>
              <a:ext uri="{FF2B5EF4-FFF2-40B4-BE49-F238E27FC236}">
                <a16:creationId xmlns:a16="http://schemas.microsoft.com/office/drawing/2014/main" id="{F7442011-408D-EFF4-3375-8DFDF56AE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650" y="6111875"/>
            <a:ext cx="374650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92" name="그림 20">
            <a:hlinkClick r:id="rId24"/>
            <a:extLst>
              <a:ext uri="{FF2B5EF4-FFF2-40B4-BE49-F238E27FC236}">
                <a16:creationId xmlns:a16="http://schemas.microsoft.com/office/drawing/2014/main" id="{2D1E954E-ECD3-D4E7-909F-A9DABEF50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413" y="973138"/>
            <a:ext cx="376237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93" name="그림 21">
            <a:hlinkClick r:id="rId25"/>
            <a:extLst>
              <a:ext uri="{FF2B5EF4-FFF2-40B4-BE49-F238E27FC236}">
                <a16:creationId xmlns:a16="http://schemas.microsoft.com/office/drawing/2014/main" id="{72EAD57C-C7A9-EDB0-E833-60E66CE9D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50" y="992188"/>
            <a:ext cx="376238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>
            <a:extLst>
              <a:ext uri="{FF2B5EF4-FFF2-40B4-BE49-F238E27FC236}">
                <a16:creationId xmlns:a16="http://schemas.microsoft.com/office/drawing/2014/main" id="{77386551-98C4-C4EF-FA0A-866DB90A63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white">
          <a:xfrm>
            <a:off x="2514600" y="206375"/>
            <a:ext cx="7777163" cy="930275"/>
          </a:xfrm>
        </p:spPr>
        <p:txBody>
          <a:bodyPr anchor="t"/>
          <a:lstStyle/>
          <a:p>
            <a:pPr defTabSz="393700" eaLnBrk="1" hangingPunct="1">
              <a:lnSpc>
                <a:spcPct val="100000"/>
              </a:lnSpc>
            </a:pPr>
            <a:r>
              <a:rPr lang="ko-KR" altLang="en-US" sz="3500">
                <a:solidFill>
                  <a:srgbClr val="00354D"/>
                </a:solidFill>
                <a:latin typeface="맑은 고딕" panose="020B0503020000020004" pitchFamily="34" charset="-127"/>
                <a:sym typeface="Arial" panose="020B0604020202020204" pitchFamily="34" charset="0"/>
              </a:rPr>
              <a:t>내부구조 및 피난로</a:t>
            </a:r>
            <a:r>
              <a:rPr lang="en-US" altLang="ko-KR" sz="3500">
                <a:solidFill>
                  <a:srgbClr val="00354D"/>
                </a:solidFill>
                <a:latin typeface="맑은 고딕" panose="020B0503020000020004" pitchFamily="34" charset="-127"/>
                <a:sym typeface="Arial" panose="020B0604020202020204" pitchFamily="34" charset="0"/>
              </a:rPr>
              <a:t>(</a:t>
            </a:r>
            <a:r>
              <a:rPr lang="ko-KR" altLang="en-US" sz="3500">
                <a:solidFill>
                  <a:srgbClr val="00354D"/>
                </a:solidFill>
                <a:latin typeface="맑은 고딕" panose="020B0503020000020004" pitchFamily="34" charset="-127"/>
                <a:sym typeface="Arial" panose="020B0604020202020204" pitchFamily="34" charset="0"/>
              </a:rPr>
              <a:t>본관 </a:t>
            </a:r>
            <a:r>
              <a:rPr lang="en-US" altLang="ko-KR" sz="3500">
                <a:solidFill>
                  <a:srgbClr val="00354D"/>
                </a:solidFill>
                <a:latin typeface="맑은 고딕" panose="020B0503020000020004" pitchFamily="34" charset="-127"/>
                <a:sym typeface="Arial" panose="020B0604020202020204" pitchFamily="34" charset="0"/>
              </a:rPr>
              <a:t>2</a:t>
            </a:r>
            <a:r>
              <a:rPr lang="ko-KR" altLang="en-US" sz="3500">
                <a:solidFill>
                  <a:srgbClr val="00354D"/>
                </a:solidFill>
                <a:latin typeface="맑은 고딕" panose="020B0503020000020004" pitchFamily="34" charset="-127"/>
                <a:sym typeface="Arial" panose="020B0604020202020204" pitchFamily="34" charset="0"/>
              </a:rPr>
              <a:t>층</a:t>
            </a:r>
            <a:r>
              <a:rPr lang="en-US" altLang="ko-KR" sz="3500">
                <a:solidFill>
                  <a:srgbClr val="00354D"/>
                </a:solidFill>
                <a:latin typeface="맑은 고딕" panose="020B0503020000020004" pitchFamily="34" charset="-127"/>
                <a:sym typeface="Arial" panose="020B0604020202020204" pitchFamily="34" charset="0"/>
              </a:rPr>
              <a:t>)</a:t>
            </a:r>
            <a:endParaRPr lang="ko-KR" altLang="en-US" sz="3500">
              <a:solidFill>
                <a:srgbClr val="00354D"/>
              </a:solidFill>
              <a:latin typeface="맑은 고딕" panose="020B0503020000020004" pitchFamily="34" charset="-127"/>
              <a:sym typeface="Arial" panose="020B0604020202020204" pitchFamily="34" charset="0"/>
            </a:endParaRPr>
          </a:p>
        </p:txBody>
      </p:sp>
      <p:grpSp>
        <p:nvGrpSpPr>
          <p:cNvPr id="16387" name="Group 5">
            <a:extLst>
              <a:ext uri="{FF2B5EF4-FFF2-40B4-BE49-F238E27FC236}">
                <a16:creationId xmlns:a16="http://schemas.microsoft.com/office/drawing/2014/main" id="{3BB6DE2A-B2CB-089D-487D-586A4733B604}"/>
              </a:ext>
            </a:extLst>
          </p:cNvPr>
          <p:cNvGrpSpPr>
            <a:grpSpLocks/>
          </p:cNvGrpSpPr>
          <p:nvPr/>
        </p:nvGrpSpPr>
        <p:grpSpPr bwMode="auto">
          <a:xfrm>
            <a:off x="1762125" y="254000"/>
            <a:ext cx="762000" cy="665163"/>
            <a:chOff x="154" y="160"/>
            <a:chExt cx="480" cy="419"/>
          </a:xfrm>
        </p:grpSpPr>
        <p:sp>
          <p:nvSpPr>
            <p:cNvPr id="16403" name="AutoShape 6">
              <a:extLst>
                <a:ext uri="{FF2B5EF4-FFF2-40B4-BE49-F238E27FC236}">
                  <a16:creationId xmlns:a16="http://schemas.microsoft.com/office/drawing/2014/main" id="{1CFA8C7B-FA9C-1884-64DF-FC400B063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167"/>
              <a:ext cx="476" cy="412"/>
            </a:xfrm>
            <a:prstGeom prst="hexagon">
              <a:avLst>
                <a:gd name="adj" fmla="val 27044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3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buFontTx/>
                <a:buNone/>
              </a:pPr>
              <a:endParaRPr lang="ko-KR" altLang="en-US" sz="1200"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  <p:sp>
          <p:nvSpPr>
            <p:cNvPr id="16404" name="AutoShape 7" descr="EMB0042">
              <a:extLst>
                <a:ext uri="{FF2B5EF4-FFF2-40B4-BE49-F238E27FC236}">
                  <a16:creationId xmlns:a16="http://schemas.microsoft.com/office/drawing/2014/main" id="{BE8C9F73-511B-4830-5F92-82C39C310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" y="160"/>
              <a:ext cx="475" cy="411"/>
            </a:xfrm>
            <a:prstGeom prst="hexagon">
              <a:avLst>
                <a:gd name="adj" fmla="val 27047"/>
                <a:gd name="vf" fmla="val 115470"/>
              </a:avLst>
            </a:prstGeom>
            <a:blipFill dpi="0" rotWithShape="0">
              <a:blip r:embed="rId3"/>
              <a:srcRect/>
              <a:stretch>
                <a:fillRect/>
              </a:stretch>
            </a:blipFill>
            <a:ln w="9544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3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buFontTx/>
                <a:buNone/>
              </a:pPr>
              <a:endParaRPr lang="ko-KR" altLang="en-US" sz="1200"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  <p:sp>
          <p:nvSpPr>
            <p:cNvPr id="16405" name="AutoShape 8" descr="EMB0043">
              <a:extLst>
                <a:ext uri="{FF2B5EF4-FFF2-40B4-BE49-F238E27FC236}">
                  <a16:creationId xmlns:a16="http://schemas.microsoft.com/office/drawing/2014/main" id="{4E2C75F6-47E2-D715-378A-26A05FA80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" y="185"/>
              <a:ext cx="418" cy="362"/>
            </a:xfrm>
            <a:prstGeom prst="hexagon">
              <a:avLst>
                <a:gd name="adj" fmla="val 29092"/>
                <a:gd name="vf" fmla="val 115470"/>
              </a:avLst>
            </a:prstGeom>
            <a:blipFill dpi="0" rotWithShape="0">
              <a:blip r:embed="rId4"/>
              <a:srcRect/>
              <a:stretch>
                <a:fillRect/>
              </a:stretch>
            </a:blipFill>
            <a:ln w="9544">
              <a:solidFill>
                <a:srgbClr val="FEFEFE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393700"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1pPr>
              <a:lvl2pPr marL="742950" indent="-285750" defTabSz="3937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3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2pPr>
              <a:lvl3pPr marL="1143000" indent="-228600" defTabSz="3937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3pPr>
              <a:lvl4pPr marL="1600200" indent="-228600" defTabSz="3937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4pPr>
              <a:lvl5pPr marL="2057400" indent="-228600" defTabSz="3937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5pPr>
              <a:lvl6pPr marL="2514600" indent="-228600" defTabSz="393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6pPr>
              <a:lvl7pPr marL="2971800" indent="-228600" defTabSz="393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7pPr>
              <a:lvl8pPr marL="3429000" indent="-228600" defTabSz="393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8pPr>
              <a:lvl9pPr marL="3886200" indent="-228600" defTabSz="393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2000" b="1">
                  <a:solidFill>
                    <a:srgbClr val="FFFFFF"/>
                  </a:solidFill>
                  <a:latin typeface="Arial" panose="020B0604020202020204" pitchFamily="34" charset="0"/>
                  <a:ea typeface="HY동녘B" charset="-128"/>
                  <a:sym typeface="AR BERKLEY" charset="0"/>
                </a:rPr>
                <a:t>2-</a:t>
              </a:r>
              <a:r>
                <a:rPr lang="en-US" altLang="ko-KR" sz="2000" b="1">
                  <a:solidFill>
                    <a:srgbClr val="FFFFFF"/>
                  </a:solidFill>
                  <a:latin typeface="Arial" panose="020B0604020202020204" pitchFamily="34" charset="0"/>
                  <a:ea typeface="HY동녘B" charset="-128"/>
                  <a:sym typeface="AR BERKLEY" charset="0"/>
                </a:rPr>
                <a:t>3</a:t>
              </a:r>
              <a:endParaRPr lang="ko-KR" altLang="en-US" sz="2000" b="1">
                <a:solidFill>
                  <a:srgbClr val="FFFFFF"/>
                </a:solidFill>
                <a:latin typeface="Arial" panose="020B0604020202020204" pitchFamily="34" charset="0"/>
                <a:ea typeface="HY동녘B" charset="-128"/>
                <a:sym typeface="AR BERKLEY" charset="0"/>
              </a:endParaRPr>
            </a:p>
          </p:txBody>
        </p:sp>
      </p:grpSp>
      <p:sp>
        <p:nvSpPr>
          <p:cNvPr id="16388" name="Rectangle 9">
            <a:extLst>
              <a:ext uri="{FF2B5EF4-FFF2-40B4-BE49-F238E27FC236}">
                <a16:creationId xmlns:a16="http://schemas.microsoft.com/office/drawing/2014/main" id="{7631FCE6-3493-88BB-4B56-C945A8EF79E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17650" y="0"/>
            <a:ext cx="9131300" cy="450850"/>
          </a:xfrm>
          <a:prstGeom prst="rect">
            <a:avLst/>
          </a:prstGeom>
          <a:noFill/>
          <a:ln>
            <a:noFill/>
          </a:ln>
          <a:effectLst>
            <a:outerShdw dist="36232" dir="2700000" algn="ctr" rotWithShape="0">
              <a:srgbClr val="2F697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FontTx/>
              <a:buNone/>
            </a:pPr>
            <a:endParaRPr lang="ko-KR" altLang="en-US" sz="1200"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16389" name="Rectangle 10">
            <a:extLst>
              <a:ext uri="{FF2B5EF4-FFF2-40B4-BE49-F238E27FC236}">
                <a16:creationId xmlns:a16="http://schemas.microsoft.com/office/drawing/2014/main" id="{E1968187-ECA3-F803-1E5F-14F37F560D4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17650" y="0"/>
            <a:ext cx="9131300" cy="450850"/>
          </a:xfrm>
          <a:prstGeom prst="rect">
            <a:avLst/>
          </a:prstGeom>
          <a:noFill/>
          <a:ln>
            <a:noFill/>
          </a:ln>
          <a:effectLst>
            <a:outerShdw dist="36232" dir="2700000" algn="ctr" rotWithShape="0">
              <a:srgbClr val="2F697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FontTx/>
              <a:buNone/>
            </a:pPr>
            <a:endParaRPr lang="ko-KR" altLang="en-US" sz="1200"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pic>
        <p:nvPicPr>
          <p:cNvPr id="16390" name="그림 3">
            <a:extLst>
              <a:ext uri="{FF2B5EF4-FFF2-40B4-BE49-F238E27FC236}">
                <a16:creationId xmlns:a16="http://schemas.microsoft.com/office/drawing/2014/main" id="{50D5EAB5-A814-409B-904B-407EE0837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50" y="933450"/>
            <a:ext cx="9123363" cy="565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FFCF506-2780-0E0C-8CCD-E2FC672B4EE4}"/>
              </a:ext>
            </a:extLst>
          </p:cNvPr>
          <p:cNvSpPr/>
          <p:nvPr/>
        </p:nvSpPr>
        <p:spPr bwMode="auto">
          <a:xfrm>
            <a:off x="5647182" y="5436175"/>
            <a:ext cx="4969725" cy="1008350"/>
          </a:xfrm>
          <a:prstGeom prst="round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pPr latinLnBrk="1">
              <a:spcBef>
                <a:spcPct val="30000"/>
              </a:spcBef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※ </a:t>
            </a:r>
            <a:r>
              <a: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본관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층 좌측 피난용 미끄럼틀 이용 대피 가능</a:t>
            </a:r>
            <a:endParaRPr lang="en-US" altLang="ko-KR" sz="1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atinLnBrk="1">
              <a:spcBef>
                <a:spcPct val="30000"/>
              </a:spcBef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※ </a:t>
            </a:r>
            <a:r>
              <a: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본관</a:t>
            </a:r>
            <a:r>
              <a:rPr lang="en-US" altLang="ko-KR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1500" dirty="0">
                <a:latin typeface="HY견고딕" panose="02030600000101010101" pitchFamily="18" charset="-127"/>
                <a:ea typeface="HY견고딕" panose="02030600000101010101" pitchFamily="18" charset="-127"/>
              </a:rPr>
              <a:t>층 우측 소방펌프실 주변 옥상 대피 가능</a:t>
            </a:r>
            <a:endParaRPr lang="en-US" altLang="ko-KR" sz="1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atinLnBrk="1">
              <a:spcBef>
                <a:spcPct val="30000"/>
              </a:spcBef>
              <a:defRPr/>
            </a:pPr>
            <a:endParaRPr lang="ko-KR" altLang="en-US" sz="1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394" name="타원 11">
            <a:extLst>
              <a:ext uri="{FF2B5EF4-FFF2-40B4-BE49-F238E27FC236}">
                <a16:creationId xmlns:a16="http://schemas.microsoft.com/office/drawing/2014/main" id="{BF87ED7D-8970-6770-126D-DD14F28A3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5425" y="5257800"/>
            <a:ext cx="1370013" cy="1295400"/>
          </a:xfrm>
          <a:prstGeom prst="ellipse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>
              <a:lnSpc>
                <a:spcPct val="100000"/>
              </a:lnSpc>
              <a:spcBef>
                <a:spcPct val="30000"/>
              </a:spcBef>
              <a:buFontTx/>
              <a:buNone/>
            </a:pPr>
            <a:endParaRPr lang="ko-KR" altLang="en-US" sz="1200"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16395" name="타원 13">
            <a:extLst>
              <a:ext uri="{FF2B5EF4-FFF2-40B4-BE49-F238E27FC236}">
                <a16:creationId xmlns:a16="http://schemas.microsoft.com/office/drawing/2014/main" id="{47227E94-90C6-3F86-4FCD-5F14ECD0B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0" y="1990725"/>
            <a:ext cx="1368425" cy="1295400"/>
          </a:xfrm>
          <a:prstGeom prst="ellipse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>
              <a:lnSpc>
                <a:spcPct val="100000"/>
              </a:lnSpc>
              <a:spcBef>
                <a:spcPct val="30000"/>
              </a:spcBef>
              <a:buFontTx/>
              <a:buNone/>
            </a:pPr>
            <a:endParaRPr lang="ko-KR" altLang="en-US" sz="1200"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16396" name="타원 14">
            <a:extLst>
              <a:ext uri="{FF2B5EF4-FFF2-40B4-BE49-F238E27FC236}">
                <a16:creationId xmlns:a16="http://schemas.microsoft.com/office/drawing/2014/main" id="{15E496E4-E582-F3AE-D766-B7D84186D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550" y="1006475"/>
            <a:ext cx="990600" cy="906463"/>
          </a:xfrm>
          <a:prstGeom prst="ellipse">
            <a:avLst/>
          </a:prstGeom>
          <a:noFill/>
          <a:ln w="76200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>
              <a:lnSpc>
                <a:spcPct val="100000"/>
              </a:lnSpc>
              <a:spcBef>
                <a:spcPct val="30000"/>
              </a:spcBef>
              <a:buFontTx/>
              <a:buNone/>
            </a:pPr>
            <a:endParaRPr lang="ko-KR" altLang="en-US" sz="1200"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16397" name="타원 15">
            <a:extLst>
              <a:ext uri="{FF2B5EF4-FFF2-40B4-BE49-F238E27FC236}">
                <a16:creationId xmlns:a16="http://schemas.microsoft.com/office/drawing/2014/main" id="{917BC250-38A4-A748-2F96-26CF7C307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2798763"/>
            <a:ext cx="990600" cy="906462"/>
          </a:xfrm>
          <a:prstGeom prst="ellipse">
            <a:avLst/>
          </a:prstGeom>
          <a:noFill/>
          <a:ln w="76200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>
              <a:lnSpc>
                <a:spcPct val="100000"/>
              </a:lnSpc>
              <a:spcBef>
                <a:spcPct val="30000"/>
              </a:spcBef>
              <a:buFontTx/>
              <a:buNone/>
            </a:pPr>
            <a:endParaRPr lang="ko-KR" altLang="en-US" sz="1200"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pic>
        <p:nvPicPr>
          <p:cNvPr id="16398" name="그림 3">
            <a:hlinkClick r:id="rId6"/>
            <a:extLst>
              <a:ext uri="{FF2B5EF4-FFF2-40B4-BE49-F238E27FC236}">
                <a16:creationId xmlns:a16="http://schemas.microsoft.com/office/drawing/2014/main" id="{6986B320-C7C0-6CAD-0EBF-3355ECE6E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800" y="3098800"/>
            <a:ext cx="37623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9" name="그림 4">
            <a:hlinkClick r:id="rId8"/>
            <a:extLst>
              <a:ext uri="{FF2B5EF4-FFF2-40B4-BE49-F238E27FC236}">
                <a16:creationId xmlns:a16="http://schemas.microsoft.com/office/drawing/2014/main" id="{EAD811E3-9E47-CBC5-7549-AE8ACBD5C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175" y="2935288"/>
            <a:ext cx="376238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00" name="그림 5">
            <a:hlinkClick r:id="rId9"/>
            <a:extLst>
              <a:ext uri="{FF2B5EF4-FFF2-40B4-BE49-F238E27FC236}">
                <a16:creationId xmlns:a16="http://schemas.microsoft.com/office/drawing/2014/main" id="{EE2BE011-E3FD-F194-592B-C8EE159EA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425" y="2584450"/>
            <a:ext cx="37623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01" name="그림 6">
            <a:hlinkClick r:id="rId10"/>
            <a:extLst>
              <a:ext uri="{FF2B5EF4-FFF2-40B4-BE49-F238E27FC236}">
                <a16:creationId xmlns:a16="http://schemas.microsoft.com/office/drawing/2014/main" id="{C730A317-3FD3-300D-45D0-95FDB6759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400" y="2559050"/>
            <a:ext cx="37623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02" name="그림 7">
            <a:hlinkClick r:id="rId11"/>
            <a:extLst>
              <a:ext uri="{FF2B5EF4-FFF2-40B4-BE49-F238E27FC236}">
                <a16:creationId xmlns:a16="http://schemas.microsoft.com/office/drawing/2014/main" id="{549A0B1F-B399-6D67-5D24-FFDC24727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413" y="5905500"/>
            <a:ext cx="376237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>
            <a:extLst>
              <a:ext uri="{FF2B5EF4-FFF2-40B4-BE49-F238E27FC236}">
                <a16:creationId xmlns:a16="http://schemas.microsoft.com/office/drawing/2014/main" id="{AB1DC1E6-EFD9-6C05-4A62-D9EB84EBAE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white">
          <a:xfrm>
            <a:off x="2514600" y="206375"/>
            <a:ext cx="7777163" cy="930275"/>
          </a:xfrm>
        </p:spPr>
        <p:txBody>
          <a:bodyPr anchor="t"/>
          <a:lstStyle/>
          <a:p>
            <a:pPr defTabSz="393700" eaLnBrk="1" hangingPunct="1">
              <a:lnSpc>
                <a:spcPct val="100000"/>
              </a:lnSpc>
            </a:pPr>
            <a:r>
              <a:rPr lang="ko-KR" altLang="en-US" sz="3500">
                <a:solidFill>
                  <a:srgbClr val="00354D"/>
                </a:solidFill>
                <a:latin typeface="맑은 고딕" panose="020B0503020000020004" pitchFamily="34" charset="-127"/>
                <a:sym typeface="Arial" panose="020B0604020202020204" pitchFamily="34" charset="0"/>
              </a:rPr>
              <a:t>내부구조 및 피난로</a:t>
            </a:r>
            <a:r>
              <a:rPr lang="en-US" altLang="ko-KR" sz="3500">
                <a:solidFill>
                  <a:srgbClr val="00354D"/>
                </a:solidFill>
                <a:latin typeface="맑은 고딕" panose="020B0503020000020004" pitchFamily="34" charset="-127"/>
                <a:sym typeface="Arial" panose="020B0604020202020204" pitchFamily="34" charset="0"/>
              </a:rPr>
              <a:t>(</a:t>
            </a:r>
            <a:r>
              <a:rPr lang="ko-KR" altLang="en-US" sz="3500">
                <a:solidFill>
                  <a:srgbClr val="00354D"/>
                </a:solidFill>
                <a:latin typeface="맑은 고딕" panose="020B0503020000020004" pitchFamily="34" charset="-127"/>
                <a:sym typeface="Arial" panose="020B0604020202020204" pitchFamily="34" charset="0"/>
              </a:rPr>
              <a:t>본관 </a:t>
            </a:r>
            <a:r>
              <a:rPr lang="en-US" altLang="ko-KR" sz="3500">
                <a:solidFill>
                  <a:srgbClr val="00354D"/>
                </a:solidFill>
                <a:latin typeface="맑은 고딕" panose="020B0503020000020004" pitchFamily="34" charset="-127"/>
                <a:sym typeface="Arial" panose="020B0604020202020204" pitchFamily="34" charset="0"/>
              </a:rPr>
              <a:t>3</a:t>
            </a:r>
            <a:r>
              <a:rPr lang="ko-KR" altLang="en-US" sz="3500">
                <a:solidFill>
                  <a:srgbClr val="00354D"/>
                </a:solidFill>
                <a:latin typeface="맑은 고딕" panose="020B0503020000020004" pitchFamily="34" charset="-127"/>
                <a:sym typeface="Arial" panose="020B0604020202020204" pitchFamily="34" charset="0"/>
              </a:rPr>
              <a:t>층</a:t>
            </a:r>
            <a:r>
              <a:rPr lang="en-US" altLang="ko-KR" sz="3500">
                <a:solidFill>
                  <a:srgbClr val="00354D"/>
                </a:solidFill>
                <a:latin typeface="맑은 고딕" panose="020B0503020000020004" pitchFamily="34" charset="-127"/>
                <a:sym typeface="Arial" panose="020B0604020202020204" pitchFamily="34" charset="0"/>
              </a:rPr>
              <a:t>)</a:t>
            </a:r>
            <a:endParaRPr lang="ko-KR" altLang="en-US" sz="3500">
              <a:solidFill>
                <a:srgbClr val="00354D"/>
              </a:solidFill>
              <a:latin typeface="맑은 고딕" panose="020B0503020000020004" pitchFamily="34" charset="-127"/>
              <a:sym typeface="Arial" panose="020B0604020202020204" pitchFamily="34" charset="0"/>
            </a:endParaRPr>
          </a:p>
        </p:txBody>
      </p:sp>
      <p:grpSp>
        <p:nvGrpSpPr>
          <p:cNvPr id="17411" name="Group 5">
            <a:extLst>
              <a:ext uri="{FF2B5EF4-FFF2-40B4-BE49-F238E27FC236}">
                <a16:creationId xmlns:a16="http://schemas.microsoft.com/office/drawing/2014/main" id="{FE29F387-DE4E-DB93-AFAE-DDC931BC8230}"/>
              </a:ext>
            </a:extLst>
          </p:cNvPr>
          <p:cNvGrpSpPr>
            <a:grpSpLocks/>
          </p:cNvGrpSpPr>
          <p:nvPr/>
        </p:nvGrpSpPr>
        <p:grpSpPr bwMode="auto">
          <a:xfrm>
            <a:off x="1762125" y="254000"/>
            <a:ext cx="762000" cy="665163"/>
            <a:chOff x="154" y="160"/>
            <a:chExt cx="480" cy="419"/>
          </a:xfrm>
        </p:grpSpPr>
        <p:sp>
          <p:nvSpPr>
            <p:cNvPr id="17422" name="AutoShape 6">
              <a:extLst>
                <a:ext uri="{FF2B5EF4-FFF2-40B4-BE49-F238E27FC236}">
                  <a16:creationId xmlns:a16="http://schemas.microsoft.com/office/drawing/2014/main" id="{2A534CE1-B72B-CF6C-4FE5-5F3ADCFB1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167"/>
              <a:ext cx="476" cy="412"/>
            </a:xfrm>
            <a:prstGeom prst="hexagon">
              <a:avLst>
                <a:gd name="adj" fmla="val 27044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3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buFontTx/>
                <a:buNone/>
              </a:pPr>
              <a:endParaRPr lang="ko-KR" altLang="en-US" sz="1200"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  <p:sp>
          <p:nvSpPr>
            <p:cNvPr id="17423" name="AutoShape 7" descr="EMB0042">
              <a:extLst>
                <a:ext uri="{FF2B5EF4-FFF2-40B4-BE49-F238E27FC236}">
                  <a16:creationId xmlns:a16="http://schemas.microsoft.com/office/drawing/2014/main" id="{E17D67FC-B234-79A3-27C3-7A7066057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" y="160"/>
              <a:ext cx="475" cy="411"/>
            </a:xfrm>
            <a:prstGeom prst="hexagon">
              <a:avLst>
                <a:gd name="adj" fmla="val 27047"/>
                <a:gd name="vf" fmla="val 115470"/>
              </a:avLst>
            </a:prstGeom>
            <a:blipFill dpi="0" rotWithShape="0">
              <a:blip r:embed="rId3"/>
              <a:srcRect/>
              <a:stretch>
                <a:fillRect/>
              </a:stretch>
            </a:blipFill>
            <a:ln w="9544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1pPr>
              <a:lvl2pPr marL="742950" indent="-28575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3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2pPr>
              <a:lvl3pPr marL="11430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3pPr>
              <a:lvl4pPr marL="16002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4pPr>
              <a:lvl5pPr marL="2057400" indent="-2286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30000"/>
                </a:spcBef>
                <a:buFontTx/>
                <a:buNone/>
              </a:pPr>
              <a:endParaRPr lang="ko-KR" altLang="en-US" sz="1200">
                <a:latin typeface="AR BERKLEY" charset="0"/>
                <a:ea typeface="굴림" panose="020B0600000101010101" pitchFamily="34" charset="-127"/>
                <a:sym typeface="AR BERKLEY" charset="0"/>
              </a:endParaRPr>
            </a:p>
          </p:txBody>
        </p:sp>
        <p:sp>
          <p:nvSpPr>
            <p:cNvPr id="17424" name="AutoShape 8" descr="EMB0043">
              <a:extLst>
                <a:ext uri="{FF2B5EF4-FFF2-40B4-BE49-F238E27FC236}">
                  <a16:creationId xmlns:a16="http://schemas.microsoft.com/office/drawing/2014/main" id="{2423C9F1-1D1E-CC67-4FCE-47B1FF033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" y="185"/>
              <a:ext cx="418" cy="362"/>
            </a:xfrm>
            <a:prstGeom prst="hexagon">
              <a:avLst>
                <a:gd name="adj" fmla="val 29092"/>
                <a:gd name="vf" fmla="val 115470"/>
              </a:avLst>
            </a:prstGeom>
            <a:blipFill dpi="0" rotWithShape="0">
              <a:blip r:embed="rId4"/>
              <a:srcRect/>
              <a:stretch>
                <a:fillRect/>
              </a:stretch>
            </a:blipFill>
            <a:ln w="9544">
              <a:solidFill>
                <a:srgbClr val="FEFEFE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393700" latinLnBrk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1pPr>
              <a:lvl2pPr marL="742950" indent="-285750" defTabSz="3937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3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2pPr>
              <a:lvl3pPr marL="1143000" indent="-228600" defTabSz="3937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9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3pPr>
              <a:lvl4pPr marL="1600200" indent="-228600" defTabSz="3937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4pPr>
              <a:lvl5pPr marL="2057400" indent="-228600" defTabSz="393700" latinLnBrk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5pPr>
              <a:lvl6pPr marL="2514600" indent="-228600" defTabSz="393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6pPr>
              <a:lvl7pPr marL="2971800" indent="-228600" defTabSz="393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7pPr>
              <a:lvl8pPr marL="3429000" indent="-228600" defTabSz="393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8pPr>
              <a:lvl9pPr marL="3886200" indent="-228600" defTabSz="3937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맑은 고딕" panose="020B0503020000020004" pitchFamily="34" charset="-127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2000" b="1">
                  <a:solidFill>
                    <a:srgbClr val="FFFFFF"/>
                  </a:solidFill>
                  <a:latin typeface="Arial" panose="020B0604020202020204" pitchFamily="34" charset="0"/>
                  <a:ea typeface="HY동녘B" charset="-128"/>
                  <a:sym typeface="AR BERKLEY" charset="0"/>
                </a:rPr>
                <a:t>2-</a:t>
              </a:r>
              <a:r>
                <a:rPr lang="en-US" altLang="ko-KR" sz="2000" b="1">
                  <a:solidFill>
                    <a:srgbClr val="FFFFFF"/>
                  </a:solidFill>
                  <a:latin typeface="Arial" panose="020B0604020202020204" pitchFamily="34" charset="0"/>
                  <a:ea typeface="HY동녘B" charset="-128"/>
                  <a:sym typeface="AR BERKLEY" charset="0"/>
                </a:rPr>
                <a:t>3</a:t>
              </a:r>
              <a:endParaRPr lang="ko-KR" altLang="en-US" sz="2000" b="1">
                <a:solidFill>
                  <a:srgbClr val="FFFFFF"/>
                </a:solidFill>
                <a:latin typeface="Arial" panose="020B0604020202020204" pitchFamily="34" charset="0"/>
                <a:ea typeface="HY동녘B" charset="-128"/>
                <a:sym typeface="AR BERKLEY" charset="0"/>
              </a:endParaRPr>
            </a:p>
          </p:txBody>
        </p:sp>
      </p:grpSp>
      <p:sp>
        <p:nvSpPr>
          <p:cNvPr id="17412" name="Rectangle 9">
            <a:extLst>
              <a:ext uri="{FF2B5EF4-FFF2-40B4-BE49-F238E27FC236}">
                <a16:creationId xmlns:a16="http://schemas.microsoft.com/office/drawing/2014/main" id="{E55B4CB5-AECB-FEE6-7FF3-EA69BFEF28B0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17650" y="0"/>
            <a:ext cx="9131300" cy="450850"/>
          </a:xfrm>
          <a:prstGeom prst="rect">
            <a:avLst/>
          </a:prstGeom>
          <a:noFill/>
          <a:ln>
            <a:noFill/>
          </a:ln>
          <a:effectLst>
            <a:outerShdw dist="36232" dir="2700000" algn="ctr" rotWithShape="0">
              <a:srgbClr val="2F697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FontTx/>
              <a:buNone/>
            </a:pPr>
            <a:endParaRPr lang="ko-KR" altLang="en-US" sz="1200"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17413" name="Rectangle 10">
            <a:extLst>
              <a:ext uri="{FF2B5EF4-FFF2-40B4-BE49-F238E27FC236}">
                <a16:creationId xmlns:a16="http://schemas.microsoft.com/office/drawing/2014/main" id="{90C2CE43-7571-CF0F-9822-AEBADD566B8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17650" y="0"/>
            <a:ext cx="9131300" cy="450850"/>
          </a:xfrm>
          <a:prstGeom prst="rect">
            <a:avLst/>
          </a:prstGeom>
          <a:noFill/>
          <a:ln>
            <a:noFill/>
          </a:ln>
          <a:effectLst>
            <a:outerShdw dist="36232" dir="2700000" algn="ctr" rotWithShape="0">
              <a:srgbClr val="2F697D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FontTx/>
              <a:buNone/>
            </a:pPr>
            <a:endParaRPr lang="ko-KR" altLang="en-US" sz="1200"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pic>
        <p:nvPicPr>
          <p:cNvPr id="17414" name="그림 2">
            <a:extLst>
              <a:ext uri="{FF2B5EF4-FFF2-40B4-BE49-F238E27FC236}">
                <a16:creationId xmlns:a16="http://schemas.microsoft.com/office/drawing/2014/main" id="{4CC98CC0-8AB4-670B-9D14-6781CEDAA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50" y="977900"/>
            <a:ext cx="9123363" cy="556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5" name="타원 10">
            <a:extLst>
              <a:ext uri="{FF2B5EF4-FFF2-40B4-BE49-F238E27FC236}">
                <a16:creationId xmlns:a16="http://schemas.microsoft.com/office/drawing/2014/main" id="{2CC229A2-989D-D1C4-BABE-1D9F8836B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825" y="2897188"/>
            <a:ext cx="990600" cy="906462"/>
          </a:xfrm>
          <a:prstGeom prst="ellipse">
            <a:avLst/>
          </a:prstGeom>
          <a:noFill/>
          <a:ln w="76200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>
              <a:lnSpc>
                <a:spcPct val="100000"/>
              </a:lnSpc>
              <a:spcBef>
                <a:spcPct val="30000"/>
              </a:spcBef>
              <a:buFontTx/>
              <a:buNone/>
            </a:pPr>
            <a:endParaRPr lang="ko-KR" altLang="en-US" sz="1200"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sp>
        <p:nvSpPr>
          <p:cNvPr id="17416" name="타원 11">
            <a:extLst>
              <a:ext uri="{FF2B5EF4-FFF2-40B4-BE49-F238E27FC236}">
                <a16:creationId xmlns:a16="http://schemas.microsoft.com/office/drawing/2014/main" id="{E70A8C5F-54E0-1FBD-0CBE-6E21D4A4B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2338" y="1096963"/>
            <a:ext cx="990600" cy="906462"/>
          </a:xfrm>
          <a:prstGeom prst="ellipse">
            <a:avLst/>
          </a:prstGeom>
          <a:noFill/>
          <a:ln w="76200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34" charset="-127"/>
              </a:defRPr>
            </a:lvl9pPr>
          </a:lstStyle>
          <a:p>
            <a:pPr>
              <a:lnSpc>
                <a:spcPct val="100000"/>
              </a:lnSpc>
              <a:spcBef>
                <a:spcPct val="30000"/>
              </a:spcBef>
              <a:buFontTx/>
              <a:buNone/>
            </a:pPr>
            <a:endParaRPr lang="ko-KR" altLang="en-US" sz="1200">
              <a:latin typeface="AR BERKLEY" charset="0"/>
              <a:ea typeface="굴림" panose="020B0600000101010101" pitchFamily="34" charset="-127"/>
              <a:sym typeface="AR BERKLEY" charset="0"/>
            </a:endParaRPr>
          </a:p>
        </p:txBody>
      </p:sp>
      <p:pic>
        <p:nvPicPr>
          <p:cNvPr id="17417" name="그림 1">
            <a:hlinkClick r:id="rId6"/>
            <a:extLst>
              <a:ext uri="{FF2B5EF4-FFF2-40B4-BE49-F238E27FC236}">
                <a16:creationId xmlns:a16="http://schemas.microsoft.com/office/drawing/2014/main" id="{9712C846-15C2-FD6F-E301-FF9DF0CB9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488" y="3729038"/>
            <a:ext cx="374650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그림 2">
            <a:hlinkClick r:id="rId8"/>
            <a:extLst>
              <a:ext uri="{FF2B5EF4-FFF2-40B4-BE49-F238E27FC236}">
                <a16:creationId xmlns:a16="http://schemas.microsoft.com/office/drawing/2014/main" id="{01597739-A6B9-A2A6-2201-42526AB49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738" y="4356100"/>
            <a:ext cx="376237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9" name="그림 3">
            <a:hlinkClick r:id="rId9"/>
            <a:extLst>
              <a:ext uri="{FF2B5EF4-FFF2-40B4-BE49-F238E27FC236}">
                <a16:creationId xmlns:a16="http://schemas.microsoft.com/office/drawing/2014/main" id="{6389ED10-A04A-C439-69D3-CD8A84304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8" y="5346700"/>
            <a:ext cx="376237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0" name="그림 4">
            <a:hlinkClick r:id="rId10"/>
            <a:extLst>
              <a:ext uri="{FF2B5EF4-FFF2-40B4-BE49-F238E27FC236}">
                <a16:creationId xmlns:a16="http://schemas.microsoft.com/office/drawing/2014/main" id="{22DC7625-97CA-7224-CBCF-3735FA98E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575" y="2897188"/>
            <a:ext cx="376238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1" name="그림 5">
            <a:hlinkClick r:id="rId11"/>
            <a:extLst>
              <a:ext uri="{FF2B5EF4-FFF2-40B4-BE49-F238E27FC236}">
                <a16:creationId xmlns:a16="http://schemas.microsoft.com/office/drawing/2014/main" id="{FA6EFE58-E406-CA66-EE9F-DE87B007F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738" y="2932113"/>
            <a:ext cx="376237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FAF3DB"/>
      </a:lt2>
      <a:accent1>
        <a:srgbClr val="6182D6"/>
      </a:accent1>
      <a:accent2>
        <a:srgbClr val="FF843A"/>
      </a:accent2>
      <a:accent3>
        <a:srgbClr val="FFFFFF"/>
      </a:accent3>
      <a:accent4>
        <a:srgbClr val="000000"/>
      </a:accent4>
      <a:accent5>
        <a:srgbClr val="B7C1E8"/>
      </a:accent5>
      <a:accent6>
        <a:srgbClr val="E77734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Pages>12</Pages>
  <Words>706</Words>
  <Application>Microsoft Macintosh PowerPoint</Application>
  <PresentationFormat>사용자 지정</PresentationFormat>
  <Paragraphs>215</Paragraphs>
  <Slides>20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20</vt:i4>
      </vt:variant>
    </vt:vector>
  </HeadingPairs>
  <TitlesOfParts>
    <vt:vector size="41" baseType="lpstr">
      <vt:lpstr>굴림</vt:lpstr>
      <vt:lpstr>굴림체</vt:lpstr>
      <vt:lpstr>맑은 고딕</vt:lpstr>
      <vt:lpstr>바탕</vt:lpstr>
      <vt:lpstr>함초롬돋움</vt:lpstr>
      <vt:lpstr>함초롬바탕</vt:lpstr>
      <vt:lpstr>휴먼둥근헤드라인</vt:lpstr>
      <vt:lpstr>AR BERKLEY</vt:lpstr>
      <vt:lpstr>HNC_GO_B_HINT_GS</vt:lpstr>
      <vt:lpstr>HY견고딕</vt:lpstr>
      <vt:lpstr>HY동녘B</vt:lpstr>
      <vt:lpstr>HY신명조</vt:lpstr>
      <vt:lpstr>Arial</vt:lpstr>
      <vt:lpstr>Calibri</vt:lpstr>
      <vt:lpstr>Calibri Light</vt:lpstr>
      <vt:lpstr>Office 테마</vt:lpstr>
      <vt:lpstr>1_Office 테마</vt:lpstr>
      <vt:lpstr>2_Office 테마</vt:lpstr>
      <vt:lpstr>3_Office 테마</vt:lpstr>
      <vt:lpstr>4_Office 테마</vt:lpstr>
      <vt:lpstr>5_Office 테마</vt:lpstr>
      <vt:lpstr>도상훈련 (圖上訓鍊)</vt:lpstr>
      <vt:lpstr>목   차 </vt:lpstr>
      <vt:lpstr>도상훈련 메시지</vt:lpstr>
      <vt:lpstr>일반 현황 및 건축물 구조</vt:lpstr>
      <vt:lpstr>일반 현황 및 건축물 구조</vt:lpstr>
      <vt:lpstr>전경사진</vt:lpstr>
      <vt:lpstr>내부구조 및 피난로(본관 1층)</vt:lpstr>
      <vt:lpstr>내부구조 및 피난로(본관 2층)</vt:lpstr>
      <vt:lpstr>내부구조 및 피난로(본관 3층)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도상훈련 (圖上訓鍊)</dc:title>
  <dc:creator>Administrator</dc:creator>
  <cp:lastModifiedBy>정원 박</cp:lastModifiedBy>
  <cp:revision>50</cp:revision>
  <cp:lastPrinted>1601-01-01T00:00:00Z</cp:lastPrinted>
  <dcterms:created xsi:type="dcterms:W3CDTF">2011-10-03T10:43:36Z</dcterms:created>
  <dcterms:modified xsi:type="dcterms:W3CDTF">2025-06-16T01:47:13Z</dcterms:modified>
</cp:coreProperties>
</file>