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2" r:id="rId4"/>
    <p:sldId id="263" r:id="rId5"/>
    <p:sldId id="368" r:id="rId6"/>
    <p:sldId id="373" r:id="rId7"/>
    <p:sldId id="374" r:id="rId8"/>
    <p:sldId id="259" r:id="rId9"/>
    <p:sldId id="260" r:id="rId10"/>
    <p:sldId id="261" r:id="rId11"/>
    <p:sldId id="283" r:id="rId12"/>
    <p:sldId id="280" r:id="rId13"/>
    <p:sldId id="281" r:id="rId14"/>
    <p:sldId id="282" r:id="rId15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480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156C75-5EB3-43E7-8CD2-9E175BB10ED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D713A67-E606-4E8A-B1AB-53278020FF8D}">
      <dgm:prSet phldrT="[텍스트]"/>
      <dgm:spPr>
        <a:solidFill>
          <a:schemeClr val="tx2"/>
        </a:solidFill>
      </dgm:spPr>
      <dgm:t>
        <a:bodyPr/>
        <a:lstStyle/>
        <a:p>
          <a:pPr algn="l" latinLnBrk="1"/>
          <a:r>
            <a: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1. </a:t>
          </a:r>
          <a:r>
            <a: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대상물 기본현황</a:t>
          </a:r>
          <a:endParaRPr lang="ko-KR" altLang="en-US" dirty="0">
            <a:solidFill>
              <a:schemeClr val="tx1"/>
            </a:solidFill>
            <a:latin typeface="경기천년바탕 Bold" panose="02020803020101020101" pitchFamily="18" charset="-127"/>
            <a:ea typeface="경기천년바탕 Bold" panose="02020803020101020101" pitchFamily="18" charset="-127"/>
          </a:endParaRPr>
        </a:p>
      </dgm:t>
    </dgm:pt>
    <dgm:pt modelId="{B17E5E07-76D0-4628-A44F-118A5198D5BE}" type="parTrans" cxnId="{5273BFD7-C145-41A3-8D8C-F22C86EF80CD}">
      <dgm:prSet/>
      <dgm:spPr/>
      <dgm:t>
        <a:bodyPr/>
        <a:lstStyle/>
        <a:p>
          <a:pPr latinLnBrk="1"/>
          <a:endParaRPr lang="ko-KR" altLang="en-US"/>
        </a:p>
      </dgm:t>
    </dgm:pt>
    <dgm:pt modelId="{D7A83E2A-1900-4272-A426-EE89A9D50075}" type="sibTrans" cxnId="{5273BFD7-C145-41A3-8D8C-F22C86EF80CD}">
      <dgm:prSet/>
      <dgm:spPr/>
      <dgm:t>
        <a:bodyPr/>
        <a:lstStyle/>
        <a:p>
          <a:pPr latinLnBrk="1"/>
          <a:endParaRPr lang="ko-KR" altLang="en-US"/>
        </a:p>
      </dgm:t>
    </dgm:pt>
    <dgm:pt modelId="{DB193A98-8B41-469C-831E-0B7C1156D1AC}">
      <dgm:prSet phldrT="[텍스트]"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4. </a:t>
          </a:r>
          <a:r>
            <a: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문제점 및 대응방안</a:t>
          </a:r>
        </a:p>
      </dgm:t>
    </dgm:pt>
    <dgm:pt modelId="{6ECC4F54-EFA9-431A-9549-127A7AC7793E}" type="parTrans" cxnId="{9E5A3710-CF8D-4598-B201-F753A3925241}">
      <dgm:prSet/>
      <dgm:spPr/>
      <dgm:t>
        <a:bodyPr/>
        <a:lstStyle/>
        <a:p>
          <a:pPr latinLnBrk="1"/>
          <a:endParaRPr lang="ko-KR" altLang="en-US"/>
        </a:p>
      </dgm:t>
    </dgm:pt>
    <dgm:pt modelId="{A9B416E2-9528-45DE-851F-ACAAA3636181}" type="sibTrans" cxnId="{9E5A3710-CF8D-4598-B201-F753A3925241}">
      <dgm:prSet/>
      <dgm:spPr/>
      <dgm:t>
        <a:bodyPr/>
        <a:lstStyle/>
        <a:p>
          <a:pPr latinLnBrk="1"/>
          <a:endParaRPr lang="ko-KR" altLang="en-US"/>
        </a:p>
      </dgm:t>
    </dgm:pt>
    <dgm:pt modelId="{62D65F2C-520F-423B-8DC3-D711602199EF}">
      <dgm:prSet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2. </a:t>
          </a:r>
          <a:r>
            <a: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대상물 전경 및 층별 평면도</a:t>
          </a:r>
        </a:p>
      </dgm:t>
    </dgm:pt>
    <dgm:pt modelId="{EDC2D23F-3679-4D17-8A7A-777D83166668}" type="parTrans" cxnId="{12E9F30B-0448-4862-A979-78ECDD16728E}">
      <dgm:prSet/>
      <dgm:spPr/>
      <dgm:t>
        <a:bodyPr/>
        <a:lstStyle/>
        <a:p>
          <a:pPr latinLnBrk="1"/>
          <a:endParaRPr lang="ko-KR" altLang="en-US"/>
        </a:p>
      </dgm:t>
    </dgm:pt>
    <dgm:pt modelId="{F14794FA-00CB-4AA5-B59E-97098CF04E6F}" type="sibTrans" cxnId="{12E9F30B-0448-4862-A979-78ECDD16728E}">
      <dgm:prSet/>
      <dgm:spPr/>
      <dgm:t>
        <a:bodyPr/>
        <a:lstStyle/>
        <a:p>
          <a:pPr latinLnBrk="1"/>
          <a:endParaRPr lang="ko-KR" altLang="en-US"/>
        </a:p>
      </dgm:t>
    </dgm:pt>
    <dgm:pt modelId="{B1EB07F6-A771-4C6B-A5E1-73E92AA6095D}">
      <dgm:prSet/>
      <dgm:spPr>
        <a:solidFill>
          <a:schemeClr val="tx2"/>
        </a:solidFill>
      </dgm:spPr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3. </a:t>
          </a:r>
          <a:r>
            <a: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 소방시설 현황</a:t>
          </a:r>
          <a:r>
            <a: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`</a:t>
          </a:r>
          <a:endParaRPr lang="ko-KR" altLang="en-US" dirty="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gm:t>
    </dgm:pt>
    <dgm:pt modelId="{B78FC40A-7E80-4008-B4FA-B804A43BEFB6}" type="parTrans" cxnId="{07C109DA-D93A-4B6A-9D10-E3F5ECBB1A68}">
      <dgm:prSet/>
      <dgm:spPr/>
      <dgm:t>
        <a:bodyPr/>
        <a:lstStyle/>
        <a:p>
          <a:pPr latinLnBrk="1"/>
          <a:endParaRPr lang="ko-KR" altLang="en-US"/>
        </a:p>
      </dgm:t>
    </dgm:pt>
    <dgm:pt modelId="{C9E58B44-6DB1-469E-8142-9C189914A3AA}" type="sibTrans" cxnId="{07C109DA-D93A-4B6A-9D10-E3F5ECBB1A68}">
      <dgm:prSet/>
      <dgm:spPr/>
      <dgm:t>
        <a:bodyPr/>
        <a:lstStyle/>
        <a:p>
          <a:pPr latinLnBrk="1"/>
          <a:endParaRPr lang="ko-KR" altLang="en-US"/>
        </a:p>
      </dgm:t>
    </dgm:pt>
    <dgm:pt modelId="{8D4CDD2E-3B50-461E-9F8C-5D25EAE5FE22}" type="pres">
      <dgm:prSet presAssocID="{B9156C75-5EB3-43E7-8CD2-9E175BB10ED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B99C158-1391-4099-BB59-70D9B85C9468}" type="pres">
      <dgm:prSet presAssocID="{B9156C75-5EB3-43E7-8CD2-9E175BB10ED5}" presName="Name1" presStyleCnt="0"/>
      <dgm:spPr/>
    </dgm:pt>
    <dgm:pt modelId="{AA8735BA-44D8-4F77-BA26-C7F7B78B5C7E}" type="pres">
      <dgm:prSet presAssocID="{B9156C75-5EB3-43E7-8CD2-9E175BB10ED5}" presName="cycle" presStyleCnt="0"/>
      <dgm:spPr/>
    </dgm:pt>
    <dgm:pt modelId="{46906138-1837-453C-8C46-B7E7F71FCAF6}" type="pres">
      <dgm:prSet presAssocID="{B9156C75-5EB3-43E7-8CD2-9E175BB10ED5}" presName="srcNode" presStyleLbl="node1" presStyleIdx="0" presStyleCnt="4"/>
      <dgm:spPr/>
    </dgm:pt>
    <dgm:pt modelId="{2B0E2B1E-300E-458F-8CAC-6021F85A074B}" type="pres">
      <dgm:prSet presAssocID="{B9156C75-5EB3-43E7-8CD2-9E175BB10ED5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EB7FDB24-D9B8-4AE5-8AFC-970B86FDDE42}" type="pres">
      <dgm:prSet presAssocID="{B9156C75-5EB3-43E7-8CD2-9E175BB10ED5}" presName="extraNode" presStyleLbl="node1" presStyleIdx="0" presStyleCnt="4"/>
      <dgm:spPr/>
    </dgm:pt>
    <dgm:pt modelId="{92CD8B67-CDAB-4BD2-A17C-0ADCFC10C0A8}" type="pres">
      <dgm:prSet presAssocID="{B9156C75-5EB3-43E7-8CD2-9E175BB10ED5}" presName="dstNode" presStyleLbl="node1" presStyleIdx="0" presStyleCnt="4"/>
      <dgm:spPr/>
    </dgm:pt>
    <dgm:pt modelId="{400CBDEA-D011-4825-A01A-548703ED6A05}" type="pres">
      <dgm:prSet presAssocID="{FD713A67-E606-4E8A-B1AB-53278020FF8D}" presName="text_1" presStyleLbl="node1" presStyleIdx="0" presStyleCnt="4" custScaleY="76471" custLinFactNeighborX="780" custLinFactNeighborY="517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A83D1A-B028-4143-8F64-A450C0693694}" type="pres">
      <dgm:prSet presAssocID="{FD713A67-E606-4E8A-B1AB-53278020FF8D}" presName="accent_1" presStyleCnt="0"/>
      <dgm:spPr/>
    </dgm:pt>
    <dgm:pt modelId="{4832E4C1-8F57-47C5-9222-AF812081B785}" type="pres">
      <dgm:prSet presAssocID="{FD713A67-E606-4E8A-B1AB-53278020FF8D}" presName="accentRepeatNode" presStyleLbl="solidFgAcc1" presStyleIdx="0" presStyleCnt="4" custScaleX="71803" custScaleY="68770" custLinFactNeighborX="8352" custLinFactNeighborY="2835"/>
      <dgm:spPr>
        <a:solidFill>
          <a:schemeClr val="bg2"/>
        </a:solidFill>
      </dgm:spPr>
    </dgm:pt>
    <dgm:pt modelId="{FA64E7F5-116D-4DCA-926F-185C9CF5306C}" type="pres">
      <dgm:prSet presAssocID="{62D65F2C-520F-423B-8DC3-D711602199EF}" presName="text_2" presStyleLbl="node1" presStyleIdx="1" presStyleCnt="4" custScaleY="7887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BB4828-24A8-4A00-BEC6-2DA22DA32F3A}" type="pres">
      <dgm:prSet presAssocID="{62D65F2C-520F-423B-8DC3-D711602199EF}" presName="accent_2" presStyleCnt="0"/>
      <dgm:spPr/>
    </dgm:pt>
    <dgm:pt modelId="{4267C9AD-E2F8-453E-B361-155CCF90CD42}" type="pres">
      <dgm:prSet presAssocID="{62D65F2C-520F-423B-8DC3-D711602199EF}" presName="accentRepeatNode" presStyleLbl="solidFgAcc1" presStyleIdx="1" presStyleCnt="4" custScaleX="71853" custScaleY="66540" custLinFactNeighborX="-1177" custLinFactNeighborY="-451"/>
      <dgm:spPr>
        <a:solidFill>
          <a:schemeClr val="bg2"/>
        </a:solidFill>
      </dgm:spPr>
    </dgm:pt>
    <dgm:pt modelId="{866A9732-050F-4259-A00F-6841D60112E0}" type="pres">
      <dgm:prSet presAssocID="{B1EB07F6-A771-4C6B-A5E1-73E92AA6095D}" presName="text_3" presStyleLbl="node1" presStyleIdx="2" presStyleCnt="4" custScaleY="7897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AF53934-0A9C-44B8-9E88-59BE10B01ACA}" type="pres">
      <dgm:prSet presAssocID="{B1EB07F6-A771-4C6B-A5E1-73E92AA6095D}" presName="accent_3" presStyleCnt="0"/>
      <dgm:spPr/>
    </dgm:pt>
    <dgm:pt modelId="{DA8247B6-7542-43E2-9985-73608414F9B8}" type="pres">
      <dgm:prSet presAssocID="{B1EB07F6-A771-4C6B-A5E1-73E92AA6095D}" presName="accentRepeatNode" presStyleLbl="solidFgAcc1" presStyleIdx="2" presStyleCnt="4" custScaleX="72388" custScaleY="62523" custLinFactNeighborX="806"/>
      <dgm:spPr>
        <a:solidFill>
          <a:schemeClr val="bg2"/>
        </a:solidFill>
      </dgm:spPr>
    </dgm:pt>
    <dgm:pt modelId="{031C8BE1-F67E-4EB1-B87B-A37C2E2ED57B}" type="pres">
      <dgm:prSet presAssocID="{DB193A98-8B41-469C-831E-0B7C1156D1AC}" presName="text_4" presStyleLbl="node1" presStyleIdx="3" presStyleCnt="4" custScaleY="7505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8FDB8D-8B45-4032-97EF-25EFE099276E}" type="pres">
      <dgm:prSet presAssocID="{DB193A98-8B41-469C-831E-0B7C1156D1AC}" presName="accent_4" presStyleCnt="0"/>
      <dgm:spPr/>
    </dgm:pt>
    <dgm:pt modelId="{6D926C30-4539-42B4-9980-8C9B835DA884}" type="pres">
      <dgm:prSet presAssocID="{DB193A98-8B41-469C-831E-0B7C1156D1AC}" presName="accentRepeatNode" presStyleLbl="solidFgAcc1" presStyleIdx="3" presStyleCnt="4" custScaleX="71322" custScaleY="63681" custLinFactNeighborX="8922" custLinFactNeighborY="-991"/>
      <dgm:spPr>
        <a:solidFill>
          <a:schemeClr val="bg2"/>
        </a:solidFill>
      </dgm:spPr>
    </dgm:pt>
  </dgm:ptLst>
  <dgm:cxnLst>
    <dgm:cxn modelId="{971203DF-9B03-43AA-BF50-36B0A4F81EB9}" type="presOf" srcId="{62D65F2C-520F-423B-8DC3-D711602199EF}" destId="{FA64E7F5-116D-4DCA-926F-185C9CF5306C}" srcOrd="0" destOrd="0" presId="urn:microsoft.com/office/officeart/2008/layout/VerticalCurvedList"/>
    <dgm:cxn modelId="{07C109DA-D93A-4B6A-9D10-E3F5ECBB1A68}" srcId="{B9156C75-5EB3-43E7-8CD2-9E175BB10ED5}" destId="{B1EB07F6-A771-4C6B-A5E1-73E92AA6095D}" srcOrd="2" destOrd="0" parTransId="{B78FC40A-7E80-4008-B4FA-B804A43BEFB6}" sibTransId="{C9E58B44-6DB1-469E-8142-9C189914A3AA}"/>
    <dgm:cxn modelId="{9E5A3710-CF8D-4598-B201-F753A3925241}" srcId="{B9156C75-5EB3-43E7-8CD2-9E175BB10ED5}" destId="{DB193A98-8B41-469C-831E-0B7C1156D1AC}" srcOrd="3" destOrd="0" parTransId="{6ECC4F54-EFA9-431A-9549-127A7AC7793E}" sibTransId="{A9B416E2-9528-45DE-851F-ACAAA3636181}"/>
    <dgm:cxn modelId="{1CD0CE51-3D7C-4B34-A453-824434887974}" type="presOf" srcId="{D7A83E2A-1900-4272-A426-EE89A9D50075}" destId="{2B0E2B1E-300E-458F-8CAC-6021F85A074B}" srcOrd="0" destOrd="0" presId="urn:microsoft.com/office/officeart/2008/layout/VerticalCurvedList"/>
    <dgm:cxn modelId="{2DAE4E58-4287-461D-9398-970E8D3C5A1C}" type="presOf" srcId="{FD713A67-E606-4E8A-B1AB-53278020FF8D}" destId="{400CBDEA-D011-4825-A01A-548703ED6A05}" srcOrd="0" destOrd="0" presId="urn:microsoft.com/office/officeart/2008/layout/VerticalCurvedList"/>
    <dgm:cxn modelId="{76E8497A-16FE-4BA0-BD26-BAECD4168552}" type="presOf" srcId="{B9156C75-5EB3-43E7-8CD2-9E175BB10ED5}" destId="{8D4CDD2E-3B50-461E-9F8C-5D25EAE5FE22}" srcOrd="0" destOrd="0" presId="urn:microsoft.com/office/officeart/2008/layout/VerticalCurvedList"/>
    <dgm:cxn modelId="{12E9F30B-0448-4862-A979-78ECDD16728E}" srcId="{B9156C75-5EB3-43E7-8CD2-9E175BB10ED5}" destId="{62D65F2C-520F-423B-8DC3-D711602199EF}" srcOrd="1" destOrd="0" parTransId="{EDC2D23F-3679-4D17-8A7A-777D83166668}" sibTransId="{F14794FA-00CB-4AA5-B59E-97098CF04E6F}"/>
    <dgm:cxn modelId="{5273BFD7-C145-41A3-8D8C-F22C86EF80CD}" srcId="{B9156C75-5EB3-43E7-8CD2-9E175BB10ED5}" destId="{FD713A67-E606-4E8A-B1AB-53278020FF8D}" srcOrd="0" destOrd="0" parTransId="{B17E5E07-76D0-4628-A44F-118A5198D5BE}" sibTransId="{D7A83E2A-1900-4272-A426-EE89A9D50075}"/>
    <dgm:cxn modelId="{F00E0835-3123-48FB-A61B-C1E284F3EB15}" type="presOf" srcId="{B1EB07F6-A771-4C6B-A5E1-73E92AA6095D}" destId="{866A9732-050F-4259-A00F-6841D60112E0}" srcOrd="0" destOrd="0" presId="urn:microsoft.com/office/officeart/2008/layout/VerticalCurvedList"/>
    <dgm:cxn modelId="{184513CB-BB65-4701-A6C0-05D7F0DEE589}" type="presOf" srcId="{DB193A98-8B41-469C-831E-0B7C1156D1AC}" destId="{031C8BE1-F67E-4EB1-B87B-A37C2E2ED57B}" srcOrd="0" destOrd="0" presId="urn:microsoft.com/office/officeart/2008/layout/VerticalCurvedList"/>
    <dgm:cxn modelId="{DF2E391A-E1AF-4A64-8055-A3EE41B9511C}" type="presParOf" srcId="{8D4CDD2E-3B50-461E-9F8C-5D25EAE5FE22}" destId="{9B99C158-1391-4099-BB59-70D9B85C9468}" srcOrd="0" destOrd="0" presId="urn:microsoft.com/office/officeart/2008/layout/VerticalCurvedList"/>
    <dgm:cxn modelId="{3C6E6FFB-546D-4D17-A14E-F385D5F4270C}" type="presParOf" srcId="{9B99C158-1391-4099-BB59-70D9B85C9468}" destId="{AA8735BA-44D8-4F77-BA26-C7F7B78B5C7E}" srcOrd="0" destOrd="0" presId="urn:microsoft.com/office/officeart/2008/layout/VerticalCurvedList"/>
    <dgm:cxn modelId="{965F3707-3F14-43D8-AB13-D617E5601950}" type="presParOf" srcId="{AA8735BA-44D8-4F77-BA26-C7F7B78B5C7E}" destId="{46906138-1837-453C-8C46-B7E7F71FCAF6}" srcOrd="0" destOrd="0" presId="urn:microsoft.com/office/officeart/2008/layout/VerticalCurvedList"/>
    <dgm:cxn modelId="{39C4807C-E695-4080-A465-B75510EB93D3}" type="presParOf" srcId="{AA8735BA-44D8-4F77-BA26-C7F7B78B5C7E}" destId="{2B0E2B1E-300E-458F-8CAC-6021F85A074B}" srcOrd="1" destOrd="0" presId="urn:microsoft.com/office/officeart/2008/layout/VerticalCurvedList"/>
    <dgm:cxn modelId="{0716C9D3-23B0-4D22-B4B3-A7425D136864}" type="presParOf" srcId="{AA8735BA-44D8-4F77-BA26-C7F7B78B5C7E}" destId="{EB7FDB24-D9B8-4AE5-8AFC-970B86FDDE42}" srcOrd="2" destOrd="0" presId="urn:microsoft.com/office/officeart/2008/layout/VerticalCurvedList"/>
    <dgm:cxn modelId="{AD507577-40D8-44F8-978E-4C595CDBA9C1}" type="presParOf" srcId="{AA8735BA-44D8-4F77-BA26-C7F7B78B5C7E}" destId="{92CD8B67-CDAB-4BD2-A17C-0ADCFC10C0A8}" srcOrd="3" destOrd="0" presId="urn:microsoft.com/office/officeart/2008/layout/VerticalCurvedList"/>
    <dgm:cxn modelId="{0756C80E-6E45-480B-AD7F-C4B4655D0DC8}" type="presParOf" srcId="{9B99C158-1391-4099-BB59-70D9B85C9468}" destId="{400CBDEA-D011-4825-A01A-548703ED6A05}" srcOrd="1" destOrd="0" presId="urn:microsoft.com/office/officeart/2008/layout/VerticalCurvedList"/>
    <dgm:cxn modelId="{F5A90500-8408-4822-B9A6-C8934A019D1C}" type="presParOf" srcId="{9B99C158-1391-4099-BB59-70D9B85C9468}" destId="{54A83D1A-B028-4143-8F64-A450C0693694}" srcOrd="2" destOrd="0" presId="urn:microsoft.com/office/officeart/2008/layout/VerticalCurvedList"/>
    <dgm:cxn modelId="{D0DCD091-2097-4FE4-AB19-3BC3EF3D2F75}" type="presParOf" srcId="{54A83D1A-B028-4143-8F64-A450C0693694}" destId="{4832E4C1-8F57-47C5-9222-AF812081B785}" srcOrd="0" destOrd="0" presId="urn:microsoft.com/office/officeart/2008/layout/VerticalCurvedList"/>
    <dgm:cxn modelId="{6DF53689-A30F-4E2D-9BA2-57B322A073BB}" type="presParOf" srcId="{9B99C158-1391-4099-BB59-70D9B85C9468}" destId="{FA64E7F5-116D-4DCA-926F-185C9CF5306C}" srcOrd="3" destOrd="0" presId="urn:microsoft.com/office/officeart/2008/layout/VerticalCurvedList"/>
    <dgm:cxn modelId="{168B176A-866A-405E-A348-EB1C320382DE}" type="presParOf" srcId="{9B99C158-1391-4099-BB59-70D9B85C9468}" destId="{7BBB4828-24A8-4A00-BEC6-2DA22DA32F3A}" srcOrd="4" destOrd="0" presId="urn:microsoft.com/office/officeart/2008/layout/VerticalCurvedList"/>
    <dgm:cxn modelId="{AE73C4A0-8345-4D24-81FC-FDD0904DF205}" type="presParOf" srcId="{7BBB4828-24A8-4A00-BEC6-2DA22DA32F3A}" destId="{4267C9AD-E2F8-453E-B361-155CCF90CD42}" srcOrd="0" destOrd="0" presId="urn:microsoft.com/office/officeart/2008/layout/VerticalCurvedList"/>
    <dgm:cxn modelId="{95FE7675-2DEF-409B-B88D-A63DB7E0FFFC}" type="presParOf" srcId="{9B99C158-1391-4099-BB59-70D9B85C9468}" destId="{866A9732-050F-4259-A00F-6841D60112E0}" srcOrd="5" destOrd="0" presId="urn:microsoft.com/office/officeart/2008/layout/VerticalCurvedList"/>
    <dgm:cxn modelId="{0C55795A-A44A-4354-9CB6-81E6B986D63A}" type="presParOf" srcId="{9B99C158-1391-4099-BB59-70D9B85C9468}" destId="{0AF53934-0A9C-44B8-9E88-59BE10B01ACA}" srcOrd="6" destOrd="0" presId="urn:microsoft.com/office/officeart/2008/layout/VerticalCurvedList"/>
    <dgm:cxn modelId="{B5875014-834B-4964-AD25-6A860B313C14}" type="presParOf" srcId="{0AF53934-0A9C-44B8-9E88-59BE10B01ACA}" destId="{DA8247B6-7542-43E2-9985-73608414F9B8}" srcOrd="0" destOrd="0" presId="urn:microsoft.com/office/officeart/2008/layout/VerticalCurvedList"/>
    <dgm:cxn modelId="{E3A32B67-7B31-4271-8704-5063C0EE0DCF}" type="presParOf" srcId="{9B99C158-1391-4099-BB59-70D9B85C9468}" destId="{031C8BE1-F67E-4EB1-B87B-A37C2E2ED57B}" srcOrd="7" destOrd="0" presId="urn:microsoft.com/office/officeart/2008/layout/VerticalCurvedList"/>
    <dgm:cxn modelId="{32E2C977-090D-42A4-AA4B-1E3EE5B54BA0}" type="presParOf" srcId="{9B99C158-1391-4099-BB59-70D9B85C9468}" destId="{018FDB8D-8B45-4032-97EF-25EFE099276E}" srcOrd="8" destOrd="0" presId="urn:microsoft.com/office/officeart/2008/layout/VerticalCurvedList"/>
    <dgm:cxn modelId="{0B3C59DB-06D7-41C7-B90D-D49E66A3678B}" type="presParOf" srcId="{018FDB8D-8B45-4032-97EF-25EFE099276E}" destId="{6D926C30-4539-42B4-9980-8C9B835DA8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E2B1E-300E-458F-8CAC-6021F85A074B}">
      <dsp:nvSpPr>
        <dsp:cNvPr id="0" name=""/>
        <dsp:cNvSpPr/>
      </dsp:nvSpPr>
      <dsp:spPr>
        <a:xfrm>
          <a:off x="-6354901" y="-972060"/>
          <a:ext cx="7564241" cy="7564241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CBDEA-D011-4825-A01A-548703ED6A05}">
      <dsp:nvSpPr>
        <dsp:cNvPr id="0" name=""/>
        <dsp:cNvSpPr/>
      </dsp:nvSpPr>
      <dsp:spPr>
        <a:xfrm>
          <a:off x="712625" y="578542"/>
          <a:ext cx="10225335" cy="66116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276" tIns="81280" rIns="81280" bIns="8128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1. </a:t>
          </a:r>
          <a:r>
            <a:rPr lang="ko-KR" altLang="en-US" sz="32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대상물 기본현황</a:t>
          </a:r>
          <a:endParaRPr lang="ko-KR" altLang="en-US" sz="3200" kern="1200" dirty="0">
            <a:solidFill>
              <a:schemeClr val="tx1"/>
            </a:solidFill>
            <a:latin typeface="경기천년바탕 Bold" panose="02020803020101020101" pitchFamily="18" charset="-127"/>
            <a:ea typeface="경기천년바탕 Bold" panose="02020803020101020101" pitchFamily="18" charset="-127"/>
          </a:endParaRPr>
        </a:p>
      </dsp:txBody>
      <dsp:txXfrm>
        <a:off x="712625" y="578542"/>
        <a:ext cx="10225335" cy="661167"/>
      </dsp:txXfrm>
    </dsp:sp>
    <dsp:sp modelId="{4832E4C1-8F57-47C5-9222-AF812081B785}">
      <dsp:nvSpPr>
        <dsp:cNvPr id="0" name=""/>
        <dsp:cNvSpPr/>
      </dsp:nvSpPr>
      <dsp:spPr>
        <a:xfrm>
          <a:off x="335126" y="523398"/>
          <a:ext cx="776010" cy="743231"/>
        </a:xfrm>
        <a:prstGeom prst="ellipse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4E7F5-116D-4DCA-926F-185C9CF5306C}">
      <dsp:nvSpPr>
        <dsp:cNvPr id="0" name=""/>
        <dsp:cNvSpPr/>
      </dsp:nvSpPr>
      <dsp:spPr>
        <a:xfrm>
          <a:off x="1128561" y="1820543"/>
          <a:ext cx="9729641" cy="681909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276" tIns="81280" rIns="81280" bIns="8128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2. </a:t>
          </a:r>
          <a:r>
            <a:rPr lang="ko-KR" altLang="en-US" sz="32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대상물 전경 및 층별 평면도</a:t>
          </a:r>
        </a:p>
      </dsp:txBody>
      <dsp:txXfrm>
        <a:off x="1128561" y="1820543"/>
        <a:ext cx="9729641" cy="681909"/>
      </dsp:txXfrm>
    </dsp:sp>
    <dsp:sp modelId="{4267C9AD-E2F8-453E-B361-155CCF90CD42}">
      <dsp:nvSpPr>
        <dsp:cNvPr id="0" name=""/>
        <dsp:cNvSpPr/>
      </dsp:nvSpPr>
      <dsp:spPr>
        <a:xfrm>
          <a:off x="727566" y="1797058"/>
          <a:ext cx="776550" cy="719130"/>
        </a:xfrm>
        <a:prstGeom prst="ellipse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A9732-050F-4259-A00F-6841D60112E0}">
      <dsp:nvSpPr>
        <dsp:cNvPr id="0" name=""/>
        <dsp:cNvSpPr/>
      </dsp:nvSpPr>
      <dsp:spPr>
        <a:xfrm>
          <a:off x="1128561" y="3117213"/>
          <a:ext cx="9729641" cy="68281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276" tIns="81280" rIns="81280" bIns="8128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3. </a:t>
          </a:r>
          <a:r>
            <a:rPr lang="ko-KR" altLang="en-US" sz="32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 소방시설 현황</a:t>
          </a:r>
          <a:r>
            <a:rPr lang="en-US" altLang="ko-KR" sz="32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`</a:t>
          </a:r>
          <a:endParaRPr lang="ko-KR" altLang="en-US" sz="3200" kern="1200" dirty="0">
            <a:solidFill>
              <a:schemeClr val="tx1"/>
            </a:solidFill>
            <a:latin typeface="HY견고딕" panose="02030600000101010101" pitchFamily="18" charset="-127"/>
            <a:ea typeface="HY견고딕" panose="02030600000101010101" pitchFamily="18" charset="-127"/>
          </a:endParaRPr>
        </a:p>
      </dsp:txBody>
      <dsp:txXfrm>
        <a:off x="1128561" y="3117213"/>
        <a:ext cx="9729641" cy="682817"/>
      </dsp:txXfrm>
    </dsp:sp>
    <dsp:sp modelId="{DA8247B6-7542-43E2-9985-73608414F9B8}">
      <dsp:nvSpPr>
        <dsp:cNvPr id="0" name=""/>
        <dsp:cNvSpPr/>
      </dsp:nvSpPr>
      <dsp:spPr>
        <a:xfrm>
          <a:off x="746106" y="3120763"/>
          <a:ext cx="782332" cy="675716"/>
        </a:xfrm>
        <a:prstGeom prst="ellipse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C8BE1-F67E-4EB1-B87B-A37C2E2ED57B}">
      <dsp:nvSpPr>
        <dsp:cNvPr id="0" name=""/>
        <dsp:cNvSpPr/>
      </dsp:nvSpPr>
      <dsp:spPr>
        <a:xfrm>
          <a:off x="632867" y="4431300"/>
          <a:ext cx="10225335" cy="648890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276" tIns="81280" rIns="81280" bIns="81280" numCol="1" spcCol="1270" anchor="ctr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4. </a:t>
          </a:r>
          <a:r>
            <a:rPr lang="ko-KR" altLang="en-US" sz="3200" kern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rPr>
            <a:t>문제점 및 대응방안</a:t>
          </a:r>
        </a:p>
      </dsp:txBody>
      <dsp:txXfrm>
        <a:off x="632867" y="4431300"/>
        <a:ext cx="10225335" cy="648890"/>
      </dsp:txXfrm>
    </dsp:sp>
    <dsp:sp modelId="{6D926C30-4539-42B4-9980-8C9B835DA884}">
      <dsp:nvSpPr>
        <dsp:cNvPr id="0" name=""/>
        <dsp:cNvSpPr/>
      </dsp:nvSpPr>
      <dsp:spPr>
        <a:xfrm>
          <a:off x="343885" y="4400919"/>
          <a:ext cx="770811" cy="688231"/>
        </a:xfrm>
        <a:prstGeom prst="ellipse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0F3EE-1BD1-415C-92F1-BB0AF0220A8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974BF-FA7B-4EC2-B2D8-961655F89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362B3-D462-436C-8400-94BE133C06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9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362B3-D462-436C-8400-94BE133C06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2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E5E46C6-5E6B-4F0F-B36E-842AB677F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A34365E-6892-4567-B82B-3B3E34840378}" type="slidenum">
              <a:rPr lang="en-US" altLang="ko-KR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147BA0A-EE9B-45C0-849D-D90EA3CE1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394468-16E2-4F5D-857A-51A45D595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E5E46C6-5E6B-4F0F-B36E-842AB677F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A34365E-6892-4567-B82B-3B3E34840378}" type="slidenum">
              <a:rPr lang="en-US" altLang="ko-KR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147BA0A-EE9B-45C0-849D-D90EA3CE1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394468-16E2-4F5D-857A-51A45D595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1391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E5E46C6-5E6B-4F0F-B36E-842AB677F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A34365E-6892-4567-B82B-3B3E34840378}" type="slidenum">
              <a:rPr lang="en-US" altLang="ko-KR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147BA0A-EE9B-45C0-849D-D90EA3CE1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solidFill>
            <a:srgbClr val="FFFFFF"/>
          </a:solidFill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394468-16E2-4F5D-857A-51A45D595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492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362B3-D462-436C-8400-94BE133C06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4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E815-BD29-43FC-AABF-9153FAFBB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8C815B-5A4F-47EB-867E-B2EBB271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C7E32-5DA4-4383-95A9-0A061721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D83-C7D4-4891-80D4-5A1705C0E9D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C0C17-06C7-4F68-BCDF-7BED4551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90B45-56E3-48D1-98CC-A3C7D668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D08-5181-4BB2-94AC-CE5F65BBD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8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4B1F3-26A5-47D1-85C5-E7C84569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C5783-D0BF-4C76-B59C-E3781F61D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F3AB4-FCF6-4A5D-9006-76877458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D83-C7D4-4891-80D4-5A1705C0E9D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FDC4E-E363-4BE2-93D8-AE359B6D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F99F9-DD08-42BD-B0B8-F6C21419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D08-5181-4BB2-94AC-CE5F65BBD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6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783CD1-286D-44F0-87E1-511A90509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5C4D64-A918-4AF3-A779-9F21717B9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841BA-33E5-42B2-A31A-66BED727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D83-C7D4-4891-80D4-5A1705C0E9D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88433-D7FC-40E8-9C51-88BA5DA2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98902-7957-4CEC-93F5-A9570625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D08-5181-4BB2-94AC-CE5F65BBD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7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419D-65F7-4D45-ADE7-2F4CEADA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3743A-5AAA-4889-975E-12E351DA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8A840-2FA3-4618-9437-DDE5A3A2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D83-C7D4-4891-80D4-5A1705C0E9D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B141C-912A-4D15-925A-51079A61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6E559-25BE-4D22-9E88-FCF78F87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D08-5181-4BB2-94AC-CE5F65BBD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4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CAA42-CC74-40BE-90D0-F3A47918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4C853-EFDC-444B-B820-65510290F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C0B14-516D-4E78-B543-AF5C04AB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D83-C7D4-4891-80D4-5A1705C0E9D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EDF67-777B-4569-9DAE-AD5B6DF2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1ABBD-39AB-4E37-AE0C-0D71CF64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D08-5181-4BB2-94AC-CE5F65BBD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1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317BD-404E-4D46-BBA0-38880FE7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4A0F7-9F9E-4546-B5AF-A573F09E5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311D6-98F7-4E24-BB1D-038FA4FB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0DE811-E81E-4580-812B-FB61ED8B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D83-C7D4-4891-80D4-5A1705C0E9D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18A68-0090-4780-A0BD-9D26DB0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65851-C7F8-4CC4-9C46-6CA31974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D08-5181-4BB2-94AC-CE5F65BBD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4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9D6ED-63C7-4F67-8DE1-A076BB94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F8EDB-0E2F-40DF-ADBC-2526B417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70A33-B77B-4EDB-BAC3-ACFE9E6A4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FC3767-5977-445C-97C6-2A0252DFC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A4D650-7BF6-48ED-ACE4-47D146FD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263FE7-2A44-4329-848B-79C683C8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D83-C7D4-4891-80D4-5A1705C0E9D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F055D7-2426-4102-894F-C2E716D0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E00D59-810E-4861-9356-B20D9A00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D08-5181-4BB2-94AC-CE5F65BBD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F8404-F8E5-451D-B831-97338427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7C36C5-CA13-4213-9CC3-1A559910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D83-C7D4-4891-80D4-5A1705C0E9D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5AC4F-FA30-4674-A7D8-5F8E05CE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438F0E-E0F5-4CA9-9EF9-D8B6368A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D08-5181-4BB2-94AC-CE5F65BBD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8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C0814B-137E-43A6-B286-F4D4DF30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D83-C7D4-4891-80D4-5A1705C0E9D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3704A5-3A23-448E-ABB5-080F525C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4C689-97D2-4C9E-87C8-24B77105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D08-5181-4BB2-94AC-CE5F65BBD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5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CE9F6-E663-4BD7-ABDB-87BB45C9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2448E-665F-48A4-9957-0C5C9A1A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903D1-887B-4A56-85D8-7FD81229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392E6-AF51-47DB-9DC9-81B1E173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D83-C7D4-4891-80D4-5A1705C0E9D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903CD-A504-4FFF-96C3-512F49EB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0406D-6395-4E02-9912-8B118910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D08-5181-4BB2-94AC-CE5F65BBD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8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698FD-F402-490B-A3BD-56600DB0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CEBD11-0C71-48EE-A6AB-8959A5F8F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38A427-EE5F-4067-B42D-65855BFA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D7F20-E319-4EF8-86F0-80B45F0C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9ED83-C7D4-4891-80D4-5A1705C0E9D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D9689-7A82-4C01-B5F0-30226D09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1F74F-9C13-409A-B6F3-F766FC43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D08-5181-4BB2-94AC-CE5F65BBD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5E3C90-AE1E-47FB-9667-33CFF4F7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E1258-893F-472C-A96F-287F5F338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DBAEF-7105-4893-B8C2-6F1E6C6C7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9ED83-C7D4-4891-80D4-5A1705C0E9D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48297-B440-4188-B8B1-74F8AF6CE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4830B-365E-4B33-9EA1-0B431F0B2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ED08-5181-4BB2-94AC-CE5F65BBD1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1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kuula.co/share/h1SdF?logo=0&amp;info=0&amp;fs=1&amp;vr=0&amp;sd=1&amp;initload=0&amp;thumbs=1" TargetMode="External"/><Relationship Id="rId3" Type="http://schemas.openxmlformats.org/officeDocument/2006/relationships/image" Target="../media/image5.jpeg"/><Relationship Id="rId7" Type="http://schemas.openxmlformats.org/officeDocument/2006/relationships/hyperlink" Target="https://kuula.co/share/h1SdN?logo=0&amp;info=0&amp;fs=1&amp;vr=0&amp;sd=1&amp;initload=0&amp;thumbs=1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kuula.co/share/h1Sds?logo=0&amp;info=1&amp;fs=1&amp;vr=1&amp;sd=1&amp;thumbs=1" TargetMode="External"/><Relationship Id="rId10" Type="http://schemas.openxmlformats.org/officeDocument/2006/relationships/hyperlink" Target="https://kuula.co/share/h12Fx?logo=0&amp;info=1&amp;fs=1&amp;vr=1&amp;sd=1&amp;thumbs=1" TargetMode="External"/><Relationship Id="rId4" Type="http://schemas.openxmlformats.org/officeDocument/2006/relationships/image" Target="../media/image6.jpeg"/><Relationship Id="rId9" Type="http://schemas.openxmlformats.org/officeDocument/2006/relationships/hyperlink" Target="https://kuula.co/share/h12J2?logo=0&amp;info=0&amp;fs=1&amp;vr=0&amp;sd=1&amp;initload=0&amp;thumbs=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uula.co/share/h1Sg1?logo=0&amp;info=1&amp;fs=1&amp;vr=1&amp;sd=1&amp;thumbs=1" TargetMode="External"/><Relationship Id="rId3" Type="http://schemas.openxmlformats.org/officeDocument/2006/relationships/image" Target="../media/image8.jpg"/><Relationship Id="rId7" Type="http://schemas.openxmlformats.org/officeDocument/2006/relationships/hyperlink" Target="https://kuula.co/share/h1Sg9?logo=0&amp;info=0&amp;fs=1&amp;vr=0&amp;sd=1&amp;initload=0&amp;thumbs=1" TargetMode="External"/><Relationship Id="rId12" Type="http://schemas.openxmlformats.org/officeDocument/2006/relationships/hyperlink" Target="https://kuula.co/share/h1SxN?logo=0&amp;info=1&amp;fs=1&amp;vr=1&amp;sd=1&amp;thumbs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uula.co/share/h1Sgl?logo=0&amp;info=1&amp;fs=1&amp;vr=1&amp;sd=1&amp;thumbs=1" TargetMode="External"/><Relationship Id="rId11" Type="http://schemas.openxmlformats.org/officeDocument/2006/relationships/hyperlink" Target="https://kuula.co/share/h1Sgy?logo=0&amp;info=0&amp;fs=1&amp;vr=0&amp;sd=1&amp;initload=0&amp;thumbs=1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s://kuula.co/share/h1SgC?logo=0&amp;info=1&amp;fs=1&amp;vr=1&amp;sd=1&amp;thumbs=1" TargetMode="External"/><Relationship Id="rId4" Type="http://schemas.openxmlformats.org/officeDocument/2006/relationships/hyperlink" Target="https://kuula.co/share/h1S6S?logo=0&amp;info=1&amp;fs=1&amp;vr=1&amp;sd=1&amp;thumbs=1" TargetMode="External"/><Relationship Id="rId9" Type="http://schemas.openxmlformats.org/officeDocument/2006/relationships/hyperlink" Target="https://kuula.co/share/h1Sg8?logo=0&amp;info=1&amp;fs=1&amp;vr=1&amp;sd=1&amp;thumbs=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kuula.co/share/h1SCJ?logo=0&amp;info=0&amp;fs=1&amp;vr=0&amp;sd=1&amp;initload=0&amp;thumbs=1" TargetMode="External"/><Relationship Id="rId3" Type="http://schemas.openxmlformats.org/officeDocument/2006/relationships/image" Target="../media/image9.jpg"/><Relationship Id="rId7" Type="http://schemas.openxmlformats.org/officeDocument/2006/relationships/hyperlink" Target="https://kuula.co/share/h1SCh?logo=0&amp;info=0&amp;fs=1&amp;vr=0&amp;sd=1&amp;initload=0&amp;thumbs=1" TargetMode="External"/><Relationship Id="rId12" Type="http://schemas.openxmlformats.org/officeDocument/2006/relationships/hyperlink" Target="https://kuula.co/share/h1SVJ?logo=0&amp;info=0&amp;fs=1&amp;vr=0&amp;sd=1&amp;initload=0&amp;thumbs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uula.co/share/h1SxV?logo=0&amp;info=1&amp;fs=1&amp;vr=1&amp;sd=1&amp;thumbs=1" TargetMode="External"/><Relationship Id="rId11" Type="http://schemas.openxmlformats.org/officeDocument/2006/relationships/hyperlink" Target="https://kuula.co/share/h1SV7?logo=0&amp;info=1&amp;fs=1&amp;vr=1&amp;sd=1&amp;thumbs=1" TargetMode="External"/><Relationship Id="rId5" Type="http://schemas.openxmlformats.org/officeDocument/2006/relationships/image" Target="../media/image7.png"/><Relationship Id="rId10" Type="http://schemas.openxmlformats.org/officeDocument/2006/relationships/hyperlink" Target="https://kuula.co/share/h1SCy?logo=0&amp;info=1&amp;fs=1&amp;vr=1&amp;sd=1&amp;thumbs=1" TargetMode="External"/><Relationship Id="rId4" Type="http://schemas.openxmlformats.org/officeDocument/2006/relationships/hyperlink" Target="https://kuula.co/share/h1SxC?logo=0&amp;info=1&amp;fs=1&amp;vr=1&amp;sd=1&amp;thumbs=1" TargetMode="External"/><Relationship Id="rId9" Type="http://schemas.openxmlformats.org/officeDocument/2006/relationships/hyperlink" Target="https://kuula.co/share/h1SCW?logo=0&amp;info=1&amp;fs=1&amp;vr=1&amp;sd=1&amp;thumbs=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kuula.co/share/h1Bdy?logo=0&amp;info=1&amp;fs=1&amp;vr=1&amp;sd=1&amp;thumbs=1" TargetMode="External"/><Relationship Id="rId13" Type="http://schemas.openxmlformats.org/officeDocument/2006/relationships/hyperlink" Target="https://kuula.co/share/h1B6R?logo=0&amp;info=0&amp;fs=1&amp;vr=0&amp;sd=1&amp;initload=0&amp;thumbs=1" TargetMode="External"/><Relationship Id="rId3" Type="http://schemas.openxmlformats.org/officeDocument/2006/relationships/image" Target="../media/image10.jpg"/><Relationship Id="rId7" Type="http://schemas.openxmlformats.org/officeDocument/2006/relationships/hyperlink" Target="https://kuula.co/share/h1Bd1?logo=0&amp;info=1&amp;fs=1&amp;vr=1&amp;sd=1&amp;thumbs=1" TargetMode="External"/><Relationship Id="rId12" Type="http://schemas.openxmlformats.org/officeDocument/2006/relationships/hyperlink" Target="https://kuula.co/share/h1B6n?logo=0&amp;info=1&amp;fs=1&amp;vr=1&amp;sd=1&amp;thumbs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uula.co/share/h1Bd7?logo=0&amp;info=1&amp;fs=1&amp;vr=1&amp;sd=1&amp;thumbs=1" TargetMode="External"/><Relationship Id="rId11" Type="http://schemas.openxmlformats.org/officeDocument/2006/relationships/hyperlink" Target="https://kuula.co/share/h1B64?logo=0&amp;info=0&amp;fs=1&amp;vr=0&amp;sd=1&amp;initload=0&amp;thumbs=1" TargetMode="External"/><Relationship Id="rId5" Type="http://schemas.openxmlformats.org/officeDocument/2006/relationships/image" Target="../media/image7.png"/><Relationship Id="rId15" Type="http://schemas.openxmlformats.org/officeDocument/2006/relationships/hyperlink" Target="https://kuula.co/share/h1B8b?logo=0&amp;info=1&amp;fs=1&amp;vr=1&amp;sd=1&amp;thumbs=1" TargetMode="External"/><Relationship Id="rId10" Type="http://schemas.openxmlformats.org/officeDocument/2006/relationships/hyperlink" Target="https://kuula.co/share/h1Bn8?logo=0&amp;info=1&amp;fs=1&amp;vr=1&amp;sd=1&amp;thumbs=1" TargetMode="External"/><Relationship Id="rId4" Type="http://schemas.openxmlformats.org/officeDocument/2006/relationships/hyperlink" Target="https://kuula.co/share/h1BTt?logo=0&amp;info=0&amp;fs=1&amp;vr=0&amp;sd=1&amp;initload=0&amp;thumbs=1" TargetMode="External"/><Relationship Id="rId9" Type="http://schemas.openxmlformats.org/officeDocument/2006/relationships/hyperlink" Target="https://kuula.co/share/h1Bgz?logo=0&amp;info=1&amp;fs=1&amp;vr=1&amp;sd=1&amp;thumbs=1" TargetMode="External"/><Relationship Id="rId14" Type="http://schemas.openxmlformats.org/officeDocument/2006/relationships/hyperlink" Target="https://kuula.co/share/h1B6t?logo=0&amp;info=0&amp;fs=1&amp;vr=0&amp;sd=1&amp;initload=0&amp;thumbs=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91EE9A-E10C-4A17-AE4B-A9410873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6CE7D3-F667-4BDE-AB83-04BEA65DB9D2}"/>
              </a:ext>
            </a:extLst>
          </p:cNvPr>
          <p:cNvSpPr/>
          <p:nvPr/>
        </p:nvSpPr>
        <p:spPr>
          <a:xfrm>
            <a:off x="0" y="1606379"/>
            <a:ext cx="12192000" cy="2310713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68555-3CFD-49C2-8161-B94D9E5260DF}"/>
              </a:ext>
            </a:extLst>
          </p:cNvPr>
          <p:cNvSpPr txBox="1"/>
          <p:nvPr/>
        </p:nvSpPr>
        <p:spPr>
          <a:xfrm>
            <a:off x="258461" y="2223126"/>
            <a:ext cx="1159518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8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특정소방대상물 도상훈련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9412E-2B9B-458B-9371-DCC9AA9A1B80}"/>
              </a:ext>
            </a:extLst>
          </p:cNvPr>
          <p:cNvSpPr txBox="1"/>
          <p:nvPr/>
        </p:nvSpPr>
        <p:spPr>
          <a:xfrm>
            <a:off x="3440202" y="3057332"/>
            <a:ext cx="558302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4800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송암선교복지원</a:t>
            </a:r>
            <a:r>
              <a:rPr lang="en-US" altLang="ko-KR" sz="4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48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AB2CC5D5-2C4F-4FEB-AB1F-A179232D3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81401" y="5138056"/>
            <a:ext cx="941829" cy="5929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표 1029">
            <a:extLst>
              <a:ext uri="{FF2B5EF4-FFF2-40B4-BE49-F238E27FC236}">
                <a16:creationId xmlns:a16="http://schemas.microsoft.com/office/drawing/2014/main" id="{17110388-170D-4063-9423-F31D6EDBD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380873"/>
              </p:ext>
            </p:extLst>
          </p:nvPr>
        </p:nvGraphicFramePr>
        <p:xfrm>
          <a:off x="8588614" y="4967628"/>
          <a:ext cx="3686775" cy="827519"/>
        </p:xfrm>
        <a:graphic>
          <a:graphicData uri="http://schemas.openxmlformats.org/drawingml/2006/table">
            <a:tbl>
              <a:tblPr firstRow="1" bandRow="1"/>
              <a:tblGrid>
                <a:gridCol w="368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7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3600" b="1" dirty="0">
                          <a:solidFill>
                            <a:srgbClr val="000000"/>
                          </a:solidFill>
                          <a:latin typeface="HY헤드라인M"/>
                        </a:rPr>
                        <a:t>해남소방서</a:t>
                      </a:r>
                    </a:p>
                  </a:txBody>
                  <a:tcPr marL="17909" marR="17909" marT="17746" marB="17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20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E43224-00E8-41B7-8E5F-8C9A5BB9DF35}"/>
              </a:ext>
            </a:extLst>
          </p:cNvPr>
          <p:cNvSpPr/>
          <p:nvPr/>
        </p:nvSpPr>
        <p:spPr>
          <a:xfrm>
            <a:off x="0" y="0"/>
            <a:ext cx="12192000" cy="765810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소방시설 현황 등</a:t>
            </a:r>
            <a:endParaRPr kumimoji="0" lang="en-US" altLang="ko-KR" sz="4000" b="0" i="0" u="none" strike="noStrike" kern="1200" cap="none" spc="0" normalizeH="0" baseline="0" noProof="0" dirty="0">
              <a:ln>
                <a:solidFill>
                  <a:prstClr val="white"/>
                </a:solidFill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380743D8-F02E-4821-97CA-2F8E61937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17119"/>
              </p:ext>
            </p:extLst>
          </p:nvPr>
        </p:nvGraphicFramePr>
        <p:xfrm>
          <a:off x="1035170" y="1630390"/>
          <a:ext cx="9564071" cy="43192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5780">
                  <a:extLst>
                    <a:ext uri="{9D8B030D-6E8A-4147-A177-3AD203B41FA5}">
                      <a16:colId xmlns:a16="http://schemas.microsoft.com/office/drawing/2014/main" val="3316160608"/>
                    </a:ext>
                  </a:extLst>
                </a:gridCol>
                <a:gridCol w="7768291">
                  <a:extLst>
                    <a:ext uri="{9D8B030D-6E8A-4147-A177-3AD203B41FA5}">
                      <a16:colId xmlns:a16="http://schemas.microsoft.com/office/drawing/2014/main" val="664172342"/>
                    </a:ext>
                  </a:extLst>
                </a:gridCol>
              </a:tblGrid>
              <a:tr h="467030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50000"/>
                        </a:spcBef>
                        <a:buClrTx/>
                        <a:buFont typeface="Wingdings" panose="05000000000000000000" pitchFamily="2" charset="2"/>
                        <a:buNone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lt"/>
                          <a:ea typeface="HY헤드라인M" panose="02030600000101010101" pitchFamily="18" charset="-127"/>
                        </a:rPr>
                        <a:t>구 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14585"/>
                  </a:ext>
                </a:extLst>
              </a:tr>
              <a:tr h="508248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b="1" dirty="0">
                          <a:latin typeface="+mj-lt"/>
                        </a:rPr>
                        <a:t>소화설비</a:t>
                      </a:r>
                      <a:endParaRPr lang="en-US" altLang="ko-KR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b="1" dirty="0">
                          <a:latin typeface="+mj-lt"/>
                        </a:rPr>
                        <a:t>소화기</a:t>
                      </a:r>
                      <a:r>
                        <a:rPr lang="en-US" altLang="ko-KR" sz="1800" b="1" dirty="0">
                          <a:latin typeface="+mj-lt"/>
                        </a:rPr>
                        <a:t>, </a:t>
                      </a:r>
                      <a:r>
                        <a:rPr lang="ko-KR" altLang="en-US" sz="1800" b="1" dirty="0">
                          <a:latin typeface="+mj-lt"/>
                        </a:rPr>
                        <a:t>간이</a:t>
                      </a:r>
                      <a:r>
                        <a:rPr lang="en-US" altLang="ko-KR" sz="1800" b="1" dirty="0" err="1">
                          <a:latin typeface="+mj-lt"/>
                        </a:rPr>
                        <a:t>sp</a:t>
                      </a:r>
                      <a:endParaRPr lang="ko-KR" altLang="en-US" sz="18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881937"/>
                  </a:ext>
                </a:extLst>
              </a:tr>
              <a:tr h="93887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endParaRPr lang="en-US" altLang="ko-KR" sz="1800" b="1" dirty="0">
                        <a:latin typeface="+mj-lt"/>
                      </a:endParaRPr>
                    </a:p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b="1" dirty="0">
                          <a:latin typeface="+mj-lt"/>
                        </a:rPr>
                        <a:t>경보설비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자동화재탐지설비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자동화재속보설비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시각경보기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0" algn="ctr" latinLnBrk="1">
                        <a:buFont typeface="+mj-lt"/>
                        <a:buNone/>
                      </a:pPr>
                      <a:endParaRPr lang="ko-KR" alt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35375"/>
                  </a:ext>
                </a:extLst>
              </a:tr>
              <a:tr h="938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800" dirty="0">
                        <a:latin typeface="+mj-lt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+mj-lt"/>
                          <a:ea typeface="HY헤드라인M" panose="02030600000101010101" pitchFamily="18" charset="-127"/>
                        </a:rPr>
                        <a:t>피난설비</a:t>
                      </a:r>
                    </a:p>
                    <a:p>
                      <a:pPr marL="0" indent="0" algn="ctr" latinLnBrk="1">
                        <a:buFont typeface="+mj-lt"/>
                        <a:buNone/>
                      </a:pPr>
                      <a:endParaRPr lang="ko-KR" alt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유도등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비상조명등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구조대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ctr" latinLnBrk="1">
                        <a:buFont typeface="+mj-lt"/>
                        <a:buNone/>
                      </a:pPr>
                      <a:endParaRPr lang="ko-KR" alt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76051"/>
                  </a:ext>
                </a:extLst>
              </a:tr>
              <a:tr h="3426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800" dirty="0">
                        <a:latin typeface="+mj-lt"/>
                        <a:ea typeface="HY헤드라인M" panose="02030600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+mj-lt"/>
                          <a:ea typeface="HY헤드라인M" panose="02030600000101010101" pitchFamily="18" charset="-127"/>
                        </a:rPr>
                        <a:t>소화활동설비</a:t>
                      </a:r>
                    </a:p>
                    <a:p>
                      <a:pPr marL="0" indent="0" algn="ctr" latinLnBrk="1">
                        <a:buFont typeface="+mj-lt"/>
                        <a:buNone/>
                      </a:pPr>
                      <a:endParaRPr lang="ko-KR" alt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해당사항 없음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078549"/>
                  </a:ext>
                </a:extLst>
              </a:tr>
              <a:tr h="551801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800" b="1" dirty="0">
                          <a:latin typeface="+mj-lt"/>
                        </a:rPr>
                        <a:t>위험물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800" b="1" dirty="0">
                          <a:latin typeface="+mj-lt"/>
                        </a:rPr>
                        <a:t>LPG 100KG</a:t>
                      </a:r>
                      <a:endParaRPr lang="ko-KR" altLang="en-US" sz="18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03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88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E43224-00E8-41B7-8E5F-8C9A5BB9DF35}"/>
              </a:ext>
            </a:extLst>
          </p:cNvPr>
          <p:cNvSpPr/>
          <p:nvPr/>
        </p:nvSpPr>
        <p:spPr>
          <a:xfrm>
            <a:off x="0" y="0"/>
            <a:ext cx="12192000" cy="765810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화재발생 시 특이사항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18DB6E90-2DF6-4700-B7A3-578DA9D7A0CB}"/>
              </a:ext>
            </a:extLst>
          </p:cNvPr>
          <p:cNvGrpSpPr>
            <a:grpSpLocks/>
          </p:cNvGrpSpPr>
          <p:nvPr/>
        </p:nvGrpSpPr>
        <p:grpSpPr bwMode="auto">
          <a:xfrm>
            <a:off x="1606570" y="2300127"/>
            <a:ext cx="9760966" cy="605045"/>
            <a:chOff x="522" y="1419"/>
            <a:chExt cx="2852" cy="619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60C5A0E2-E7F1-465D-9A15-86A96D73E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1440"/>
              <a:ext cx="2631" cy="598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hangingPunct="1"/>
              <a:r>
                <a:rPr lang="en-US" altLang="ko-KR" sz="3200" dirty="0"/>
                <a:t> </a:t>
              </a:r>
              <a:r>
                <a:rPr lang="ko-KR" altLang="en-US" sz="2800" dirty="0"/>
                <a:t>초기진화 실패 시 연소확대 및 다수의 인명피해우려</a:t>
              </a:r>
            </a:p>
          </p:txBody>
        </p:sp>
        <p:sp>
          <p:nvSpPr>
            <p:cNvPr id="6" name="AutoShape 11">
              <a:extLst>
                <a:ext uri="{FF2B5EF4-FFF2-40B4-BE49-F238E27FC236}">
                  <a16:creationId xmlns:a16="http://schemas.microsoft.com/office/drawing/2014/main" id="{A677F48E-0E9F-4640-BBE5-98A1065E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419"/>
              <a:ext cx="197" cy="589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3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EFC0AE6A-5591-4214-B169-2609DC7F864A}"/>
              </a:ext>
            </a:extLst>
          </p:cNvPr>
          <p:cNvGrpSpPr>
            <a:grpSpLocks/>
          </p:cNvGrpSpPr>
          <p:nvPr/>
        </p:nvGrpSpPr>
        <p:grpSpPr bwMode="auto">
          <a:xfrm>
            <a:off x="1606576" y="3102885"/>
            <a:ext cx="9328353" cy="582613"/>
            <a:chOff x="521" y="1883"/>
            <a:chExt cx="2746" cy="367"/>
          </a:xfrm>
        </p:grpSpPr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57896715-F492-4EF0-AD84-41283EE5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1899"/>
              <a:ext cx="2546" cy="349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hangingPunct="1"/>
              <a:r>
                <a:rPr lang="en-US" altLang="ko-KR" sz="3000" dirty="0"/>
                <a:t> </a:t>
              </a:r>
              <a:r>
                <a:rPr lang="ko-KR" altLang="en-US" sz="2800" dirty="0"/>
                <a:t>식당조리용 </a:t>
              </a:r>
              <a:r>
                <a:rPr lang="en-US" altLang="ko-KR" sz="2800" dirty="0"/>
                <a:t>LPG</a:t>
              </a:r>
              <a:r>
                <a:rPr lang="ko-KR" altLang="en-US" sz="2800" dirty="0"/>
                <a:t>가스 </a:t>
              </a:r>
              <a:r>
                <a:rPr lang="en-US" altLang="ko-KR" sz="2800" dirty="0"/>
                <a:t>1</a:t>
              </a:r>
              <a:r>
                <a:rPr lang="ko-KR" altLang="en-US" sz="2800" dirty="0"/>
                <a:t>기</a:t>
              </a:r>
              <a:r>
                <a:rPr lang="en-US" altLang="ko-KR" sz="2800" dirty="0"/>
                <a:t>(100KG) </a:t>
              </a:r>
              <a:r>
                <a:rPr lang="ko-KR" altLang="en-US" sz="2800" dirty="0"/>
                <a:t>취급</a:t>
              </a:r>
            </a:p>
          </p:txBody>
        </p:sp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04788E5F-D14F-4FCB-926C-539A94690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883"/>
              <a:ext cx="198" cy="367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32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0" name="Group 24">
            <a:extLst>
              <a:ext uri="{FF2B5EF4-FFF2-40B4-BE49-F238E27FC236}">
                <a16:creationId xmlns:a16="http://schemas.microsoft.com/office/drawing/2014/main" id="{E01C0FA3-4027-4A60-8063-89AF737C515E}"/>
              </a:ext>
            </a:extLst>
          </p:cNvPr>
          <p:cNvGrpSpPr>
            <a:grpSpLocks/>
          </p:cNvGrpSpPr>
          <p:nvPr/>
        </p:nvGrpSpPr>
        <p:grpSpPr bwMode="auto">
          <a:xfrm>
            <a:off x="1606504" y="3952830"/>
            <a:ext cx="9420107" cy="575321"/>
            <a:chOff x="521" y="2336"/>
            <a:chExt cx="3101" cy="674"/>
          </a:xfrm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345265F-FDBB-4E2B-8440-B5F544FE0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2353"/>
              <a:ext cx="2893" cy="613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hangingPunct="1"/>
              <a:r>
                <a:rPr lang="ko-KR" altLang="en-US" sz="2800" dirty="0"/>
                <a:t> 출입구 등 </a:t>
              </a:r>
              <a:r>
                <a:rPr lang="ko-KR" altLang="en-US" sz="2800" dirty="0" err="1"/>
                <a:t>피난로</a:t>
              </a:r>
              <a:r>
                <a:rPr lang="ko-KR" altLang="en-US" sz="2800" dirty="0"/>
                <a:t> 병목현상 우려</a:t>
              </a:r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1303A82A-36AB-4D44-B8B1-31C067A27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336"/>
              <a:ext cx="221" cy="67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32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8E87497B-2FB9-4AD2-8A64-8E21EEF494B8}"/>
              </a:ext>
            </a:extLst>
          </p:cNvPr>
          <p:cNvGrpSpPr>
            <a:grpSpLocks/>
          </p:cNvGrpSpPr>
          <p:nvPr/>
        </p:nvGrpSpPr>
        <p:grpSpPr bwMode="auto">
          <a:xfrm>
            <a:off x="1606576" y="4809953"/>
            <a:ext cx="8316556" cy="584090"/>
            <a:chOff x="524" y="2822"/>
            <a:chExt cx="3087" cy="688"/>
          </a:xfrm>
        </p:grpSpPr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E6B4F98F-97FE-4CC0-8B4E-FC7BDBE10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" y="2822"/>
              <a:ext cx="2876" cy="616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hangingPunct="1"/>
              <a:r>
                <a:rPr lang="ko-KR" altLang="en-US" sz="2800" dirty="0"/>
                <a:t> 거동불가 환자다수 </a:t>
              </a:r>
              <a:r>
                <a:rPr lang="en-US" altLang="ko-KR" sz="2800" dirty="0"/>
                <a:t>(1</a:t>
              </a:r>
              <a:r>
                <a:rPr lang="ko-KR" altLang="en-US" sz="2800" dirty="0"/>
                <a:t>층 입원실만 </a:t>
              </a:r>
              <a:r>
                <a:rPr lang="ko-KR" altLang="en-US" sz="2800" dirty="0" err="1"/>
                <a:t>사용중</a:t>
              </a:r>
              <a:r>
                <a:rPr lang="en-US" altLang="ko-KR" sz="2800" dirty="0"/>
                <a:t>)</a:t>
              </a: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F0DB3B14-9E99-4495-89CE-3997E5C82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2823"/>
              <a:ext cx="252" cy="687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32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7" name="Group 21">
            <a:extLst>
              <a:ext uri="{FF2B5EF4-FFF2-40B4-BE49-F238E27FC236}">
                <a16:creationId xmlns:a16="http://schemas.microsoft.com/office/drawing/2014/main" id="{2C2272F7-F7F0-4841-8AFF-0DAFCF7EE6F5}"/>
              </a:ext>
            </a:extLst>
          </p:cNvPr>
          <p:cNvGrpSpPr>
            <a:grpSpLocks/>
          </p:cNvGrpSpPr>
          <p:nvPr/>
        </p:nvGrpSpPr>
        <p:grpSpPr bwMode="auto">
          <a:xfrm>
            <a:off x="1580444" y="1477110"/>
            <a:ext cx="10150002" cy="592078"/>
            <a:chOff x="522" y="971"/>
            <a:chExt cx="2856" cy="706"/>
          </a:xfrm>
        </p:grpSpPr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2345E95D-9115-4B4B-82FD-AAC918F26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" y="998"/>
              <a:ext cx="2631" cy="624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hangingPunct="1"/>
              <a:r>
                <a:rPr lang="ko-KR" altLang="en-US" sz="2800" dirty="0"/>
                <a:t> 넓은 운동장이 있어 차량 부서 및 활동 장애사항 없음</a:t>
              </a:r>
            </a:p>
          </p:txBody>
        </p:sp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29132A6E-676F-4682-9B0E-254B915E9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971"/>
              <a:ext cx="197" cy="706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3200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96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E43224-00E8-41B7-8E5F-8C9A5BB9DF35}"/>
              </a:ext>
            </a:extLst>
          </p:cNvPr>
          <p:cNvSpPr/>
          <p:nvPr/>
        </p:nvSpPr>
        <p:spPr>
          <a:xfrm>
            <a:off x="0" y="0"/>
            <a:ext cx="12192000" cy="765810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대응방안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두루마리 모양: 세로로 말림 1">
            <a:extLst>
              <a:ext uri="{FF2B5EF4-FFF2-40B4-BE49-F238E27FC236}">
                <a16:creationId xmlns:a16="http://schemas.microsoft.com/office/drawing/2014/main" id="{B7789956-6552-45E3-A758-C4C7A5353077}"/>
              </a:ext>
            </a:extLst>
          </p:cNvPr>
          <p:cNvSpPr/>
          <p:nvPr/>
        </p:nvSpPr>
        <p:spPr>
          <a:xfrm>
            <a:off x="194310" y="947956"/>
            <a:ext cx="5543550" cy="5578574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문제점</a:t>
            </a:r>
            <a:endParaRPr lang="en-US" altLang="ko-KR" sz="45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인근 주택 및 야산이 위치해 연소확대시 위험</a:t>
            </a:r>
            <a:endParaRPr lang="en-US" altLang="ko-KR" sz="2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병동에 고령환자 다수</a:t>
            </a:r>
            <a:endParaRPr lang="en-US" altLang="ko-KR" sz="2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식당 화기취급으로 인해 화재</a:t>
            </a:r>
            <a:r>
              <a:rPr lang="ko-KR" altLang="en-US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발생 우려</a:t>
            </a:r>
            <a:endParaRPr lang="en-US" altLang="ko-KR" sz="2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5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02BF147-6772-4932-9117-CB79D24E0F60}"/>
              </a:ext>
            </a:extLst>
          </p:cNvPr>
          <p:cNvSpPr/>
          <p:nvPr/>
        </p:nvSpPr>
        <p:spPr>
          <a:xfrm>
            <a:off x="5279822" y="2806064"/>
            <a:ext cx="1974418" cy="160591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두루마리 모양: 세로로 말림 6">
            <a:extLst>
              <a:ext uri="{FF2B5EF4-FFF2-40B4-BE49-F238E27FC236}">
                <a16:creationId xmlns:a16="http://schemas.microsoft.com/office/drawing/2014/main" id="{ED8A635C-7E95-4DA2-BCB1-8DA0F3B80E2F}"/>
              </a:ext>
            </a:extLst>
          </p:cNvPr>
          <p:cNvSpPr/>
          <p:nvPr/>
        </p:nvSpPr>
        <p:spPr>
          <a:xfrm>
            <a:off x="6648445" y="939247"/>
            <a:ext cx="5543550" cy="5391887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4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대응방안</a:t>
            </a:r>
            <a:endParaRPr lang="en-US" altLang="ko-KR" sz="45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연소확대 위험 있을 시 관계인 초기대응</a:t>
            </a:r>
            <a:r>
              <a:rPr lang="en-US" altLang="ko-KR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철저</a:t>
            </a:r>
            <a:endParaRPr lang="en-US" altLang="ko-KR" sz="2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자위소방대 역할 강조      </a:t>
            </a:r>
            <a:endParaRPr lang="en-US" altLang="ko-KR" sz="2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와상환자 </a:t>
            </a:r>
            <a:r>
              <a:rPr lang="en-US" altLang="ko-KR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층 우선배치</a:t>
            </a:r>
            <a:endParaRPr lang="en-US" altLang="ko-KR" sz="2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주기적인 직원 화재안전교육 실시 등</a:t>
            </a:r>
          </a:p>
          <a:p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17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3F7D529-56F7-401D-8524-FBF81EDF9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E9EC04D1-F9D6-4283-8F68-B75B92FF574C}"/>
              </a:ext>
            </a:extLst>
          </p:cNvPr>
          <p:cNvSpPr txBox="1"/>
          <p:nvPr/>
        </p:nvSpPr>
        <p:spPr>
          <a:xfrm>
            <a:off x="4493822" y="650289"/>
            <a:ext cx="32557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7200" b="1" spc="30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/>
                <a:ea typeface="HY견고딕"/>
              </a:rPr>
              <a:t>Q &amp; A</a:t>
            </a:r>
            <a:endParaRPr lang="ko-KR" altLang="en-US" sz="7200" b="1" spc="300" dirty="0">
              <a:ln w="9525"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47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91EE9A-E10C-4A17-AE4B-A9410873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6CE7D3-F667-4BDE-AB83-04BEA65DB9D2}"/>
              </a:ext>
            </a:extLst>
          </p:cNvPr>
          <p:cNvSpPr/>
          <p:nvPr/>
        </p:nvSpPr>
        <p:spPr>
          <a:xfrm>
            <a:off x="0" y="1606379"/>
            <a:ext cx="12192000" cy="2310713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68555-3CFD-49C2-8161-B94D9E5260DF}"/>
              </a:ext>
            </a:extLst>
          </p:cNvPr>
          <p:cNvSpPr txBox="1"/>
          <p:nvPr/>
        </p:nvSpPr>
        <p:spPr>
          <a:xfrm>
            <a:off x="258461" y="1707603"/>
            <a:ext cx="11595184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5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115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15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AB2CC5D5-2C4F-4FEB-AB1F-A179232D3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88392" y="5030380"/>
            <a:ext cx="663815" cy="63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표 1029">
            <a:extLst>
              <a:ext uri="{FF2B5EF4-FFF2-40B4-BE49-F238E27FC236}">
                <a16:creationId xmlns:a16="http://schemas.microsoft.com/office/drawing/2014/main" id="{17110388-170D-4063-9423-F31D6EDBD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878014"/>
              </p:ext>
            </p:extLst>
          </p:nvPr>
        </p:nvGraphicFramePr>
        <p:xfrm>
          <a:off x="8700758" y="4837861"/>
          <a:ext cx="3600510" cy="827519"/>
        </p:xfrm>
        <a:graphic>
          <a:graphicData uri="http://schemas.openxmlformats.org/drawingml/2006/table">
            <a:tbl>
              <a:tblPr firstRow="1" bandRow="1"/>
              <a:tblGrid>
                <a:gridCol w="360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7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3600" b="1" dirty="0">
                          <a:solidFill>
                            <a:srgbClr val="000000"/>
                          </a:solidFill>
                          <a:latin typeface="HY헤드라인M"/>
                        </a:rPr>
                        <a:t>해남소방서</a:t>
                      </a:r>
                    </a:p>
                  </a:txBody>
                  <a:tcPr marL="17909" marR="17909" marT="17746" marB="17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25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7522326-62FD-48AA-A818-A780F6F72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" y="884143"/>
            <a:ext cx="12094754" cy="5913472"/>
          </a:xfrm>
          <a:prstGeom prst="rect">
            <a:avLst/>
          </a:prstGeom>
        </p:spPr>
      </p:pic>
      <p:sp>
        <p:nvSpPr>
          <p:cNvPr id="5" name="대각선 방향의 모서리가 둥근 사각형 4"/>
          <p:cNvSpPr/>
          <p:nvPr/>
        </p:nvSpPr>
        <p:spPr>
          <a:xfrm>
            <a:off x="342900" y="157805"/>
            <a:ext cx="11437208" cy="676275"/>
          </a:xfrm>
          <a:prstGeom prst="round2DiagRect">
            <a:avLst/>
          </a:prstGeom>
          <a:gradFill flip="none" rotWithShape="1">
            <a:gsLst>
              <a:gs pos="0">
                <a:schemeClr val="bg1"/>
              </a:gs>
              <a:gs pos="46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   차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458963595"/>
              </p:ext>
            </p:extLst>
          </p:nvPr>
        </p:nvGraphicFramePr>
        <p:xfrm>
          <a:off x="600890" y="998394"/>
          <a:ext cx="10937967" cy="562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611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E43224-00E8-41B7-8E5F-8C9A5BB9DF35}"/>
              </a:ext>
            </a:extLst>
          </p:cNvPr>
          <p:cNvSpPr/>
          <p:nvPr/>
        </p:nvSpPr>
        <p:spPr>
          <a:xfrm>
            <a:off x="0" y="0"/>
            <a:ext cx="12192000" cy="765810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대상물 기본현황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18DB6E90-2DF6-4700-B7A3-578DA9D7A0CB}"/>
              </a:ext>
            </a:extLst>
          </p:cNvPr>
          <p:cNvGrpSpPr>
            <a:grpSpLocks/>
          </p:cNvGrpSpPr>
          <p:nvPr/>
        </p:nvGrpSpPr>
        <p:grpSpPr bwMode="auto">
          <a:xfrm>
            <a:off x="2243139" y="2091478"/>
            <a:ext cx="7876803" cy="597225"/>
            <a:chOff x="522" y="1397"/>
            <a:chExt cx="2835" cy="611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60C5A0E2-E7F1-465D-9A15-86A96D73E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1397"/>
              <a:ext cx="2631" cy="567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hangingPunct="1"/>
              <a:r>
                <a:rPr lang="ko-KR" altLang="en-US" sz="3000" dirty="0"/>
                <a:t>주용도 </a:t>
              </a:r>
              <a:r>
                <a:rPr lang="en-US" altLang="ko-KR" sz="3000" dirty="0"/>
                <a:t>:</a:t>
              </a:r>
              <a:r>
                <a:rPr lang="ko-KR" altLang="en-US" sz="3000" dirty="0"/>
                <a:t> 노유자시설</a:t>
              </a:r>
              <a:endParaRPr lang="ko-KR" altLang="en-US" sz="3200" dirty="0"/>
            </a:p>
          </p:txBody>
        </p:sp>
        <p:sp>
          <p:nvSpPr>
            <p:cNvPr id="6" name="AutoShape 11">
              <a:extLst>
                <a:ext uri="{FF2B5EF4-FFF2-40B4-BE49-F238E27FC236}">
                  <a16:creationId xmlns:a16="http://schemas.microsoft.com/office/drawing/2014/main" id="{A677F48E-0E9F-4640-BBE5-98A1065E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419"/>
              <a:ext cx="180" cy="589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3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EFC0AE6A-5591-4214-B169-2609DC7F864A}"/>
              </a:ext>
            </a:extLst>
          </p:cNvPr>
          <p:cNvGrpSpPr>
            <a:grpSpLocks/>
          </p:cNvGrpSpPr>
          <p:nvPr/>
        </p:nvGrpSpPr>
        <p:grpSpPr bwMode="auto">
          <a:xfrm>
            <a:off x="2224882" y="2816073"/>
            <a:ext cx="8245095" cy="582613"/>
            <a:chOff x="521" y="1883"/>
            <a:chExt cx="2748" cy="367"/>
          </a:xfrm>
        </p:grpSpPr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57896715-F492-4EF0-AD84-41283EE5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" y="1899"/>
              <a:ext cx="2546" cy="349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hangingPunct="1"/>
              <a:r>
                <a:rPr lang="ko-KR" altLang="en-US" sz="3000" dirty="0"/>
                <a:t>위  치 </a:t>
              </a:r>
              <a:r>
                <a:rPr lang="en-US" altLang="ko-KR" sz="3000" dirty="0"/>
                <a:t>:</a:t>
              </a:r>
              <a:r>
                <a:rPr lang="ko-KR" altLang="en-US" sz="3000" dirty="0"/>
                <a:t> 해남군 </a:t>
              </a:r>
              <a:r>
                <a:rPr lang="ko-KR" altLang="en-US" sz="3000" dirty="0" err="1"/>
                <a:t>북평면</a:t>
              </a:r>
              <a:r>
                <a:rPr lang="ko-KR" altLang="en-US" sz="3000" dirty="0"/>
                <a:t> </a:t>
              </a:r>
              <a:r>
                <a:rPr lang="ko-KR" altLang="en-US" sz="3000" dirty="0" err="1"/>
                <a:t>영전리</a:t>
              </a:r>
              <a:r>
                <a:rPr lang="ko-KR" altLang="en-US" sz="3000" dirty="0"/>
                <a:t> </a:t>
              </a:r>
              <a:r>
                <a:rPr lang="en-US" altLang="ko-KR" sz="3000" dirty="0"/>
                <a:t>78-1</a:t>
              </a:r>
              <a:endParaRPr lang="ko-KR" altLang="en-US" sz="3000" dirty="0"/>
            </a:p>
          </p:txBody>
        </p:sp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04788E5F-D14F-4FCB-926C-539A94690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883"/>
              <a:ext cx="168" cy="367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32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0" name="Group 24">
            <a:extLst>
              <a:ext uri="{FF2B5EF4-FFF2-40B4-BE49-F238E27FC236}">
                <a16:creationId xmlns:a16="http://schemas.microsoft.com/office/drawing/2014/main" id="{E01C0FA3-4027-4A60-8063-89AF737C515E}"/>
              </a:ext>
            </a:extLst>
          </p:cNvPr>
          <p:cNvGrpSpPr>
            <a:grpSpLocks/>
          </p:cNvGrpSpPr>
          <p:nvPr/>
        </p:nvGrpSpPr>
        <p:grpSpPr bwMode="auto">
          <a:xfrm>
            <a:off x="2224882" y="3549576"/>
            <a:ext cx="8317378" cy="600075"/>
            <a:chOff x="521" y="2336"/>
            <a:chExt cx="2946" cy="703"/>
          </a:xfrm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B345265F-FDBB-4E2B-8440-B5F544FE0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2353"/>
              <a:ext cx="2738" cy="649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hangingPunct="1"/>
              <a:r>
                <a:rPr lang="ko-KR" altLang="en-US" sz="3000" dirty="0"/>
                <a:t>구  조 </a:t>
              </a:r>
              <a:r>
                <a:rPr lang="en-US" altLang="ko-KR" sz="3000" dirty="0"/>
                <a:t>: </a:t>
              </a:r>
              <a:r>
                <a:rPr lang="ko-KR" altLang="en-US" sz="3000" dirty="0"/>
                <a:t>철근콘크리트조 지상 </a:t>
              </a:r>
              <a:r>
                <a:rPr lang="en-US" altLang="ko-KR" sz="3000" dirty="0"/>
                <a:t>2</a:t>
              </a:r>
              <a:r>
                <a:rPr lang="ko-KR" altLang="en-US" sz="3000" dirty="0"/>
                <a:t>층 </a:t>
              </a:r>
              <a:r>
                <a:rPr lang="en-US" altLang="ko-KR" sz="3000" dirty="0"/>
                <a:t>2</a:t>
              </a:r>
              <a:r>
                <a:rPr lang="ko-KR" altLang="en-US" sz="3000" dirty="0" err="1"/>
                <a:t>개동</a:t>
              </a:r>
              <a:endParaRPr lang="ko-KR" altLang="en-US" sz="2800" dirty="0"/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1303A82A-36AB-4D44-B8B1-31C067A27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336"/>
              <a:ext cx="179" cy="703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32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8E87497B-2FB9-4AD2-8A64-8E21EEF494B8}"/>
              </a:ext>
            </a:extLst>
          </p:cNvPr>
          <p:cNvGrpSpPr>
            <a:grpSpLocks/>
          </p:cNvGrpSpPr>
          <p:nvPr/>
        </p:nvGrpSpPr>
        <p:grpSpPr bwMode="auto">
          <a:xfrm>
            <a:off x="2225704" y="4272290"/>
            <a:ext cx="8316556" cy="584090"/>
            <a:chOff x="524" y="2822"/>
            <a:chExt cx="3087" cy="688"/>
          </a:xfrm>
        </p:grpSpPr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E6B4F98F-97FE-4CC0-8B4E-FC7BDBE10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" y="2822"/>
              <a:ext cx="2876" cy="653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hangingPunct="1"/>
              <a:r>
                <a:rPr lang="ko-KR" altLang="en-US" sz="3000" dirty="0"/>
                <a:t>연면적 </a:t>
              </a:r>
              <a:r>
                <a:rPr lang="en-US" altLang="ko-KR" sz="3000" dirty="0"/>
                <a:t>: 1215,01</a:t>
              </a:r>
              <a:r>
                <a:rPr lang="en-US" altLang="ko-KR" sz="3000" b="1" dirty="0">
                  <a:ea typeface="HY헤드라인M"/>
                </a:rPr>
                <a:t>㎡</a:t>
              </a:r>
              <a:r>
                <a:rPr lang="en-US" altLang="ko-KR" sz="2800" b="1" dirty="0">
                  <a:ea typeface="HY헤드라인M"/>
                </a:rPr>
                <a:t> </a:t>
              </a:r>
              <a:endParaRPr lang="en-US" altLang="ko-KR" sz="2800" dirty="0"/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F0DB3B14-9E99-4495-89CE-3997E5C82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2823"/>
              <a:ext cx="187" cy="687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320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7" name="Group 21">
            <a:extLst>
              <a:ext uri="{FF2B5EF4-FFF2-40B4-BE49-F238E27FC236}">
                <a16:creationId xmlns:a16="http://schemas.microsoft.com/office/drawing/2014/main" id="{2C2272F7-F7F0-4841-8AFF-0DAFCF7EE6F5}"/>
              </a:ext>
            </a:extLst>
          </p:cNvPr>
          <p:cNvGrpSpPr>
            <a:grpSpLocks/>
          </p:cNvGrpSpPr>
          <p:nvPr/>
        </p:nvGrpSpPr>
        <p:grpSpPr bwMode="auto">
          <a:xfrm>
            <a:off x="2243139" y="1344056"/>
            <a:ext cx="7281863" cy="592078"/>
            <a:chOff x="522" y="971"/>
            <a:chExt cx="2856" cy="706"/>
          </a:xfrm>
        </p:grpSpPr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2345E95D-9115-4B4B-82FD-AAC918F26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" y="998"/>
              <a:ext cx="2631" cy="661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 eaLnBrk="1" hangingPunct="1"/>
              <a:r>
                <a:rPr lang="ko-KR" altLang="en-US" sz="3000" dirty="0" err="1"/>
                <a:t>대상명</a:t>
              </a:r>
              <a:r>
                <a:rPr lang="ko-KR" altLang="en-US" sz="3000" dirty="0"/>
                <a:t> </a:t>
              </a:r>
              <a:r>
                <a:rPr lang="en-US" altLang="ko-KR" sz="3000" dirty="0"/>
                <a:t>:</a:t>
              </a:r>
              <a:r>
                <a:rPr lang="ko-KR" altLang="en-US" sz="3000" dirty="0"/>
                <a:t> </a:t>
              </a:r>
              <a:r>
                <a:rPr lang="ko-KR" altLang="en-US" sz="3000" dirty="0" err="1"/>
                <a:t>송암선교복지원</a:t>
              </a:r>
              <a:endParaRPr lang="ko-KR" altLang="en-US" sz="3000" dirty="0"/>
            </a:p>
          </p:txBody>
        </p:sp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29132A6E-676F-4682-9B0E-254B915E9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971"/>
              <a:ext cx="197" cy="706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3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0" name="Group 26">
            <a:extLst>
              <a:ext uri="{FF2B5EF4-FFF2-40B4-BE49-F238E27FC236}">
                <a16:creationId xmlns:a16="http://schemas.microsoft.com/office/drawing/2014/main" id="{167D55F3-4887-4730-AFAD-3F7548CDC67D}"/>
              </a:ext>
            </a:extLst>
          </p:cNvPr>
          <p:cNvGrpSpPr>
            <a:grpSpLocks/>
          </p:cNvGrpSpPr>
          <p:nvPr/>
        </p:nvGrpSpPr>
        <p:grpSpPr bwMode="auto">
          <a:xfrm>
            <a:off x="2224882" y="5037865"/>
            <a:ext cx="9617619" cy="1015338"/>
            <a:chOff x="521" y="3794"/>
            <a:chExt cx="3786" cy="1535"/>
          </a:xfrm>
        </p:grpSpPr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BD13380C-C76A-437B-9FBA-16E6C381E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3794"/>
              <a:ext cx="3556" cy="1535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1pPr>
              <a:lvl2pPr marL="742950" indent="-28575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2pPr>
              <a:lvl3pPr marL="11430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3pPr>
              <a:lvl4pPr marL="16002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4pPr>
              <a:lvl5pPr marL="2057400" indent="-228600" eaLnBrk="0" hangingPunct="0"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휴먼엑스포" pitchFamily="18" charset="-127"/>
                  <a:ea typeface="휴먼엑스포" pitchFamily="18" charset="-127"/>
                </a:defRPr>
              </a:lvl9pPr>
            </a:lstStyle>
            <a:p>
              <a:pPr>
                <a:buClr>
                  <a:srgbClr val="C00000"/>
                </a:buClr>
              </a:pPr>
              <a:r>
                <a:rPr lang="ko-KR" altLang="en-US" sz="3000" dirty="0"/>
                <a:t>인  원 </a:t>
              </a:r>
              <a:r>
                <a:rPr lang="en-US" altLang="ko-KR" sz="3000" dirty="0"/>
                <a:t>: </a:t>
              </a:r>
              <a:r>
                <a:rPr lang="ko-KR" altLang="en-US" sz="3000" dirty="0"/>
                <a:t>수용인원 </a:t>
              </a:r>
              <a:r>
                <a:rPr lang="en-US" altLang="ko-KR" sz="3000" dirty="0"/>
                <a:t>-</a:t>
              </a:r>
              <a:r>
                <a:rPr lang="ko-KR" altLang="en-US" sz="3000" dirty="0"/>
                <a:t> 총 </a:t>
              </a:r>
              <a:r>
                <a:rPr lang="en-US" altLang="ko-KR" sz="3000" dirty="0"/>
                <a:t>15</a:t>
              </a:r>
              <a:r>
                <a:rPr lang="ko-KR" altLang="en-US" sz="3000" dirty="0"/>
                <a:t>명</a:t>
              </a:r>
              <a:r>
                <a:rPr lang="en-US" altLang="ko-KR" sz="3000" dirty="0"/>
                <a:t>, </a:t>
              </a:r>
              <a:r>
                <a:rPr lang="ko-KR" altLang="en-US" sz="3000" dirty="0"/>
                <a:t>와상 </a:t>
              </a:r>
              <a:r>
                <a:rPr lang="en-US" altLang="ko-KR" sz="3000" dirty="0"/>
                <a:t>10</a:t>
              </a:r>
              <a:r>
                <a:rPr lang="ko-KR" altLang="en-US" sz="3000" dirty="0"/>
                <a:t>명</a:t>
              </a:r>
              <a:r>
                <a:rPr lang="en-US" altLang="ko-KR" sz="3000" dirty="0"/>
                <a:t>(1</a:t>
              </a:r>
              <a:r>
                <a:rPr lang="ko-KR" altLang="en-US" sz="3000" dirty="0"/>
                <a:t>층 병실</a:t>
              </a:r>
              <a:r>
                <a:rPr lang="en-US" altLang="ko-KR" sz="3000" dirty="0"/>
                <a:t>) </a:t>
              </a:r>
            </a:p>
            <a:p>
              <a:pPr>
                <a:buClr>
                  <a:srgbClr val="C00000"/>
                </a:buClr>
              </a:pPr>
              <a:r>
                <a:rPr lang="en-US" altLang="ko-KR" sz="3000" dirty="0"/>
                <a:t>          </a:t>
              </a:r>
              <a:r>
                <a:rPr lang="ko-KR" altLang="en-US" sz="3000" dirty="0"/>
                <a:t>근무인원 </a:t>
              </a:r>
              <a:r>
                <a:rPr lang="en-US" altLang="ko-KR" sz="3000" dirty="0"/>
                <a:t>– </a:t>
              </a:r>
              <a:r>
                <a:rPr lang="ko-KR" altLang="en-US" sz="3000" dirty="0"/>
                <a:t>총 </a:t>
              </a:r>
              <a:r>
                <a:rPr lang="en-US" altLang="ko-KR" sz="3000" dirty="0"/>
                <a:t>6</a:t>
              </a:r>
              <a:r>
                <a:rPr lang="ko-KR" altLang="en-US" sz="3000" dirty="0"/>
                <a:t>명 주간 </a:t>
              </a:r>
              <a:r>
                <a:rPr lang="en-US" altLang="ko-KR" sz="3000" dirty="0"/>
                <a:t>6</a:t>
              </a:r>
              <a:r>
                <a:rPr lang="ko-KR" altLang="en-US" sz="3000" dirty="0"/>
                <a:t>명 야간 </a:t>
              </a:r>
              <a:r>
                <a:rPr lang="en-US" altLang="ko-KR" sz="3000" dirty="0"/>
                <a:t>2</a:t>
              </a:r>
              <a:r>
                <a:rPr lang="ko-KR" altLang="en-US" sz="3000" dirty="0"/>
                <a:t>명</a:t>
              </a:r>
              <a:r>
                <a:rPr lang="en-US" altLang="ko-KR" sz="3000" dirty="0"/>
                <a:t>                 </a:t>
              </a:r>
            </a:p>
          </p:txBody>
        </p:sp>
        <p:sp>
          <p:nvSpPr>
            <p:cNvPr id="22" name="AutoShape 20">
              <a:extLst>
                <a:ext uri="{FF2B5EF4-FFF2-40B4-BE49-F238E27FC236}">
                  <a16:creationId xmlns:a16="http://schemas.microsoft.com/office/drawing/2014/main" id="{C954DE32-9D22-4F21-B0C0-947C30E40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816"/>
              <a:ext cx="198" cy="88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ko-KR" sz="3200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32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4">
            <a:extLst>
              <a:ext uri="{FF2B5EF4-FFF2-40B4-BE49-F238E27FC236}">
                <a16:creationId xmlns:a16="http://schemas.microsoft.com/office/drawing/2014/main" id="{6088897E-CEFC-49F0-8BFD-C3AAE97B3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529" y="921545"/>
            <a:ext cx="3486150" cy="457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1">
            <a:extLst>
              <a:ext uri="{FF2B5EF4-FFF2-40B4-BE49-F238E27FC236}">
                <a16:creationId xmlns:a16="http://schemas.microsoft.com/office/drawing/2014/main" id="{56FEAF1D-4809-4EE8-BC28-986F25845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35" y="929716"/>
            <a:ext cx="3429000" cy="459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1">
            <a:extLst>
              <a:ext uri="{FF2B5EF4-FFF2-40B4-BE49-F238E27FC236}">
                <a16:creationId xmlns:a16="http://schemas.microsoft.com/office/drawing/2014/main" id="{6BC9E013-A166-49BF-8A01-15EEE30F3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1" y="929717"/>
            <a:ext cx="3504048" cy="459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E43224-00E8-41B7-8E5F-8C9A5BB9DF35}"/>
              </a:ext>
            </a:extLst>
          </p:cNvPr>
          <p:cNvSpPr/>
          <p:nvPr/>
        </p:nvSpPr>
        <p:spPr>
          <a:xfrm>
            <a:off x="0" y="0"/>
            <a:ext cx="12192000" cy="765810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대상물 전경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6E328D-956F-40A4-88E0-7724E57F1026}"/>
              </a:ext>
            </a:extLst>
          </p:cNvPr>
          <p:cNvSpPr/>
          <p:nvPr/>
        </p:nvSpPr>
        <p:spPr>
          <a:xfrm>
            <a:off x="434340" y="868680"/>
            <a:ext cx="3577590" cy="469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DC7DC9-AABC-492A-8CC9-3EB19FECC01C}"/>
              </a:ext>
            </a:extLst>
          </p:cNvPr>
          <p:cNvSpPr/>
          <p:nvPr/>
        </p:nvSpPr>
        <p:spPr>
          <a:xfrm>
            <a:off x="4396740" y="868680"/>
            <a:ext cx="3577590" cy="469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AF9A88-F86C-4EFB-87B8-AA58907B83BE}"/>
              </a:ext>
            </a:extLst>
          </p:cNvPr>
          <p:cNvSpPr/>
          <p:nvPr/>
        </p:nvSpPr>
        <p:spPr>
          <a:xfrm>
            <a:off x="8385810" y="868680"/>
            <a:ext cx="3577590" cy="4697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132CF9B-218C-4387-9710-B9AE33C96893}"/>
              </a:ext>
            </a:extLst>
          </p:cNvPr>
          <p:cNvSpPr/>
          <p:nvPr/>
        </p:nvSpPr>
        <p:spPr>
          <a:xfrm>
            <a:off x="434340" y="5703570"/>
            <a:ext cx="3577590" cy="60579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진입로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8792286-6A85-4EE4-92F7-E14719D961A7}"/>
              </a:ext>
            </a:extLst>
          </p:cNvPr>
          <p:cNvSpPr/>
          <p:nvPr/>
        </p:nvSpPr>
        <p:spPr>
          <a:xfrm>
            <a:off x="4396740" y="5703570"/>
            <a:ext cx="3577590" cy="60579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 면                  후 면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1F9F3EB-1417-405B-9834-4A86C6411AD0}"/>
              </a:ext>
            </a:extLst>
          </p:cNvPr>
          <p:cNvSpPr/>
          <p:nvPr/>
        </p:nvSpPr>
        <p:spPr>
          <a:xfrm>
            <a:off x="8385810" y="5703570"/>
            <a:ext cx="3577590" cy="60579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좌 측                우 측</a:t>
            </a:r>
          </a:p>
        </p:txBody>
      </p:sp>
      <p:pic>
        <p:nvPicPr>
          <p:cNvPr id="15" name="그림 13">
            <a:hlinkClick r:id="rId5"/>
            <a:extLst>
              <a:ext uri="{FF2B5EF4-FFF2-40B4-BE49-F238E27FC236}">
                <a16:creationId xmlns:a16="http://schemas.microsoft.com/office/drawing/2014/main" id="{9E291F61-3B22-4D20-B0C7-1CB337EFF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353" y="4643356"/>
            <a:ext cx="1000996" cy="8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3">
            <a:hlinkClick r:id="rId7"/>
            <a:extLst>
              <a:ext uri="{FF2B5EF4-FFF2-40B4-BE49-F238E27FC236}">
                <a16:creationId xmlns:a16="http://schemas.microsoft.com/office/drawing/2014/main" id="{2E7A086C-7AB6-488E-AB65-821293364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10" y="4643355"/>
            <a:ext cx="1000996" cy="8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3">
            <a:hlinkClick r:id="rId8"/>
            <a:extLst>
              <a:ext uri="{FF2B5EF4-FFF2-40B4-BE49-F238E27FC236}">
                <a16:creationId xmlns:a16="http://schemas.microsoft.com/office/drawing/2014/main" id="{6938DC9B-E43B-41C3-8BD1-62DF5F581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72" y="4616613"/>
            <a:ext cx="1000996" cy="8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3">
            <a:hlinkClick r:id="rId9"/>
            <a:extLst>
              <a:ext uri="{FF2B5EF4-FFF2-40B4-BE49-F238E27FC236}">
                <a16:creationId xmlns:a16="http://schemas.microsoft.com/office/drawing/2014/main" id="{9E291F61-3B22-4D20-B0C7-1CB337EFF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636" y="4616612"/>
            <a:ext cx="1000996" cy="8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13">
            <a:hlinkClick r:id="rId10"/>
            <a:extLst>
              <a:ext uri="{FF2B5EF4-FFF2-40B4-BE49-F238E27FC236}">
                <a16:creationId xmlns:a16="http://schemas.microsoft.com/office/drawing/2014/main" id="{2E7A086C-7AB6-488E-AB65-821293364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37" y="4616614"/>
            <a:ext cx="1000996" cy="8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87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9">
            <a:extLst>
              <a:ext uri="{FF2B5EF4-FFF2-40B4-BE49-F238E27FC236}">
                <a16:creationId xmlns:a16="http://schemas.microsoft.com/office/drawing/2014/main" id="{9EC98372-0253-41CE-B04A-5EC3B896C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²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4FADD1"/>
              </a:buClr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85B692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6B94E2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30000"/>
              </a:spcBef>
              <a:buClrTx/>
              <a:buFont typeface="Wingdings" panose="05000000000000000000" pitchFamily="2" charset="2"/>
              <a:buNone/>
            </a:pPr>
            <a:fld id="{350A839B-C22C-4CF2-9993-A8519090407F}" type="slidenum">
              <a:rPr kumimoji="1" lang="en-US" altLang="ko-KR" sz="1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30000"/>
                </a:spcBef>
                <a:buClrTx/>
                <a:buFont typeface="Wingdings" panose="05000000000000000000" pitchFamily="2" charset="2"/>
                <a:buNone/>
              </a:pPr>
              <a:t>5</a:t>
            </a:fld>
            <a:r>
              <a:rPr kumimoji="1" lang="en-US" altLang="ko-KR" sz="1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/ 35</a:t>
            </a:r>
          </a:p>
          <a:p>
            <a:pPr latinLnBrk="0">
              <a:spcBef>
                <a:spcPct val="30000"/>
              </a:spcBef>
              <a:buClrTx/>
              <a:buFont typeface="Wingdings" panose="05000000000000000000" pitchFamily="2" charset="2"/>
              <a:buNone/>
            </a:pPr>
            <a:endParaRPr kumimoji="1" lang="en-US" altLang="ko-KR" sz="120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0301D6-CCED-4C8B-87CE-34D0A4063576}"/>
              </a:ext>
            </a:extLst>
          </p:cNvPr>
          <p:cNvGrpSpPr/>
          <p:nvPr/>
        </p:nvGrpSpPr>
        <p:grpSpPr>
          <a:xfrm>
            <a:off x="592108" y="147638"/>
            <a:ext cx="10789541" cy="6710362"/>
            <a:chOff x="0" y="123031"/>
            <a:chExt cx="9281043" cy="559196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50C5E66-B7BA-490B-B39B-FEDCAE82D066}"/>
                </a:ext>
              </a:extLst>
            </p:cNvPr>
            <p:cNvSpPr/>
            <p:nvPr/>
          </p:nvSpPr>
          <p:spPr>
            <a:xfrm>
              <a:off x="128258" y="123031"/>
              <a:ext cx="9144000" cy="980282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anchor="t">
              <a:noAutofit/>
            </a:bodyPr>
            <a:lstStyle/>
            <a:p>
              <a:pPr algn="ctr">
                <a:defRPr/>
              </a:pPr>
              <a:r>
                <a:rPr lang="en-US" altLang="ko-KR" sz="5520" dirty="0">
                  <a:latin typeface="HY헤드라인M"/>
                  <a:ea typeface="HY헤드라인M"/>
                </a:rPr>
                <a:t>1</a:t>
              </a:r>
              <a:r>
                <a:rPr lang="ko-KR" altLang="en-US" sz="5520" dirty="0">
                  <a:latin typeface="HY헤드라인M"/>
                  <a:ea typeface="HY헤드라인M"/>
                </a:rPr>
                <a:t>동 </a:t>
              </a:r>
              <a:r>
                <a:rPr lang="en-US" altLang="ko-KR" sz="5520" dirty="0">
                  <a:latin typeface="HY헤드라인M"/>
                  <a:ea typeface="HY헤드라인M"/>
                </a:rPr>
                <a:t>1</a:t>
              </a:r>
              <a:r>
                <a:rPr lang="ko-KR" altLang="en-US" sz="5520" dirty="0">
                  <a:latin typeface="HY헤드라인M"/>
                  <a:ea typeface="HY헤드라인M"/>
                </a:rPr>
                <a:t>층</a:t>
              </a:r>
              <a:r>
                <a:rPr lang="en-US" altLang="ko-KR" sz="5520" dirty="0">
                  <a:latin typeface="HY헤드라인M"/>
                  <a:ea typeface="HY헤드라인M"/>
                </a:rPr>
                <a:t> </a:t>
              </a:r>
              <a:r>
                <a:rPr lang="ko-KR" altLang="en-US" sz="5520" dirty="0">
                  <a:latin typeface="HY헤드라인M"/>
                  <a:ea typeface="HY헤드라인M"/>
                </a:rPr>
                <a:t>평면도 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7044495-BDF8-4C21-A449-8762169A8E43}"/>
                </a:ext>
              </a:extLst>
            </p:cNvPr>
            <p:cNvSpPr/>
            <p:nvPr/>
          </p:nvSpPr>
          <p:spPr>
            <a:xfrm>
              <a:off x="0" y="123031"/>
              <a:ext cx="128258" cy="5591968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anchor="ctr">
              <a:noAutofit/>
            </a:bodyPr>
            <a:lstStyle/>
            <a:p>
              <a:pPr algn="ctr">
                <a:defRPr/>
              </a:pPr>
              <a:endParaRPr lang="ko-KR" altLang="en-US" sz="216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CEAE19F-D7F8-41E3-A54F-C8B76F25B3BB}"/>
                </a:ext>
              </a:extLst>
            </p:cNvPr>
            <p:cNvSpPr/>
            <p:nvPr/>
          </p:nvSpPr>
          <p:spPr>
            <a:xfrm>
              <a:off x="9163197" y="123031"/>
              <a:ext cx="117846" cy="5570064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anchor="ctr">
              <a:noAutofit/>
            </a:bodyPr>
            <a:lstStyle/>
            <a:p>
              <a:pPr algn="ctr">
                <a:defRPr/>
              </a:pPr>
              <a:endParaRPr lang="ko-KR" altLang="en-US" sz="216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8AAF16A-1F55-4812-B0B0-48098586B13E}"/>
                </a:ext>
              </a:extLst>
            </p:cNvPr>
            <p:cNvSpPr/>
            <p:nvPr/>
          </p:nvSpPr>
          <p:spPr>
            <a:xfrm>
              <a:off x="84245" y="5615782"/>
              <a:ext cx="9144000" cy="99217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anchor="ctr">
              <a:noAutofit/>
            </a:bodyPr>
            <a:lstStyle/>
            <a:p>
              <a:pPr algn="ctr">
                <a:defRPr/>
              </a:pPr>
              <a:endParaRPr lang="ko-KR" altLang="en-US" sz="2160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AEA7A12-9C23-4CED-9693-7A7A73A39A5D}"/>
              </a:ext>
            </a:extLst>
          </p:cNvPr>
          <p:cNvCxnSpPr>
            <a:cxnSpLocks/>
          </p:cNvCxnSpPr>
          <p:nvPr/>
        </p:nvCxnSpPr>
        <p:spPr>
          <a:xfrm flipV="1">
            <a:off x="838200" y="1449718"/>
            <a:ext cx="0" cy="5183243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B2C7DD-4C5E-4098-9871-5E5E2238C09A}"/>
              </a:ext>
            </a:extLst>
          </p:cNvPr>
          <p:cNvCxnSpPr>
            <a:cxnSpLocks/>
          </p:cNvCxnSpPr>
          <p:nvPr/>
        </p:nvCxnSpPr>
        <p:spPr>
          <a:xfrm flipV="1">
            <a:off x="817088" y="1437976"/>
            <a:ext cx="10287572" cy="2943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101AE99-6069-405A-BA8D-E868EEE95B0E}"/>
              </a:ext>
            </a:extLst>
          </p:cNvPr>
          <p:cNvCxnSpPr>
            <a:cxnSpLocks/>
          </p:cNvCxnSpPr>
          <p:nvPr/>
        </p:nvCxnSpPr>
        <p:spPr>
          <a:xfrm>
            <a:off x="818985" y="6632960"/>
            <a:ext cx="10285675" cy="2943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D96B582-962D-4227-9EAD-C60905F2D738}"/>
              </a:ext>
            </a:extLst>
          </p:cNvPr>
          <p:cNvCxnSpPr>
            <a:cxnSpLocks/>
          </p:cNvCxnSpPr>
          <p:nvPr/>
        </p:nvCxnSpPr>
        <p:spPr>
          <a:xfrm flipV="1">
            <a:off x="11104660" y="1449718"/>
            <a:ext cx="0" cy="5212672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E2E877EF-DC86-4894-B685-72E89F24E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4" y="1482646"/>
            <a:ext cx="10211689" cy="5143434"/>
          </a:xfrm>
          <a:prstGeom prst="rect">
            <a:avLst/>
          </a:prstGeom>
        </p:spPr>
      </p:pic>
      <p:pic>
        <p:nvPicPr>
          <p:cNvPr id="14" name="그림 12">
            <a:hlinkClick r:id="rId4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101" y="4854363"/>
            <a:ext cx="649812" cy="59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2">
            <a:hlinkClick r:id="rId6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880" y="3706612"/>
            <a:ext cx="649812" cy="59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2">
            <a:hlinkClick r:id="rId7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97" y="4420484"/>
            <a:ext cx="649812" cy="59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2">
            <a:hlinkClick r:id="rId8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89" y="3758225"/>
            <a:ext cx="649812" cy="59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2">
            <a:hlinkClick r:id="rId9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697" y="4420484"/>
            <a:ext cx="649812" cy="59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2">
            <a:hlinkClick r:id="rId10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853" y="3374700"/>
            <a:ext cx="713366" cy="59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12">
            <a:hlinkClick r:id="rId11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93" y="4513501"/>
            <a:ext cx="649812" cy="59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12">
            <a:hlinkClick r:id="rId12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912" y="2782424"/>
            <a:ext cx="649812" cy="59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9">
            <a:extLst>
              <a:ext uri="{FF2B5EF4-FFF2-40B4-BE49-F238E27FC236}">
                <a16:creationId xmlns:a16="http://schemas.microsoft.com/office/drawing/2014/main" id="{9EC98372-0253-41CE-B04A-5EC3B896C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²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4FADD1"/>
              </a:buClr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85B692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6B94E2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30000"/>
              </a:spcBef>
              <a:buClrTx/>
              <a:buFont typeface="Wingdings" panose="05000000000000000000" pitchFamily="2" charset="2"/>
              <a:buNone/>
            </a:pPr>
            <a:fld id="{350A839B-C22C-4CF2-9993-A8519090407F}" type="slidenum">
              <a:rPr kumimoji="1" lang="en-US" altLang="ko-KR" sz="1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30000"/>
                </a:spcBef>
                <a:buClrTx/>
                <a:buFont typeface="Wingdings" panose="05000000000000000000" pitchFamily="2" charset="2"/>
                <a:buNone/>
              </a:pPr>
              <a:t>6</a:t>
            </a:fld>
            <a:r>
              <a:rPr kumimoji="1" lang="en-US" altLang="ko-KR" sz="1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/ 35</a:t>
            </a:r>
          </a:p>
          <a:p>
            <a:pPr latinLnBrk="0">
              <a:spcBef>
                <a:spcPct val="30000"/>
              </a:spcBef>
              <a:buClrTx/>
              <a:buFont typeface="Wingdings" panose="05000000000000000000" pitchFamily="2" charset="2"/>
              <a:buNone/>
            </a:pPr>
            <a:endParaRPr kumimoji="1" lang="en-US" altLang="ko-KR" sz="120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0301D6-CCED-4C8B-87CE-34D0A4063576}"/>
              </a:ext>
            </a:extLst>
          </p:cNvPr>
          <p:cNvGrpSpPr/>
          <p:nvPr/>
        </p:nvGrpSpPr>
        <p:grpSpPr>
          <a:xfrm>
            <a:off x="583474" y="136525"/>
            <a:ext cx="10789541" cy="6710362"/>
            <a:chOff x="0" y="123031"/>
            <a:chExt cx="9281043" cy="559196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50C5E66-B7BA-490B-B39B-FEDCAE82D066}"/>
                </a:ext>
              </a:extLst>
            </p:cNvPr>
            <p:cNvSpPr/>
            <p:nvPr/>
          </p:nvSpPr>
          <p:spPr>
            <a:xfrm>
              <a:off x="128258" y="123031"/>
              <a:ext cx="9144000" cy="980282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anchor="t">
              <a:noAutofit/>
            </a:bodyPr>
            <a:lstStyle/>
            <a:p>
              <a:pPr algn="ctr">
                <a:defRPr/>
              </a:pPr>
              <a:r>
                <a:rPr lang="en-US" altLang="ko-KR" sz="5520" dirty="0">
                  <a:latin typeface="HY헤드라인M"/>
                  <a:ea typeface="HY헤드라인M"/>
                </a:rPr>
                <a:t>1</a:t>
              </a:r>
              <a:r>
                <a:rPr lang="ko-KR" altLang="en-US" sz="5520" dirty="0">
                  <a:latin typeface="HY헤드라인M"/>
                  <a:ea typeface="HY헤드라인M"/>
                </a:rPr>
                <a:t>동 </a:t>
              </a:r>
              <a:r>
                <a:rPr lang="en-US" altLang="ko-KR" sz="5520" dirty="0">
                  <a:latin typeface="HY헤드라인M"/>
                  <a:ea typeface="HY헤드라인M"/>
                </a:rPr>
                <a:t>2</a:t>
              </a:r>
              <a:r>
                <a:rPr lang="ko-KR" altLang="en-US" sz="5520" dirty="0">
                  <a:latin typeface="HY헤드라인M"/>
                  <a:ea typeface="HY헤드라인M"/>
                </a:rPr>
                <a:t>층</a:t>
              </a:r>
              <a:r>
                <a:rPr lang="en-US" altLang="ko-KR" sz="5520" dirty="0">
                  <a:latin typeface="HY헤드라인M"/>
                  <a:ea typeface="HY헤드라인M"/>
                </a:rPr>
                <a:t> </a:t>
              </a:r>
              <a:r>
                <a:rPr lang="ko-KR" altLang="en-US" sz="5520" dirty="0">
                  <a:latin typeface="HY헤드라인M"/>
                  <a:ea typeface="HY헤드라인M"/>
                </a:rPr>
                <a:t>평면도 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7044495-BDF8-4C21-A449-8762169A8E43}"/>
                </a:ext>
              </a:extLst>
            </p:cNvPr>
            <p:cNvSpPr/>
            <p:nvPr/>
          </p:nvSpPr>
          <p:spPr>
            <a:xfrm>
              <a:off x="0" y="123031"/>
              <a:ext cx="128258" cy="5591968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anchor="ctr">
              <a:noAutofit/>
            </a:bodyPr>
            <a:lstStyle/>
            <a:p>
              <a:pPr algn="ctr">
                <a:defRPr/>
              </a:pPr>
              <a:endParaRPr lang="ko-KR" altLang="en-US" sz="216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CEAE19F-D7F8-41E3-A54F-C8B76F25B3BB}"/>
                </a:ext>
              </a:extLst>
            </p:cNvPr>
            <p:cNvSpPr/>
            <p:nvPr/>
          </p:nvSpPr>
          <p:spPr>
            <a:xfrm>
              <a:off x="9163197" y="123031"/>
              <a:ext cx="117846" cy="5570064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anchor="ctr">
              <a:noAutofit/>
            </a:bodyPr>
            <a:lstStyle/>
            <a:p>
              <a:pPr algn="ctr">
                <a:defRPr/>
              </a:pPr>
              <a:endParaRPr lang="ko-KR" altLang="en-US" sz="216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8AAF16A-1F55-4812-B0B0-48098586B13E}"/>
                </a:ext>
              </a:extLst>
            </p:cNvPr>
            <p:cNvSpPr/>
            <p:nvPr/>
          </p:nvSpPr>
          <p:spPr>
            <a:xfrm>
              <a:off x="84245" y="5615782"/>
              <a:ext cx="9144000" cy="99217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anchor="ctr">
              <a:noAutofit/>
            </a:bodyPr>
            <a:lstStyle/>
            <a:p>
              <a:pPr algn="ctr">
                <a:defRPr/>
              </a:pPr>
              <a:endParaRPr lang="ko-KR" altLang="en-US" sz="2160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AEA7A12-9C23-4CED-9693-7A7A73A39A5D}"/>
              </a:ext>
            </a:extLst>
          </p:cNvPr>
          <p:cNvCxnSpPr>
            <a:cxnSpLocks/>
          </p:cNvCxnSpPr>
          <p:nvPr/>
        </p:nvCxnSpPr>
        <p:spPr>
          <a:xfrm flipV="1">
            <a:off x="838200" y="1449718"/>
            <a:ext cx="0" cy="5183243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B2C7DD-4C5E-4098-9871-5E5E2238C09A}"/>
              </a:ext>
            </a:extLst>
          </p:cNvPr>
          <p:cNvCxnSpPr>
            <a:cxnSpLocks/>
          </p:cNvCxnSpPr>
          <p:nvPr/>
        </p:nvCxnSpPr>
        <p:spPr>
          <a:xfrm flipV="1">
            <a:off x="817088" y="1412098"/>
            <a:ext cx="10287572" cy="2943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101AE99-6069-405A-BA8D-E868EEE95B0E}"/>
              </a:ext>
            </a:extLst>
          </p:cNvPr>
          <p:cNvCxnSpPr>
            <a:cxnSpLocks/>
          </p:cNvCxnSpPr>
          <p:nvPr/>
        </p:nvCxnSpPr>
        <p:spPr>
          <a:xfrm>
            <a:off x="818985" y="6632960"/>
            <a:ext cx="10285675" cy="2943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D96B582-962D-4227-9EAD-C60905F2D738}"/>
              </a:ext>
            </a:extLst>
          </p:cNvPr>
          <p:cNvCxnSpPr>
            <a:cxnSpLocks/>
          </p:cNvCxnSpPr>
          <p:nvPr/>
        </p:nvCxnSpPr>
        <p:spPr>
          <a:xfrm flipV="1">
            <a:off x="11121912" y="1441528"/>
            <a:ext cx="0" cy="5220862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BDB3012-D449-4954-8A30-F92FE02B2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32" y="1467406"/>
            <a:ext cx="10221513" cy="5158674"/>
          </a:xfrm>
          <a:prstGeom prst="rect">
            <a:avLst/>
          </a:prstGeom>
        </p:spPr>
      </p:pic>
      <p:pic>
        <p:nvPicPr>
          <p:cNvPr id="14" name="그림 12">
            <a:hlinkClick r:id="rId4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966538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2">
            <a:hlinkClick r:id="rId6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7" y="3732570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2">
            <a:hlinkClick r:id="rId7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87" y="4573299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2">
            <a:hlinkClick r:id="rId8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95" y="4384612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2">
            <a:hlinkClick r:id="rId9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88" y="4385227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2">
            <a:hlinkClick r:id="rId10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405" y="3028540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12">
            <a:hlinkClick r:id="rId11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213" y="3775908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12">
            <a:hlinkClick r:id="rId12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75" y="5384180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98798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9">
            <a:extLst>
              <a:ext uri="{FF2B5EF4-FFF2-40B4-BE49-F238E27FC236}">
                <a16:creationId xmlns:a16="http://schemas.microsoft.com/office/drawing/2014/main" id="{9EC98372-0253-41CE-B04A-5EC3B896C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²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4FADD1"/>
              </a:buClr>
              <a:buSzPct val="85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85B692"/>
              </a:buClr>
              <a:buSzPct val="80000"/>
              <a:buFont typeface="Wingdings" panose="05000000000000000000" pitchFamily="2" charset="2"/>
              <a:buChar char="u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6B94E2"/>
              </a:buClr>
              <a:buSzPct val="75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19BAB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30000"/>
              </a:spcBef>
              <a:buClrTx/>
              <a:buFont typeface="Wingdings" panose="05000000000000000000" pitchFamily="2" charset="2"/>
              <a:buNone/>
            </a:pPr>
            <a:fld id="{350A839B-C22C-4CF2-9993-A8519090407F}" type="slidenum">
              <a:rPr kumimoji="1" lang="en-US" altLang="ko-KR" sz="1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30000"/>
                </a:spcBef>
                <a:buClrTx/>
                <a:buFont typeface="Wingdings" panose="05000000000000000000" pitchFamily="2" charset="2"/>
                <a:buNone/>
              </a:pPr>
              <a:t>7</a:t>
            </a:fld>
            <a:r>
              <a:rPr kumimoji="1" lang="en-US" altLang="ko-KR" sz="120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/ 35</a:t>
            </a:r>
          </a:p>
          <a:p>
            <a:pPr latinLnBrk="0">
              <a:spcBef>
                <a:spcPct val="30000"/>
              </a:spcBef>
              <a:buClrTx/>
              <a:buFont typeface="Wingdings" panose="05000000000000000000" pitchFamily="2" charset="2"/>
              <a:buNone/>
            </a:pPr>
            <a:endParaRPr kumimoji="1" lang="en-US" altLang="ko-KR" sz="120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0301D6-CCED-4C8B-87CE-34D0A4063576}"/>
              </a:ext>
            </a:extLst>
          </p:cNvPr>
          <p:cNvGrpSpPr/>
          <p:nvPr/>
        </p:nvGrpSpPr>
        <p:grpSpPr>
          <a:xfrm>
            <a:off x="583474" y="136525"/>
            <a:ext cx="10789541" cy="6710362"/>
            <a:chOff x="0" y="123031"/>
            <a:chExt cx="9281043" cy="559196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50C5E66-B7BA-490B-B39B-FEDCAE82D066}"/>
                </a:ext>
              </a:extLst>
            </p:cNvPr>
            <p:cNvSpPr/>
            <p:nvPr/>
          </p:nvSpPr>
          <p:spPr>
            <a:xfrm>
              <a:off x="128258" y="123031"/>
              <a:ext cx="9144000" cy="980282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anchor="t">
              <a:noAutofit/>
            </a:bodyPr>
            <a:lstStyle/>
            <a:p>
              <a:pPr algn="ctr">
                <a:defRPr/>
              </a:pPr>
              <a:r>
                <a:rPr lang="en-US" altLang="ko-KR" sz="5520" dirty="0">
                  <a:latin typeface="HY헤드라인M"/>
                  <a:ea typeface="HY헤드라인M"/>
                </a:rPr>
                <a:t>2</a:t>
              </a:r>
              <a:r>
                <a:rPr lang="ko-KR" altLang="en-US" sz="5520" dirty="0">
                  <a:latin typeface="HY헤드라인M"/>
                  <a:ea typeface="HY헤드라인M"/>
                </a:rPr>
                <a:t>동</a:t>
              </a:r>
              <a:r>
                <a:rPr lang="en-US" altLang="ko-KR" sz="5520" dirty="0">
                  <a:latin typeface="HY헤드라인M"/>
                  <a:ea typeface="HY헤드라인M"/>
                </a:rPr>
                <a:t> </a:t>
              </a:r>
              <a:r>
                <a:rPr lang="ko-KR" altLang="en-US" sz="5520" dirty="0">
                  <a:latin typeface="HY헤드라인M"/>
                  <a:ea typeface="HY헤드라인M"/>
                </a:rPr>
                <a:t>평면도</a:t>
              </a:r>
              <a:r>
                <a:rPr lang="en-US" altLang="ko-KR" sz="5520" dirty="0">
                  <a:latin typeface="HY헤드라인M"/>
                  <a:ea typeface="HY헤드라인M"/>
                </a:rPr>
                <a:t>(</a:t>
              </a:r>
              <a:r>
                <a:rPr lang="ko-KR" altLang="en-US" sz="5520" dirty="0">
                  <a:latin typeface="HY헤드라인M"/>
                  <a:ea typeface="HY헤드라인M"/>
                </a:rPr>
                <a:t>입원실</a:t>
              </a:r>
              <a:r>
                <a:rPr lang="en-US" altLang="ko-KR" sz="5520" dirty="0">
                  <a:latin typeface="HY헤드라인M"/>
                  <a:ea typeface="HY헤드라인M"/>
                </a:rPr>
                <a:t>)</a:t>
              </a:r>
              <a:r>
                <a:rPr lang="ko-KR" altLang="en-US" sz="5520" dirty="0">
                  <a:latin typeface="HY헤드라인M"/>
                  <a:ea typeface="HY헤드라인M"/>
                </a:rPr>
                <a:t> 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7044495-BDF8-4C21-A449-8762169A8E43}"/>
                </a:ext>
              </a:extLst>
            </p:cNvPr>
            <p:cNvSpPr/>
            <p:nvPr/>
          </p:nvSpPr>
          <p:spPr>
            <a:xfrm>
              <a:off x="0" y="123031"/>
              <a:ext cx="128258" cy="5591968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anchor="ctr">
              <a:noAutofit/>
            </a:bodyPr>
            <a:lstStyle/>
            <a:p>
              <a:pPr algn="ctr">
                <a:defRPr/>
              </a:pPr>
              <a:endParaRPr lang="ko-KR" altLang="en-US" sz="216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CEAE19F-D7F8-41E3-A54F-C8B76F25B3BB}"/>
                </a:ext>
              </a:extLst>
            </p:cNvPr>
            <p:cNvSpPr/>
            <p:nvPr/>
          </p:nvSpPr>
          <p:spPr>
            <a:xfrm>
              <a:off x="9163197" y="123031"/>
              <a:ext cx="117846" cy="5570064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anchor="ctr">
              <a:noAutofit/>
            </a:bodyPr>
            <a:lstStyle/>
            <a:p>
              <a:pPr algn="ctr">
                <a:defRPr/>
              </a:pPr>
              <a:endParaRPr lang="ko-KR" altLang="en-US" sz="216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8AAF16A-1F55-4812-B0B0-48098586B13E}"/>
                </a:ext>
              </a:extLst>
            </p:cNvPr>
            <p:cNvSpPr/>
            <p:nvPr/>
          </p:nvSpPr>
          <p:spPr>
            <a:xfrm>
              <a:off x="84245" y="5615782"/>
              <a:ext cx="9144000" cy="99217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09728" tIns="54864" rIns="109728" bIns="54864" anchor="ctr">
              <a:noAutofit/>
            </a:bodyPr>
            <a:lstStyle/>
            <a:p>
              <a:pPr algn="ctr">
                <a:defRPr/>
              </a:pPr>
              <a:endParaRPr lang="ko-KR" altLang="en-US" sz="2160"/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AEA7A12-9C23-4CED-9693-7A7A73A39A5D}"/>
              </a:ext>
            </a:extLst>
          </p:cNvPr>
          <p:cNvCxnSpPr>
            <a:cxnSpLocks/>
          </p:cNvCxnSpPr>
          <p:nvPr/>
        </p:nvCxnSpPr>
        <p:spPr>
          <a:xfrm flipV="1">
            <a:off x="838200" y="1449718"/>
            <a:ext cx="0" cy="5183243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B2C7DD-4C5E-4098-9871-5E5E2238C09A}"/>
              </a:ext>
            </a:extLst>
          </p:cNvPr>
          <p:cNvCxnSpPr>
            <a:cxnSpLocks/>
          </p:cNvCxnSpPr>
          <p:nvPr/>
        </p:nvCxnSpPr>
        <p:spPr>
          <a:xfrm flipV="1">
            <a:off x="817088" y="1437976"/>
            <a:ext cx="10287572" cy="2943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101AE99-6069-405A-BA8D-E868EEE95B0E}"/>
              </a:ext>
            </a:extLst>
          </p:cNvPr>
          <p:cNvCxnSpPr>
            <a:cxnSpLocks/>
          </p:cNvCxnSpPr>
          <p:nvPr/>
        </p:nvCxnSpPr>
        <p:spPr>
          <a:xfrm>
            <a:off x="818985" y="6632960"/>
            <a:ext cx="10285675" cy="2943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D96B582-962D-4227-9EAD-C60905F2D738}"/>
              </a:ext>
            </a:extLst>
          </p:cNvPr>
          <p:cNvCxnSpPr>
            <a:cxnSpLocks/>
          </p:cNvCxnSpPr>
          <p:nvPr/>
        </p:nvCxnSpPr>
        <p:spPr>
          <a:xfrm flipV="1">
            <a:off x="11104660" y="1449718"/>
            <a:ext cx="0" cy="5212672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426FCC0-3D87-4BF9-9FFB-ECBDE580E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5" y="1470632"/>
            <a:ext cx="10228029" cy="5146739"/>
          </a:xfrm>
          <a:prstGeom prst="rect">
            <a:avLst/>
          </a:prstGeom>
        </p:spPr>
      </p:pic>
      <p:pic>
        <p:nvPicPr>
          <p:cNvPr id="14" name="그림 12">
            <a:hlinkClick r:id="rId4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566" y="4492718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2">
            <a:hlinkClick r:id="rId6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432149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2">
            <a:hlinkClick r:id="rId7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89" y="4506545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2">
            <a:hlinkClick r:id="rId8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245" y="3449194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2">
            <a:hlinkClick r:id="rId9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67" y="4358257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2">
            <a:hlinkClick r:id="rId10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569" y="2364137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2">
            <a:hlinkClick r:id="rId11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44" y="5200586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12">
            <a:hlinkClick r:id="rId12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175" y="4138113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12">
            <a:hlinkClick r:id="rId13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65" y="4183949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12">
            <a:hlinkClick r:id="rId14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116" y="3385212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12">
            <a:hlinkClick r:id="rId15"/>
            <a:extLst>
              <a:ext uri="{FF2B5EF4-FFF2-40B4-BE49-F238E27FC236}">
                <a16:creationId xmlns:a16="http://schemas.microsoft.com/office/drawing/2014/main" id="{8B5334F3-2DBF-4AF6-ACA6-762F83AFA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16" y="4667026"/>
            <a:ext cx="7477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39519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D5756C-E247-4E6A-AB42-A15F4DB94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20" y="1099691"/>
            <a:ext cx="9887296" cy="5749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7E43224-00E8-41B7-8E5F-8C9A5BB9DF35}"/>
              </a:ext>
            </a:extLst>
          </p:cNvPr>
          <p:cNvSpPr/>
          <p:nvPr/>
        </p:nvSpPr>
        <p:spPr>
          <a:xfrm>
            <a:off x="0" y="0"/>
            <a:ext cx="12192000" cy="765810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대상물 위치도 및 출동로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FC8537-36EA-49DC-9D5F-94722E22114B}"/>
              </a:ext>
            </a:extLst>
          </p:cNvPr>
          <p:cNvSpPr/>
          <p:nvPr/>
        </p:nvSpPr>
        <p:spPr>
          <a:xfrm>
            <a:off x="10444842" y="2682359"/>
            <a:ext cx="1047750" cy="13830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CBB833-EE86-4DF7-AF31-D87506C7D9ED}"/>
              </a:ext>
            </a:extLst>
          </p:cNvPr>
          <p:cNvSpPr/>
          <p:nvPr/>
        </p:nvSpPr>
        <p:spPr>
          <a:xfrm>
            <a:off x="10444842" y="2705219"/>
            <a:ext cx="1047750" cy="4457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본 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81A53B-D04F-45E1-BC42-C72C3810C6FF}"/>
              </a:ext>
            </a:extLst>
          </p:cNvPr>
          <p:cNvSpPr/>
          <p:nvPr/>
        </p:nvSpPr>
        <p:spPr>
          <a:xfrm>
            <a:off x="10444842" y="3150989"/>
            <a:ext cx="1047750" cy="4457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35km</a:t>
            </a:r>
            <a:endParaRPr lang="ko-KR" altLang="en-US" sz="1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F705FF-BDF3-4EBC-81D1-8D6CAB04ACCE}"/>
              </a:ext>
            </a:extLst>
          </p:cNvPr>
          <p:cNvSpPr/>
          <p:nvPr/>
        </p:nvSpPr>
        <p:spPr>
          <a:xfrm>
            <a:off x="10444843" y="3661797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 소요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99A219-807C-4F90-93A1-60808687B951}"/>
              </a:ext>
            </a:extLst>
          </p:cNvPr>
          <p:cNvSpPr/>
          <p:nvPr/>
        </p:nvSpPr>
        <p:spPr>
          <a:xfrm>
            <a:off x="342899" y="1065402"/>
            <a:ext cx="10011591" cy="57925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40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E43224-00E8-41B7-8E5F-8C9A5BB9DF35}"/>
              </a:ext>
            </a:extLst>
          </p:cNvPr>
          <p:cNvSpPr/>
          <p:nvPr/>
        </p:nvSpPr>
        <p:spPr>
          <a:xfrm>
            <a:off x="0" y="0"/>
            <a:ext cx="12192000" cy="765810"/>
          </a:xfrm>
          <a:prstGeom prst="rect">
            <a:avLst/>
          </a:prstGeom>
          <a:gradFill>
            <a:gsLst>
              <a:gs pos="0">
                <a:schemeClr val="bg1"/>
              </a:gs>
              <a:gs pos="4600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인근 소화전 현황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2FB8D0-F5E1-44CF-96F4-D9F9B71F3379}"/>
              </a:ext>
            </a:extLst>
          </p:cNvPr>
          <p:cNvSpPr/>
          <p:nvPr/>
        </p:nvSpPr>
        <p:spPr>
          <a:xfrm>
            <a:off x="342900" y="868680"/>
            <a:ext cx="9994174" cy="5806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5F2DEB-B59F-434D-81EA-A5CB7D83AD36}"/>
              </a:ext>
            </a:extLst>
          </p:cNvPr>
          <p:cNvSpPr/>
          <p:nvPr/>
        </p:nvSpPr>
        <p:spPr>
          <a:xfrm>
            <a:off x="10421801" y="2707515"/>
            <a:ext cx="1186725" cy="13830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9948D0-5B19-4F6F-A4C8-5ADD639DFABF}"/>
              </a:ext>
            </a:extLst>
          </p:cNvPr>
          <p:cNvSpPr/>
          <p:nvPr/>
        </p:nvSpPr>
        <p:spPr>
          <a:xfrm>
            <a:off x="10421801" y="2707515"/>
            <a:ext cx="1186725" cy="4457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지상식 </a:t>
            </a:r>
            <a:r>
              <a:rPr lang="en-US" altLang="ko-KR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133</a:t>
            </a:r>
            <a:r>
              <a:rPr lang="ko-KR" altLang="en-US" sz="1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8174D4-AC40-4B28-8798-3A24DAE8FC79}"/>
              </a:ext>
            </a:extLst>
          </p:cNvPr>
          <p:cNvSpPr/>
          <p:nvPr/>
        </p:nvSpPr>
        <p:spPr>
          <a:xfrm>
            <a:off x="10413093" y="3124200"/>
            <a:ext cx="1186724" cy="4457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300m</a:t>
            </a:r>
            <a:endParaRPr lang="ko-KR" altLang="en-US" sz="1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C4AD29-1374-462F-A12B-8F2BBA1171ED}"/>
              </a:ext>
            </a:extLst>
          </p:cNvPr>
          <p:cNvSpPr/>
          <p:nvPr/>
        </p:nvSpPr>
        <p:spPr>
          <a:xfrm>
            <a:off x="10480177" y="3648101"/>
            <a:ext cx="1119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 소요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725DF2-323A-46EC-8D4B-46451ED8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5" y="940526"/>
            <a:ext cx="9844134" cy="563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8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301</Words>
  <Application>Microsoft Office PowerPoint</Application>
  <PresentationFormat>와이드스크린</PresentationFormat>
  <Paragraphs>97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HY견고딕</vt:lpstr>
      <vt:lpstr>HY헤드라인M</vt:lpstr>
      <vt:lpstr>경기천년바탕 Bold</vt:lpstr>
      <vt:lpstr>굴림</vt:lpstr>
      <vt:lpstr>맑은 고딕</vt:lpstr>
      <vt:lpstr>휴먼엑스포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PC</cp:lastModifiedBy>
  <cp:revision>187</cp:revision>
  <cp:lastPrinted>2023-01-06T06:49:29Z</cp:lastPrinted>
  <dcterms:created xsi:type="dcterms:W3CDTF">2023-01-06T01:49:44Z</dcterms:created>
  <dcterms:modified xsi:type="dcterms:W3CDTF">2025-06-03T07:13:09Z</dcterms:modified>
</cp:coreProperties>
</file>