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4"/>
  </p:notesMasterIdLst>
  <p:sldIdLst>
    <p:sldId id="256" r:id="rId2"/>
    <p:sldId id="274" r:id="rId3"/>
    <p:sldId id="257" r:id="rId4"/>
    <p:sldId id="273" r:id="rId5"/>
    <p:sldId id="263" r:id="rId6"/>
    <p:sldId id="265" r:id="rId7"/>
    <p:sldId id="271" r:id="rId8"/>
    <p:sldId id="275" r:id="rId9"/>
    <p:sldId id="269" r:id="rId10"/>
    <p:sldId id="268" r:id="rId11"/>
    <p:sldId id="281" r:id="rId12"/>
    <p:sldId id="282" r:id="rId13"/>
  </p:sldIdLst>
  <p:sldSz cx="10160000" cy="5715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66" userDrawn="1">
          <p15:clr>
            <a:srgbClr val="A4A3A4"/>
          </p15:clr>
        </p15:guide>
        <p15:guide id="2" orient="horz" pos="1966" userDrawn="1">
          <p15:clr>
            <a:srgbClr val="A4A3A4"/>
          </p15:clr>
        </p15:guide>
        <p15:guide id="3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4"/>
    <p:restoredTop sz="96158"/>
  </p:normalViewPr>
  <p:slideViewPr>
    <p:cSldViewPr snapToGrid="0" snapToObjects="1">
      <p:cViewPr varScale="1">
        <p:scale>
          <a:sx n="137" d="100"/>
          <a:sy n="137" d="100"/>
        </p:scale>
        <p:origin x="774" y="222"/>
      </p:cViewPr>
      <p:guideLst>
        <p:guide orient="horz" pos="1866"/>
        <p:guide orient="horz" pos="1966"/>
        <p:guide pos="3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84157-930A-4460-9775-2FE2EFBF6C33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5B543-3CCC-4A54-9086-07F4B87E1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49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362B3-D462-436C-8400-94BE133C06F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50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B362B3-D462-436C-8400-94BE133C06F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5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61999" y="1775354"/>
            <a:ext cx="8635998" cy="1225020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3999" y="3238500"/>
            <a:ext cx="7111999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775354"/>
            <a:ext cx="10160000" cy="1225020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2025-05-28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7999" y="228865"/>
            <a:ext cx="9143998" cy="9525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381230" y="1845470"/>
            <a:ext cx="5397517" cy="267890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65999" y="228865"/>
            <a:ext cx="2285999" cy="4876270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7999" y="228865"/>
            <a:ext cx="6688666" cy="4876270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2025-05-28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2569" y="3672416"/>
            <a:ext cx="8635998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2569" y="2422261"/>
            <a:ext cx="8635998" cy="125015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8000" y="1333501"/>
            <a:ext cx="4487332" cy="37716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64666" y="1333501"/>
            <a:ext cx="4487332" cy="37716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2025-05-28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2025-05-28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506697" y="1369219"/>
            <a:ext cx="9143998" cy="3771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08000" y="1333500"/>
            <a:ext cx="4487332" cy="183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164666" y="1333500"/>
            <a:ext cx="4487332" cy="183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506697" y="3320183"/>
            <a:ext cx="4487332" cy="183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3364" y="3320183"/>
            <a:ext cx="4487332" cy="183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1429" y="4000501"/>
            <a:ext cx="6095999" cy="472281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1429" y="510645"/>
            <a:ext cx="6095999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1429" y="4472782"/>
            <a:ext cx="6095999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07999" y="228865"/>
            <a:ext cx="9143998" cy="9525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7999" y="1333501"/>
            <a:ext cx="9143998" cy="3771635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07999" y="5296958"/>
            <a:ext cx="2370666" cy="30427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71333" y="5296958"/>
            <a:ext cx="3217332" cy="30427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281333" y="5296958"/>
            <a:ext cx="2370666" cy="304270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kuula.co/share/hbLCQ?logo=0&amp;info=0&amp;fs=1&amp;vr=1&amp;sd=1&amp;initload=0&amp;thumbs=1" TargetMode="External"/><Relationship Id="rId3" Type="http://schemas.openxmlformats.org/officeDocument/2006/relationships/image" Target="../media/image5.emf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uula.co/share/hbLV5?logo=0&amp;info=0&amp;fs=1&amp;vr=1&amp;sd=1&amp;initload=0&amp;thumbs=1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hyperlink" Target="https://kuula.co/share/hbLCH?logo=0&amp;info=0&amp;fs=1&amp;vr=1&amp;sd=1&amp;initload=0&amp;thumbs=1" TargetMode="External"/><Relationship Id="rId4" Type="http://schemas.openxmlformats.org/officeDocument/2006/relationships/hyperlink" Target="https://kuula.co/share/hbLVq?logo=0&amp;info=0&amp;fs=1&amp;vr=1&amp;sd=1&amp;initload=0&amp;thumbs=1" TargetMode="Externa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hyperlink" Target="https://kuula.co/share/hbLfD?logo=0&amp;info=0&amp;fs=1&amp;vr=1&amp;sd=1&amp;initload=0&amp;thumbs=1" TargetMode="External"/><Relationship Id="rId3" Type="http://schemas.openxmlformats.org/officeDocument/2006/relationships/image" Target="../media/image5.emf"/><Relationship Id="rId7" Type="http://schemas.openxmlformats.org/officeDocument/2006/relationships/hyperlink" Target="https://kuula.co/share/hbLqL?logo=0&amp;info=0&amp;fs=1&amp;vr=1&amp;sd=1&amp;initload=0&amp;thumbs=1" TargetMode="External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hyperlink" Target="https://kuula.co/share/hbLfg?logo=0&amp;info=0&amp;fs=1&amp;vr=1&amp;sd=1&amp;initload=0&amp;thumbs=1" TargetMode="External"/><Relationship Id="rId5" Type="http://schemas.openxmlformats.org/officeDocument/2006/relationships/hyperlink" Target="https://kuula.co/share/hbLJW?logo=0&amp;info=0&amp;fs=1&amp;vr=1&amp;sd=1&amp;initload=0&amp;thumbs=1" TargetMode="External"/><Relationship Id="rId15" Type="http://schemas.openxmlformats.org/officeDocument/2006/relationships/hyperlink" Target="https://kuula.co/share/hbLLw?logo=0&amp;info=0&amp;fs=1&amp;vr=1&amp;sd=1&amp;initload=0&amp;thumbs=1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hyperlink" Target="https://kuula.co/share/hbLk2?logo=0&amp;info=0&amp;fs=1&amp;vr=1&amp;sd=1&amp;initload=0&amp;thumbs=1" TargetMode="External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kuula.co/share/hbL9P?logo=0&amp;info=0&amp;fs=1&amp;vr=1&amp;sd=1&amp;initload=0&amp;thumbs=1" TargetMode="External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12" Type="http://schemas.openxmlformats.org/officeDocument/2006/relationships/hyperlink" Target="https://kuula.co/share/hbLvx?logo=0&amp;info=0&amp;fs=1&amp;vr=1&amp;sd=1&amp;initload=0&amp;thumbs=1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uula.co/share/hbLcD?logo=0&amp;info=0&amp;fs=1&amp;vr=1&amp;sd=1&amp;initload=0&amp;thumbs=1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6.png"/><Relationship Id="rId15" Type="http://schemas.openxmlformats.org/officeDocument/2006/relationships/hyperlink" Target="https://kuula.co/share/hbLqf?logo=0&amp;info=0&amp;fs=1&amp;vr=1&amp;sd=1&amp;initload=0&amp;thumbs=1" TargetMode="External"/><Relationship Id="rId10" Type="http://schemas.openxmlformats.org/officeDocument/2006/relationships/hyperlink" Target="https://kuula.co/share/hbLvQ?logo=0&amp;info=0&amp;fs=1&amp;vr=1&amp;sd=1&amp;initload=0&amp;thumbs=1" TargetMode="External"/><Relationship Id="rId4" Type="http://schemas.openxmlformats.org/officeDocument/2006/relationships/hyperlink" Target="https://kuula.co/share/hbLc2?logo=0&amp;info=0&amp;fs=1&amp;vr=1&amp;sd=1&amp;initload=0&amp;thumbs=1" TargetMode="External"/><Relationship Id="rId9" Type="http://schemas.openxmlformats.org/officeDocument/2006/relationships/image" Target="../media/image18.png"/><Relationship Id="rId14" Type="http://schemas.openxmlformats.org/officeDocument/2006/relationships/hyperlink" Target="https://kuula.co/share/hbLqj?logo=0&amp;info=0&amp;fs=1&amp;vr=1&amp;sd=1&amp;initload=0&amp;thumbs=1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kuula.co/share/hbLbm?logo=0&amp;info=0&amp;fs=1&amp;vr=1&amp;sd=1&amp;initload=0&amp;thumbs=1" TargetMode="External"/><Relationship Id="rId13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12" Type="http://schemas.openxmlformats.org/officeDocument/2006/relationships/hyperlink" Target="https://kuula.co/share/hbLZ0?logo=0&amp;info=0&amp;fs=1&amp;vr=1&amp;sd=1&amp;initload=0&amp;thumbs=1" TargetMode="External"/><Relationship Id="rId17" Type="http://schemas.openxmlformats.org/officeDocument/2006/relationships/image" Target="../media/image25.png"/><Relationship Id="rId2" Type="http://schemas.openxmlformats.org/officeDocument/2006/relationships/image" Target="../media/image5.emf"/><Relationship Id="rId16" Type="http://schemas.openxmlformats.org/officeDocument/2006/relationships/hyperlink" Target="https://kuula.co/share/hbLKl?logo=0&amp;info=0&amp;fs=1&amp;vr=1&amp;sd=1&amp;initload=0&amp;thumbs=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uula.co/share/hbLdg?logo=0&amp;info=0&amp;fs=1&amp;vr=1&amp;sd=1&amp;initload=0&amp;thumbs=1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20.png"/><Relationship Id="rId15" Type="http://schemas.openxmlformats.org/officeDocument/2006/relationships/image" Target="../media/image24.png"/><Relationship Id="rId10" Type="http://schemas.openxmlformats.org/officeDocument/2006/relationships/hyperlink" Target="https://kuula.co/share/hbLZD?logo=0&amp;info=0&amp;fs=1&amp;vr=1&amp;sd=1&amp;initload=0&amp;thumbs=1" TargetMode="External"/><Relationship Id="rId4" Type="http://schemas.openxmlformats.org/officeDocument/2006/relationships/hyperlink" Target="https://kuula.co/share/hbLdz?logo=0&amp;info=0&amp;fs=1&amp;vr=1&amp;sd=1&amp;initload=0&amp;thumbs=1" TargetMode="External"/><Relationship Id="rId9" Type="http://schemas.openxmlformats.org/officeDocument/2006/relationships/image" Target="../media/image19.png"/><Relationship Id="rId14" Type="http://schemas.openxmlformats.org/officeDocument/2006/relationships/hyperlink" Target="https://kuula.co/share/hbLKC?logo=0&amp;info=0&amp;fs=1&amp;vr=1&amp;sd=1&amp;initload=0&amp;thumbs=1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kuula.co/share/hbLMK?logo=0&amp;info=0&amp;fs=1&amp;vr=1&amp;sd=1&amp;initload=0&amp;thumbs=1" TargetMode="External"/><Relationship Id="rId13" Type="http://schemas.openxmlformats.org/officeDocument/2006/relationships/image" Target="../media/image28.png"/><Relationship Id="rId3" Type="http://schemas.openxmlformats.org/officeDocument/2006/relationships/image" Target="../media/image5.emf"/><Relationship Id="rId7" Type="http://schemas.openxmlformats.org/officeDocument/2006/relationships/image" Target="../media/image6.png"/><Relationship Id="rId12" Type="http://schemas.openxmlformats.org/officeDocument/2006/relationships/hyperlink" Target="https://kuula.co/share/hbLDl?logo=0&amp;info=0&amp;fs=1&amp;vr=1&amp;sd=1&amp;initload=0&amp;thumbs=1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uula.co/share/hbLM2?logo=0&amp;info=0&amp;fs=1&amp;vr=1&amp;sd=1&amp;initload=0&amp;thumbs=1" TargetMode="External"/><Relationship Id="rId11" Type="http://schemas.openxmlformats.org/officeDocument/2006/relationships/image" Target="../media/image27.png"/><Relationship Id="rId5" Type="http://schemas.openxmlformats.org/officeDocument/2006/relationships/image" Target="../media/image25.png"/><Relationship Id="rId15" Type="http://schemas.openxmlformats.org/officeDocument/2006/relationships/image" Target="../media/image29.png"/><Relationship Id="rId10" Type="http://schemas.openxmlformats.org/officeDocument/2006/relationships/hyperlink" Target="https://kuula.co/share/hbLH8?logo=0&amp;info=0&amp;fs=1&amp;vr=1&amp;sd=1&amp;initload=0&amp;thumbs=1" TargetMode="External"/><Relationship Id="rId4" Type="http://schemas.openxmlformats.org/officeDocument/2006/relationships/hyperlink" Target="https://kuula.co/share/hbLnl?logo=0&amp;info=0&amp;fs=1&amp;vr=1&amp;sd=1&amp;initload=0&amp;thumbs=1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s://kuula.co/share/hbL10?logo=0&amp;info=0&amp;fs=1&amp;vr=1&amp;sd=1&amp;initload=0&amp;thumbs=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1"/>
            <a:ext cx="10160000" cy="1043780"/>
          </a:xfrm>
          <a:prstGeom prst="rect">
            <a:avLst/>
          </a:prstGeom>
          <a:solidFill>
            <a:srgbClr val="139034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algn="ctr">
              <a:defRPr/>
            </a:pPr>
            <a:r>
              <a:rPr lang="ko-KR" altLang="en-US" sz="4800" dirty="0">
                <a:latin typeface="HY헤드라인M"/>
                <a:ea typeface="HY헤드라인M"/>
              </a:rPr>
              <a:t>무지개요양병원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" y="1480011"/>
            <a:ext cx="742949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  <a:buBlip>
                <a:blip r:embed="rId2"/>
              </a:buBlip>
              <a:defRPr/>
            </a:pPr>
            <a:r>
              <a:rPr lang="ko-KR" altLang="en-US" dirty="0">
                <a:latin typeface="HY헤드라인M"/>
                <a:ea typeface="HY헤드라인M"/>
              </a:rPr>
              <a:t> 위      치 </a:t>
            </a:r>
            <a:r>
              <a:rPr lang="en-US" altLang="ko-KR" dirty="0">
                <a:latin typeface="HY헤드라인M"/>
                <a:ea typeface="HY헤드라인M"/>
              </a:rPr>
              <a:t>:</a:t>
            </a:r>
            <a:r>
              <a:rPr lang="ko-KR" altLang="en-US" dirty="0">
                <a:latin typeface="HY헤드라인M"/>
                <a:ea typeface="HY헤드라인M"/>
              </a:rPr>
              <a:t> </a:t>
            </a:r>
            <a:r>
              <a:rPr lang="ko-KR" altLang="en-US" spc="-20" dirty="0">
                <a:latin typeface="HY헤드라인M"/>
                <a:ea typeface="HY헤드라인M"/>
              </a:rPr>
              <a:t>화순군 </a:t>
            </a:r>
            <a:r>
              <a:rPr lang="ko-KR" altLang="en-US" spc="-20" dirty="0" err="1">
                <a:latin typeface="HY헤드라인M"/>
                <a:ea typeface="HY헤드라인M"/>
              </a:rPr>
              <a:t>화순읍</a:t>
            </a:r>
            <a:r>
              <a:rPr lang="ko-KR" altLang="en-US" spc="-20" dirty="0">
                <a:latin typeface="HY헤드라인M"/>
                <a:ea typeface="HY헤드라인M"/>
              </a:rPr>
              <a:t> </a:t>
            </a:r>
            <a:r>
              <a:rPr lang="ko-KR" altLang="en-US" spc="-20" dirty="0" err="1">
                <a:latin typeface="HY헤드라인M"/>
                <a:ea typeface="HY헤드라인M"/>
              </a:rPr>
              <a:t>진각로</a:t>
            </a:r>
            <a:r>
              <a:rPr spc="-20" dirty="0">
                <a:latin typeface="HY헤드라인M"/>
                <a:ea typeface="HY헤드라인M"/>
              </a:rPr>
              <a:t> </a:t>
            </a:r>
            <a:r>
              <a:rPr lang="EN-US" spc="-20" dirty="0">
                <a:latin typeface="HY헤드라인M"/>
                <a:ea typeface="HY헤드라인M"/>
              </a:rPr>
              <a:t>242-8</a:t>
            </a:r>
            <a:r>
              <a:rPr lang="ko-KR" altLang="en-US" spc="-20" dirty="0">
                <a:latin typeface="HY헤드라인M"/>
                <a:ea typeface="HY헤드라인M"/>
              </a:rPr>
              <a:t> </a:t>
            </a:r>
            <a:r>
              <a:rPr lang="en-US" altLang="ko-KR" spc="-20" dirty="0">
                <a:latin typeface="HY헤드라인M"/>
                <a:ea typeface="HY헤드라인M"/>
              </a:rPr>
              <a:t>(061-370-0700)</a:t>
            </a:r>
          </a:p>
          <a:p>
            <a:pPr>
              <a:lnSpc>
                <a:spcPct val="250000"/>
              </a:lnSpc>
              <a:buBlip>
                <a:blip r:embed="rId2"/>
              </a:buBlip>
              <a:defRPr/>
            </a:pPr>
            <a:r>
              <a:rPr lang="ko-KR" altLang="en-US" dirty="0">
                <a:latin typeface="HY헤드라인M"/>
                <a:ea typeface="HY헤드라인M"/>
              </a:rPr>
              <a:t> 구      조 </a:t>
            </a:r>
            <a:r>
              <a:rPr lang="en-US" altLang="ko-KR" dirty="0">
                <a:latin typeface="HY헤드라인M"/>
                <a:ea typeface="HY헤드라인M"/>
              </a:rPr>
              <a:t>:</a:t>
            </a:r>
            <a:r>
              <a:rPr lang="ko-KR" altLang="en-US" dirty="0">
                <a:latin typeface="HY헤드라인M"/>
                <a:ea typeface="HY헤드라인M"/>
              </a:rPr>
              <a:t> 철근콘크리트 지상 </a:t>
            </a:r>
            <a:r>
              <a:rPr lang="en-US" altLang="ko-KR" dirty="0">
                <a:latin typeface="HY헤드라인M"/>
                <a:ea typeface="HY헤드라인M"/>
              </a:rPr>
              <a:t>4</a:t>
            </a:r>
            <a:r>
              <a:rPr lang="ko-KR" altLang="en-US" dirty="0">
                <a:latin typeface="HY헤드라인M"/>
                <a:ea typeface="HY헤드라인M"/>
              </a:rPr>
              <a:t>층 </a:t>
            </a:r>
            <a:r>
              <a:rPr lang="en-US" altLang="ko-KR" dirty="0">
                <a:latin typeface="HY헤드라인M"/>
                <a:ea typeface="HY헤드라인M"/>
              </a:rPr>
              <a:t>/ </a:t>
            </a:r>
            <a:r>
              <a:rPr lang="ko-KR" altLang="en-US" dirty="0">
                <a:latin typeface="HY헤드라인M"/>
                <a:ea typeface="HY헤드라인M"/>
              </a:rPr>
              <a:t>지하 </a:t>
            </a:r>
            <a:r>
              <a:rPr lang="en-US" altLang="ko-KR" dirty="0">
                <a:latin typeface="HY헤드라인M"/>
                <a:ea typeface="HY헤드라인M"/>
              </a:rPr>
              <a:t>1</a:t>
            </a:r>
            <a:r>
              <a:rPr lang="ko-KR" altLang="en-US" dirty="0">
                <a:latin typeface="HY헤드라인M"/>
                <a:ea typeface="HY헤드라인M"/>
              </a:rPr>
              <a:t>층</a:t>
            </a:r>
          </a:p>
          <a:p>
            <a:pPr>
              <a:lnSpc>
                <a:spcPct val="250000"/>
              </a:lnSpc>
              <a:buBlip>
                <a:blip r:embed="rId2"/>
              </a:buBlip>
              <a:defRPr/>
            </a:pPr>
            <a:r>
              <a:rPr lang="ko-KR" altLang="en-US" dirty="0">
                <a:latin typeface="HY헤드라인M"/>
                <a:ea typeface="HY헤드라인M"/>
              </a:rPr>
              <a:t> </a:t>
            </a:r>
            <a:r>
              <a:rPr dirty="0">
                <a:latin typeface="HY헤드라인M"/>
                <a:ea typeface="HY헤드라인M"/>
              </a:rPr>
              <a:t>면</a:t>
            </a:r>
            <a:r>
              <a:rPr lang="ko-KR" altLang="en-US" dirty="0">
                <a:latin typeface="HY헤드라인M"/>
                <a:ea typeface="HY헤드라인M"/>
              </a:rPr>
              <a:t>      </a:t>
            </a:r>
            <a:r>
              <a:rPr dirty="0">
                <a:latin typeface="HY헤드라인M"/>
                <a:ea typeface="HY헤드라인M"/>
              </a:rPr>
              <a:t>적 </a:t>
            </a:r>
            <a:r>
              <a:rPr lang="EN-US" dirty="0">
                <a:latin typeface="HY헤드라인M"/>
                <a:ea typeface="HY헤드라인M"/>
              </a:rPr>
              <a:t>: </a:t>
            </a:r>
            <a:r>
              <a:rPr dirty="0" err="1">
                <a:latin typeface="HY헤드라인M"/>
                <a:ea typeface="HY헤드라인M"/>
              </a:rPr>
              <a:t>연면적</a:t>
            </a:r>
            <a:r>
              <a:rPr dirty="0">
                <a:latin typeface="HY헤드라인M"/>
                <a:ea typeface="HY헤드라인M"/>
              </a:rPr>
              <a:t> </a:t>
            </a:r>
            <a:r>
              <a:rPr lang="EN-US" dirty="0">
                <a:latin typeface="HY헤드라인M"/>
                <a:ea typeface="HY헤드라인M"/>
              </a:rPr>
              <a:t>6,299.19</a:t>
            </a:r>
            <a:r>
              <a:rPr dirty="0">
                <a:latin typeface="HY헤드라인M"/>
                <a:ea typeface="HY헤드라인M"/>
              </a:rPr>
              <a:t>㎡ </a:t>
            </a:r>
            <a:r>
              <a:rPr lang="EN-US" dirty="0">
                <a:latin typeface="HY헤드라인M"/>
                <a:ea typeface="HY헤드라인M"/>
              </a:rPr>
              <a:t>/ </a:t>
            </a:r>
            <a:r>
              <a:rPr dirty="0" err="1">
                <a:latin typeface="HY헤드라인M"/>
                <a:ea typeface="HY헤드라인M"/>
              </a:rPr>
              <a:t>바닥면적</a:t>
            </a:r>
            <a:r>
              <a:rPr dirty="0">
                <a:latin typeface="HY헤드라인M"/>
                <a:ea typeface="HY헤드라인M"/>
              </a:rPr>
              <a:t> </a:t>
            </a:r>
            <a:r>
              <a:rPr lang="EN-US" dirty="0">
                <a:latin typeface="HY헤드라인M"/>
                <a:ea typeface="HY헤드라인M"/>
              </a:rPr>
              <a:t>1,338.21</a:t>
            </a:r>
            <a:r>
              <a:rPr dirty="0">
                <a:latin typeface="HY헤드라인M"/>
                <a:ea typeface="HY헤드라인M"/>
              </a:rPr>
              <a:t>㎡ </a:t>
            </a:r>
          </a:p>
          <a:p>
            <a:pPr>
              <a:lnSpc>
                <a:spcPct val="250000"/>
              </a:lnSpc>
              <a:buBlip>
                <a:blip r:embed="rId2"/>
              </a:buBlip>
              <a:defRPr/>
            </a:pPr>
            <a:r>
              <a:rPr lang="ko-KR" altLang="en-US" dirty="0">
                <a:latin typeface="HY헤드라인M"/>
                <a:ea typeface="HY헤드라인M"/>
              </a:rPr>
              <a:t> </a:t>
            </a:r>
            <a:r>
              <a:rPr dirty="0" err="1">
                <a:latin typeface="HY헤드라인M"/>
                <a:ea typeface="HY헤드라인M"/>
              </a:rPr>
              <a:t>소방시설</a:t>
            </a:r>
            <a:r>
              <a:rPr dirty="0">
                <a:latin typeface="HY헤드라인M"/>
                <a:ea typeface="HY헤드라인M"/>
              </a:rPr>
              <a:t> </a:t>
            </a:r>
            <a:r>
              <a:rPr lang="EN-US" dirty="0">
                <a:latin typeface="HY헤드라인M"/>
                <a:ea typeface="HY헤드라인M"/>
              </a:rPr>
              <a:t>: </a:t>
            </a:r>
            <a:r>
              <a:rPr dirty="0" err="1">
                <a:latin typeface="HY헤드라인M"/>
                <a:ea typeface="HY헤드라인M"/>
              </a:rPr>
              <a:t>옥내소화전설비</a:t>
            </a:r>
            <a:r>
              <a:rPr lang="EN-US" dirty="0">
                <a:latin typeface="HY헤드라인M"/>
                <a:ea typeface="HY헤드라인M"/>
              </a:rPr>
              <a:t>, </a:t>
            </a:r>
            <a:r>
              <a:rPr dirty="0" err="1">
                <a:latin typeface="HY헤드라인M"/>
                <a:ea typeface="HY헤드라인M"/>
              </a:rPr>
              <a:t>자동화재탐지설비</a:t>
            </a:r>
            <a:r>
              <a:rPr lang="en-US" altLang="ko-KR" dirty="0">
                <a:latin typeface="HY헤드라인M"/>
                <a:ea typeface="HY헤드라인M"/>
              </a:rPr>
              <a:t>,</a:t>
            </a:r>
            <a:r>
              <a:rPr lang="ko-KR" altLang="en-US" dirty="0">
                <a:latin typeface="HY헤드라인M"/>
                <a:ea typeface="HY헤드라인M"/>
              </a:rPr>
              <a:t> 스프링클러</a:t>
            </a:r>
          </a:p>
          <a:p>
            <a:pPr>
              <a:lnSpc>
                <a:spcPct val="250000"/>
              </a:lnSpc>
              <a:buBlip>
                <a:blip r:embed="rId2"/>
              </a:buBlip>
              <a:defRPr/>
            </a:pPr>
            <a:r>
              <a:rPr lang="ko-KR" altLang="en-US" dirty="0">
                <a:latin typeface="HY헤드라인M"/>
                <a:ea typeface="HY헤드라인M"/>
              </a:rPr>
              <a:t> </a:t>
            </a:r>
            <a:r>
              <a:rPr dirty="0">
                <a:latin typeface="HY헤드라인M"/>
                <a:ea typeface="HY헤드라인M"/>
              </a:rPr>
              <a:t>병</a:t>
            </a:r>
            <a:r>
              <a:rPr lang="ko-KR" altLang="en-US" dirty="0">
                <a:latin typeface="HY헤드라인M"/>
                <a:ea typeface="HY헤드라인M"/>
              </a:rPr>
              <a:t>  </a:t>
            </a:r>
            <a:r>
              <a:rPr dirty="0">
                <a:latin typeface="HY헤드라인M"/>
                <a:ea typeface="HY헤드라인M"/>
              </a:rPr>
              <a:t>상</a:t>
            </a:r>
            <a:r>
              <a:rPr lang="ko-KR" altLang="en-US" dirty="0">
                <a:latin typeface="HY헤드라인M"/>
                <a:ea typeface="HY헤드라인M"/>
              </a:rPr>
              <a:t>  </a:t>
            </a:r>
            <a:r>
              <a:rPr dirty="0">
                <a:latin typeface="HY헤드라인M"/>
                <a:ea typeface="HY헤드라인M"/>
              </a:rPr>
              <a:t>수 </a:t>
            </a:r>
            <a:r>
              <a:rPr lang="EN-US" dirty="0">
                <a:latin typeface="HY헤드라인M"/>
                <a:ea typeface="HY헤드라인M"/>
              </a:rPr>
              <a:t>: 245</a:t>
            </a:r>
            <a:r>
              <a:rPr dirty="0">
                <a:latin typeface="HY헤드라인M"/>
                <a:ea typeface="HY헤드라인M"/>
              </a:rPr>
              <a:t>병상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>
          <a:xfrm>
            <a:off x="4413487" y="2719675"/>
            <a:ext cx="2619740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033" name="_x449383920" descr="EMB000052706931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29497" y="1464905"/>
            <a:ext cx="2730504" cy="35850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E43224-00E8-41B7-8E5F-8C9A5BB9DF35}"/>
              </a:ext>
            </a:extLst>
          </p:cNvPr>
          <p:cNvSpPr/>
          <p:nvPr/>
        </p:nvSpPr>
        <p:spPr>
          <a:xfrm>
            <a:off x="0" y="0"/>
            <a:ext cx="10160000" cy="8601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0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화재진압 출동대 개인임무</a:t>
            </a:r>
            <a:endParaRPr lang="ko-KR" altLang="en-US" sz="3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F2F43F0-4B87-49A2-BC32-96814BF0A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5032"/>
              </p:ext>
            </p:extLst>
          </p:nvPr>
        </p:nvGraphicFramePr>
        <p:xfrm>
          <a:off x="0" y="1500207"/>
          <a:ext cx="10160000" cy="4214793"/>
        </p:xfrm>
        <a:graphic>
          <a:graphicData uri="http://schemas.openxmlformats.org/drawingml/2006/table">
            <a:tbl>
              <a:tblPr/>
              <a:tblGrid>
                <a:gridCol w="797998">
                  <a:extLst>
                    <a:ext uri="{9D8B030D-6E8A-4147-A177-3AD203B41FA5}">
                      <a16:colId xmlns:a16="http://schemas.microsoft.com/office/drawing/2014/main" val="383104039"/>
                    </a:ext>
                  </a:extLst>
                </a:gridCol>
                <a:gridCol w="797998">
                  <a:extLst>
                    <a:ext uri="{9D8B030D-6E8A-4147-A177-3AD203B41FA5}">
                      <a16:colId xmlns:a16="http://schemas.microsoft.com/office/drawing/2014/main" val="2921140894"/>
                    </a:ext>
                  </a:extLst>
                </a:gridCol>
                <a:gridCol w="1298324">
                  <a:extLst>
                    <a:ext uri="{9D8B030D-6E8A-4147-A177-3AD203B41FA5}">
                      <a16:colId xmlns:a16="http://schemas.microsoft.com/office/drawing/2014/main" val="2702796970"/>
                    </a:ext>
                  </a:extLst>
                </a:gridCol>
                <a:gridCol w="711348">
                  <a:extLst>
                    <a:ext uri="{9D8B030D-6E8A-4147-A177-3AD203B41FA5}">
                      <a16:colId xmlns:a16="http://schemas.microsoft.com/office/drawing/2014/main" val="1230160543"/>
                    </a:ext>
                  </a:extLst>
                </a:gridCol>
                <a:gridCol w="798339">
                  <a:extLst>
                    <a:ext uri="{9D8B030D-6E8A-4147-A177-3AD203B41FA5}">
                      <a16:colId xmlns:a16="http://schemas.microsoft.com/office/drawing/2014/main" val="5705683"/>
                    </a:ext>
                  </a:extLst>
                </a:gridCol>
                <a:gridCol w="5755993">
                  <a:extLst>
                    <a:ext uri="{9D8B030D-6E8A-4147-A177-3AD203B41FA5}">
                      <a16:colId xmlns:a16="http://schemas.microsoft.com/office/drawing/2014/main" val="3770671966"/>
                    </a:ext>
                  </a:extLst>
                </a:gridCol>
              </a:tblGrid>
              <a:tr h="464619">
                <a:tc rowSpan="3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분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출동대별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3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출동부대별 </a:t>
                      </a:r>
                      <a:r>
                        <a:rPr lang="ko-KR" altLang="en-US" sz="300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임무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327038"/>
                  </a:ext>
                </a:extLst>
              </a:tr>
              <a:tr h="377455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672692"/>
                  </a:ext>
                </a:extLst>
              </a:tr>
              <a:tr h="422804">
                <a:tc gridSpan="2"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95" marR="50695" marT="14016" marB="14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kern="0" spc="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0695" marR="50695" marT="14016" marB="1401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운전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경방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92083"/>
                  </a:ext>
                </a:extLst>
              </a:tr>
              <a:tr h="763173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후착대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,3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구급활동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환자이송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능주구급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건물 전면 주차장 부서 후 응급처치 및 이송 </a:t>
                      </a:r>
                      <a:r>
                        <a:rPr lang="en-US" altLang="ko-KR" sz="80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화순구급</a:t>
                      </a:r>
                      <a:r>
                        <a:rPr lang="ko-KR" altLang="en-US" sz="80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지원</a:t>
                      </a:r>
                      <a:r>
                        <a:rPr lang="en-US" altLang="ko-KR" sz="80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 임시응급의료소 내 긴급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응급 환자 선 이송 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구급대원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1, 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구급대원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2, 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구급대원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3)</a:t>
                      </a:r>
                      <a:endParaRPr lang="ko-KR" altLang="en-US" sz="800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39166"/>
                  </a:ext>
                </a:extLst>
              </a:tr>
              <a:tr h="8417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중계급수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차량통제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능주중형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건물 진입로 측면에 부서 후 추가 인명검색 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중형운전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동복 물탱크 도착 시 교대 후 차량 급수 지원 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kern="0" spc="0" dirty="0" err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중형경방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1, </a:t>
                      </a:r>
                      <a:r>
                        <a:rPr lang="ko-KR" altLang="en-US" sz="800" kern="0" spc="0" dirty="0" err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중형경방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2, </a:t>
                      </a:r>
                      <a:r>
                        <a:rPr lang="ko-KR" altLang="en-US" sz="800" kern="0" spc="0" dirty="0" err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중형경방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3)</a:t>
                      </a:r>
                      <a:endParaRPr lang="ko-KR" altLang="en-US" sz="800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913827"/>
                  </a:ext>
                </a:extLst>
              </a:tr>
              <a:tr h="593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구급활동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환자이송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동복구급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건물 전면 주차장 부서 후 응급처치 및 이송 </a:t>
                      </a:r>
                      <a:r>
                        <a:rPr lang="en-US" altLang="ko-KR" sz="80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kern="0" spc="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화순구급</a:t>
                      </a:r>
                      <a:r>
                        <a:rPr lang="ko-KR" altLang="en-US" sz="80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및 </a:t>
                      </a:r>
                      <a:r>
                        <a:rPr lang="ko-KR" altLang="en-US" sz="800" kern="0" spc="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능주구급</a:t>
                      </a:r>
                      <a:r>
                        <a:rPr lang="ko-KR" altLang="en-US" sz="80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지원</a:t>
                      </a:r>
                      <a:r>
                        <a:rPr lang="en-US" altLang="ko-KR" sz="80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 임시응급의료소 내 긴급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응급 환자 선 이송 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구급대원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1, 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구급대원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2, 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구급대원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3)</a:t>
                      </a:r>
                      <a:endParaRPr lang="ko-KR" altLang="en-US" sz="800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037994"/>
                  </a:ext>
                </a:extLst>
              </a:tr>
              <a:tr h="7512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중계급수 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차량통제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동복물탱크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능주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중형 인근 부서 후 차량통제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능주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중형과 교대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 급수지원 필요 시 중계급수 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물탱크운전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800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469935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4DAE8D1-250E-4C3F-AC7F-FB3A894EF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07510"/>
              </p:ext>
            </p:extLst>
          </p:nvPr>
        </p:nvGraphicFramePr>
        <p:xfrm>
          <a:off x="0" y="860108"/>
          <a:ext cx="10159999" cy="640098"/>
        </p:xfrm>
        <a:graphic>
          <a:graphicData uri="http://schemas.openxmlformats.org/drawingml/2006/table">
            <a:tbl>
              <a:tblPr firstRow="1" bandRow="1"/>
              <a:tblGrid>
                <a:gridCol w="10159999">
                  <a:extLst>
                    <a:ext uri="{9D8B030D-6E8A-4147-A177-3AD203B41FA5}">
                      <a16:colId xmlns:a16="http://schemas.microsoft.com/office/drawing/2014/main" val="811390818"/>
                    </a:ext>
                  </a:extLst>
                </a:gridCol>
              </a:tblGrid>
              <a:tr h="640098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044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75897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3F7D529-56F7-401D-8524-FBF81EDF9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8000" y="285750"/>
            <a:ext cx="9144000" cy="51435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24">
            <a:extLst>
              <a:ext uri="{FF2B5EF4-FFF2-40B4-BE49-F238E27FC236}">
                <a16:creationId xmlns:a16="http://schemas.microsoft.com/office/drawing/2014/main" id="{E9EC04D1-F9D6-4283-8F68-B75B92FF574C}"/>
              </a:ext>
            </a:extLst>
          </p:cNvPr>
          <p:cNvSpPr txBox="1"/>
          <p:nvPr/>
        </p:nvSpPr>
        <p:spPr>
          <a:xfrm>
            <a:off x="3878367" y="773467"/>
            <a:ext cx="24417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5400" b="1" spc="225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/>
                <a:ea typeface="HY견고딕"/>
              </a:rPr>
              <a:t>Q &amp; A</a:t>
            </a:r>
            <a:endParaRPr lang="ko-KR" altLang="en-US" sz="5400" b="1" spc="225" dirty="0">
              <a:ln w="9525"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  <p:extLst>
      <p:ext uri="{BB962C8B-B14F-4D97-AF65-F5344CB8AC3E}">
        <p14:creationId xmlns:p14="http://schemas.microsoft.com/office/powerpoint/2010/main" val="15547201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91EE9A-E10C-4A17-AE4B-A94108738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85751"/>
            <a:ext cx="9144000" cy="51435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A6CE7D3-F667-4BDE-AB83-04BEA65DB9D2}"/>
              </a:ext>
            </a:extLst>
          </p:cNvPr>
          <p:cNvSpPr/>
          <p:nvPr/>
        </p:nvSpPr>
        <p:spPr>
          <a:xfrm>
            <a:off x="508000" y="1490536"/>
            <a:ext cx="9144000" cy="1733035"/>
          </a:xfrm>
          <a:prstGeom prst="rect">
            <a:avLst/>
          </a:prstGeom>
          <a:solidFill>
            <a:schemeClr val="dk1">
              <a:alpha val="46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68555-3CFD-49C2-8161-B94D9E5260DF}"/>
              </a:ext>
            </a:extLst>
          </p:cNvPr>
          <p:cNvSpPr txBox="1"/>
          <p:nvPr/>
        </p:nvSpPr>
        <p:spPr>
          <a:xfrm>
            <a:off x="701846" y="1554912"/>
            <a:ext cx="8696388" cy="14196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8625" dirty="0">
                <a:solidFill>
                  <a:srgbClr val="92D05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감사합니다</a:t>
            </a:r>
            <a:r>
              <a:rPr lang="en-US" altLang="ko-KR" sz="8625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8625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Picture 19">
            <a:extLst>
              <a:ext uri="{FF2B5EF4-FFF2-40B4-BE49-F238E27FC236}">
                <a16:creationId xmlns:a16="http://schemas.microsoft.com/office/drawing/2014/main" id="{AB2CC5D5-2C4F-4FEB-AB1F-A179232D3B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09540" y="4088285"/>
            <a:ext cx="485775" cy="476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" name="표 1029">
            <a:extLst>
              <a:ext uri="{FF2B5EF4-FFF2-40B4-BE49-F238E27FC236}">
                <a16:creationId xmlns:a16="http://schemas.microsoft.com/office/drawing/2014/main" id="{17110388-170D-4063-9423-F31D6EDBDD85}"/>
              </a:ext>
            </a:extLst>
          </p:cNvPr>
          <p:cNvGraphicFramePr/>
          <p:nvPr>
            <p:extLst/>
          </p:nvPr>
        </p:nvGraphicFramePr>
        <p:xfrm>
          <a:off x="7195315" y="3934659"/>
          <a:ext cx="1861099" cy="620639"/>
        </p:xfrm>
        <a:graphic>
          <a:graphicData uri="http://schemas.openxmlformats.org/drawingml/2006/table">
            <a:tbl>
              <a:tblPr firstRow="1" bandRow="1"/>
              <a:tblGrid>
                <a:gridCol w="186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0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2700" b="1" dirty="0">
                          <a:solidFill>
                            <a:srgbClr val="000000"/>
                          </a:solidFill>
                          <a:latin typeface="HY헤드라인M"/>
                        </a:rPr>
                        <a:t>화순소방서</a:t>
                      </a:r>
                    </a:p>
                  </a:txBody>
                  <a:tcPr marL="13432" marR="13432" marT="13310" marB="133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1">
            <a:extLst>
              <a:ext uri="{FF2B5EF4-FFF2-40B4-BE49-F238E27FC236}">
                <a16:creationId xmlns:a16="http://schemas.microsoft.com/office/drawing/2014/main" id="{001E0B4A-139A-4F51-B6E9-5C7E41F578D3}"/>
              </a:ext>
            </a:extLst>
          </p:cNvPr>
          <p:cNvSpPr txBox="1"/>
          <p:nvPr/>
        </p:nvSpPr>
        <p:spPr>
          <a:xfrm>
            <a:off x="6856098" y="4566538"/>
            <a:ext cx="237626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50" b="1" dirty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ea"/>
              </a:rPr>
              <a:t>화순</a:t>
            </a:r>
            <a:r>
              <a:rPr lang="en-US" altLang="ko-KR" sz="1050" b="1" dirty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ea"/>
              </a:rPr>
              <a:t>119</a:t>
            </a:r>
            <a:r>
              <a:rPr lang="ko-KR" altLang="en-US" sz="1050" b="1" dirty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ea"/>
              </a:rPr>
              <a:t>안전센터</a:t>
            </a:r>
          </a:p>
        </p:txBody>
      </p:sp>
    </p:spTree>
    <p:extLst>
      <p:ext uri="{BB962C8B-B14F-4D97-AF65-F5344CB8AC3E}">
        <p14:creationId xmlns:p14="http://schemas.microsoft.com/office/powerpoint/2010/main" val="5182507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320AF29-1FB7-47D8-970D-F82DA547EE70}"/>
              </a:ext>
            </a:extLst>
          </p:cNvPr>
          <p:cNvSpPr/>
          <p:nvPr/>
        </p:nvSpPr>
        <p:spPr>
          <a:xfrm>
            <a:off x="0" y="1"/>
            <a:ext cx="10160000" cy="1043780"/>
          </a:xfrm>
          <a:prstGeom prst="rect">
            <a:avLst/>
          </a:prstGeom>
          <a:solidFill>
            <a:srgbClr val="139034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algn="ctr">
              <a:defRPr/>
            </a:pPr>
            <a:r>
              <a:rPr lang="ko-KR" altLang="en-US" sz="4800" dirty="0">
                <a:solidFill>
                  <a:schemeClr val="bg1"/>
                </a:solidFill>
                <a:latin typeface="HY헤드라인M"/>
                <a:ea typeface="HY헤드라인M"/>
              </a:rPr>
              <a:t>위치도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6023F9-8A51-4233-A5A0-ADADCF50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3781"/>
            <a:ext cx="10160000" cy="4671219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EF0359-6E89-4284-AA61-90E49589B1EB}"/>
              </a:ext>
            </a:extLst>
          </p:cNvPr>
          <p:cNvSpPr/>
          <p:nvPr/>
        </p:nvSpPr>
        <p:spPr>
          <a:xfrm>
            <a:off x="7079187" y="1105923"/>
            <a:ext cx="1243584" cy="3730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화순센터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3043B65-4D88-4497-8658-D81E184BD53F}"/>
              </a:ext>
            </a:extLst>
          </p:cNvPr>
          <p:cNvSpPr/>
          <p:nvPr/>
        </p:nvSpPr>
        <p:spPr>
          <a:xfrm>
            <a:off x="8322771" y="1105923"/>
            <a:ext cx="1243584" cy="3730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4.8km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44676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722330" y="1345406"/>
            <a:ext cx="8415822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722330" y="5438621"/>
            <a:ext cx="8655308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rot="16200000" flipV="1">
            <a:off x="-1329568" y="3397255"/>
            <a:ext cx="4103697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1551796" y="1963565"/>
            <a:ext cx="0" cy="1051689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8201281" y="2406703"/>
            <a:ext cx="0" cy="591936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6087407" y="3779248"/>
            <a:ext cx="0" cy="1629249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7376970" y="3002382"/>
            <a:ext cx="1761182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9377638" y="3873099"/>
            <a:ext cx="0" cy="1576007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4746350" y="1345406"/>
            <a:ext cx="1" cy="410370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-65924" y="3543"/>
            <a:ext cx="10225924" cy="5716328"/>
            <a:chOff x="0" y="-1327"/>
            <a:chExt cx="9165118" cy="5716326"/>
          </a:xfrm>
        </p:grpSpPr>
        <p:sp>
          <p:nvSpPr>
            <p:cNvPr id="5" name="직사각형 4"/>
            <p:cNvSpPr/>
            <p:nvPr/>
          </p:nvSpPr>
          <p:spPr>
            <a:xfrm>
              <a:off x="0" y="1"/>
              <a:ext cx="9165118" cy="1043780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>
              <a:noAutofit/>
            </a:bodyPr>
            <a:lstStyle/>
            <a:p>
              <a:pPr algn="ctr">
                <a:defRPr/>
              </a:pPr>
              <a:r>
                <a:rPr lang="ko-KR" altLang="en-US" sz="4200" dirty="0">
                  <a:solidFill>
                    <a:prstClr val="white"/>
                  </a:solidFill>
                  <a:latin typeface="HY헤드라인M"/>
                  <a:ea typeface="HY헤드라인M"/>
                  <a:cs typeface="Times New Roman"/>
                </a:rPr>
                <a:t>무지개요양병원 지하 </a:t>
              </a:r>
              <a:r>
                <a:rPr lang="en-US" altLang="ko-KR" sz="4200" dirty="0">
                  <a:solidFill>
                    <a:prstClr val="white"/>
                  </a:solidFill>
                  <a:latin typeface="HY헤드라인M"/>
                  <a:ea typeface="HY헤드라인M"/>
                  <a:cs typeface="Times New Roman"/>
                </a:rPr>
                <a:t>1</a:t>
              </a:r>
              <a:r>
                <a:rPr lang="ko-KR" altLang="en-US" sz="4200" dirty="0">
                  <a:solidFill>
                    <a:prstClr val="white"/>
                  </a:solidFill>
                  <a:latin typeface="HY헤드라인M"/>
                  <a:ea typeface="HY헤드라인M"/>
                  <a:cs typeface="Times New Roman"/>
                </a:rPr>
                <a:t>층</a:t>
              </a:r>
              <a:r>
                <a:rPr lang="en-US" altLang="ko-KR" sz="4200" dirty="0">
                  <a:solidFill>
                    <a:prstClr val="white"/>
                  </a:solidFill>
                  <a:latin typeface="HY헤드라인M"/>
                  <a:ea typeface="HY헤드라인M"/>
                  <a:cs typeface="Times New Roman"/>
                </a:rPr>
                <a:t> </a:t>
              </a:r>
              <a:r>
                <a:rPr lang="ko-KR" altLang="en-US" sz="4200" dirty="0">
                  <a:solidFill>
                    <a:prstClr val="white"/>
                  </a:solidFill>
                  <a:latin typeface="HY헤드라인M"/>
                  <a:ea typeface="HY헤드라인M"/>
                  <a:cs typeface="Times New Roman"/>
                </a:rPr>
                <a:t>인명구조도 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0" y="123031"/>
              <a:ext cx="128258" cy="5591968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함초롬돋움"/>
                <a:ea typeface="함초롬돋움" panose="020B0604000101010101" pitchFamily="50" charset="-127"/>
                <a:cs typeface="Times New Roman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036860" y="-1327"/>
              <a:ext cx="128258" cy="5591968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함초롬돋움"/>
                <a:ea typeface="함초롬돋움" panose="020B0604000101010101" pitchFamily="50" charset="-127"/>
                <a:cs typeface="Times New Roman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559" y="5546807"/>
              <a:ext cx="9144000" cy="161579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함초롬돋움"/>
                <a:ea typeface="함초롬돋움" panose="020B0604000101010101" pitchFamily="50" charset="-127"/>
                <a:cs typeface="Times New Roman"/>
              </a:endParaRPr>
            </a:p>
          </p:txBody>
        </p:sp>
      </p:grpSp>
      <p:pic>
        <p:nvPicPr>
          <p:cNvPr id="29" name="그림 28" descr="EMB0000018c0832"/>
          <p:cNvPicPr/>
          <p:nvPr/>
        </p:nvPicPr>
        <p:blipFill rotWithShape="1">
          <a:blip r:embed="rId2">
            <a:lum/>
          </a:blip>
          <a:srcRect l="11970" t="10510" r="62030" b="10510"/>
          <a:stretch>
            <a:fillRect/>
          </a:stretch>
        </p:blipFill>
        <p:spPr>
          <a:xfrm>
            <a:off x="7376970" y="2740834"/>
            <a:ext cx="267449" cy="2388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6" name="TextBox 35"/>
          <p:cNvSpPr txBox="1"/>
          <p:nvPr/>
        </p:nvSpPr>
        <p:spPr>
          <a:xfrm>
            <a:off x="1088766" y="3783602"/>
            <a:ext cx="7878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b="1" dirty="0">
                <a:solidFill>
                  <a:prstClr val="black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기계실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722331" y="1345406"/>
            <a:ext cx="829467" cy="1073958"/>
            <a:chOff x="4163220" y="4448452"/>
            <a:chExt cx="829467" cy="1073958"/>
          </a:xfrm>
        </p:grpSpPr>
        <p:cxnSp>
          <p:nvCxnSpPr>
            <p:cNvPr id="39" name="직선 연결선 38"/>
            <p:cNvCxnSpPr/>
            <p:nvPr/>
          </p:nvCxnSpPr>
          <p:spPr>
            <a:xfrm rot="16200000" flipH="1">
              <a:off x="3638147" y="4985432"/>
              <a:ext cx="1073957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rot="16200000" flipH="1">
              <a:off x="4046928" y="4985432"/>
              <a:ext cx="1073957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rot="16200000" flipH="1">
              <a:off x="4455708" y="4985432"/>
              <a:ext cx="1073957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rot="10800000">
              <a:off x="4163220" y="5385028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rot="10800000">
              <a:off x="4163220" y="5265973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rot="10800000">
              <a:off x="4163220" y="5146917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/>
            <p:nvPr/>
          </p:nvCxnSpPr>
          <p:spPr>
            <a:xfrm rot="10800000">
              <a:off x="4163220" y="5027863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/>
            <p:cNvCxnSpPr/>
            <p:nvPr/>
          </p:nvCxnSpPr>
          <p:spPr>
            <a:xfrm rot="10800000">
              <a:off x="4163220" y="4908806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/>
            <p:cNvCxnSpPr/>
            <p:nvPr/>
          </p:nvCxnSpPr>
          <p:spPr>
            <a:xfrm rot="10800000">
              <a:off x="4163220" y="4789751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10800000">
              <a:off x="4163220" y="4448452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 rot="10800000">
              <a:off x="4163220" y="4670695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 rot="10800000">
              <a:off x="4163220" y="5522410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직선 연결선 51"/>
          <p:cNvCxnSpPr/>
          <p:nvPr/>
        </p:nvCxnSpPr>
        <p:spPr>
          <a:xfrm>
            <a:off x="1778060" y="2564923"/>
            <a:ext cx="0" cy="735838"/>
          </a:xfrm>
          <a:prstGeom prst="line">
            <a:avLst/>
          </a:prstGeom>
          <a:ln w="381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6972521" y="2845828"/>
            <a:ext cx="0" cy="444627"/>
          </a:xfrm>
          <a:prstGeom prst="line">
            <a:avLst/>
          </a:prstGeom>
          <a:ln w="381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8373213" y="3266150"/>
            <a:ext cx="0" cy="1484367"/>
          </a:xfrm>
          <a:prstGeom prst="line">
            <a:avLst/>
          </a:prstGeom>
          <a:ln w="381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 flipV="1">
            <a:off x="2223767" y="1345406"/>
            <a:ext cx="1" cy="410370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 flipV="1">
            <a:off x="7376970" y="1345406"/>
            <a:ext cx="1" cy="410370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/>
          <p:cNvGrpSpPr/>
          <p:nvPr/>
        </p:nvGrpSpPr>
        <p:grpSpPr>
          <a:xfrm>
            <a:off x="7374338" y="1345406"/>
            <a:ext cx="829467" cy="1263896"/>
            <a:chOff x="4163220" y="4448452"/>
            <a:chExt cx="829467" cy="1073958"/>
          </a:xfrm>
        </p:grpSpPr>
        <p:cxnSp>
          <p:nvCxnSpPr>
            <p:cNvPr id="60" name="직선 연결선 59"/>
            <p:cNvCxnSpPr/>
            <p:nvPr/>
          </p:nvCxnSpPr>
          <p:spPr>
            <a:xfrm rot="16200000" flipH="1">
              <a:off x="3638147" y="4985432"/>
              <a:ext cx="1073957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 rot="16200000" flipH="1">
              <a:off x="4046928" y="4985432"/>
              <a:ext cx="1073957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 rot="16200000" flipH="1">
              <a:off x="4455708" y="4985432"/>
              <a:ext cx="1073957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rot="10800000">
              <a:off x="4163220" y="5385028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10800000">
              <a:off x="4163220" y="5265973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/>
            <p:nvPr/>
          </p:nvCxnSpPr>
          <p:spPr>
            <a:xfrm rot="10800000">
              <a:off x="4163220" y="5146917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rot="10800000">
              <a:off x="4163220" y="5027863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 rot="10800000">
              <a:off x="4163220" y="4908806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10800000">
              <a:off x="4163220" y="4789751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10800000">
              <a:off x="4163220" y="4448452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/>
            <p:nvPr/>
          </p:nvCxnSpPr>
          <p:spPr>
            <a:xfrm rot="10800000">
              <a:off x="4163220" y="4670695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/>
            <p:nvPr/>
          </p:nvCxnSpPr>
          <p:spPr>
            <a:xfrm rot="10800000">
              <a:off x="4163220" y="5522410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원형 71"/>
          <p:cNvSpPr/>
          <p:nvPr/>
        </p:nvSpPr>
        <p:spPr>
          <a:xfrm flipH="1">
            <a:off x="7380013" y="2633911"/>
            <a:ext cx="388000" cy="364729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75" name="직선 연결선 74"/>
          <p:cNvCxnSpPr/>
          <p:nvPr/>
        </p:nvCxnSpPr>
        <p:spPr>
          <a:xfrm>
            <a:off x="734237" y="3007335"/>
            <a:ext cx="81756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원형 83"/>
          <p:cNvSpPr/>
          <p:nvPr/>
        </p:nvSpPr>
        <p:spPr>
          <a:xfrm rot="10800000" flipH="1">
            <a:off x="5170345" y="3779247"/>
            <a:ext cx="195699" cy="173492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24" name="그룹 223"/>
          <p:cNvGrpSpPr/>
          <p:nvPr/>
        </p:nvGrpSpPr>
        <p:grpSpPr>
          <a:xfrm>
            <a:off x="914541" y="2732605"/>
            <a:ext cx="547856" cy="274263"/>
            <a:chOff x="406541" y="2732604"/>
            <a:chExt cx="547856" cy="274263"/>
          </a:xfrm>
        </p:grpSpPr>
        <p:sp>
          <p:nvSpPr>
            <p:cNvPr id="83" name="원형 82"/>
            <p:cNvSpPr/>
            <p:nvPr/>
          </p:nvSpPr>
          <p:spPr>
            <a:xfrm flipH="1">
              <a:off x="406541" y="2740833"/>
              <a:ext cx="274263" cy="257805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6" name="원형 85"/>
            <p:cNvSpPr/>
            <p:nvPr/>
          </p:nvSpPr>
          <p:spPr>
            <a:xfrm rot="16200000" flipH="1">
              <a:off x="688363" y="2740833"/>
              <a:ext cx="274263" cy="257805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88" name="직선 연결선 87"/>
          <p:cNvCxnSpPr/>
          <p:nvPr/>
        </p:nvCxnSpPr>
        <p:spPr>
          <a:xfrm flipV="1">
            <a:off x="6747018" y="3779248"/>
            <a:ext cx="0" cy="1629251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 flipV="1">
            <a:off x="5434769" y="3779248"/>
            <a:ext cx="0" cy="1629249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4746349" y="3779247"/>
            <a:ext cx="1993696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원형 93"/>
          <p:cNvSpPr/>
          <p:nvPr/>
        </p:nvSpPr>
        <p:spPr>
          <a:xfrm rot="10800000" flipH="1">
            <a:off x="5817337" y="3786352"/>
            <a:ext cx="195699" cy="173492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5" name="원형 94"/>
          <p:cNvSpPr/>
          <p:nvPr/>
        </p:nvSpPr>
        <p:spPr>
          <a:xfrm rot="10800000" flipH="1">
            <a:off x="6475653" y="3786353"/>
            <a:ext cx="195699" cy="173492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4" name="직선 연결선 103"/>
          <p:cNvCxnSpPr/>
          <p:nvPr/>
        </p:nvCxnSpPr>
        <p:spPr>
          <a:xfrm>
            <a:off x="6734035" y="4564418"/>
            <a:ext cx="640302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원형 106"/>
          <p:cNvSpPr/>
          <p:nvPr/>
        </p:nvSpPr>
        <p:spPr>
          <a:xfrm rot="5400000" flipH="1">
            <a:off x="6819647" y="4564236"/>
            <a:ext cx="160223" cy="173492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09" name="직선 연결선 108"/>
          <p:cNvCxnSpPr/>
          <p:nvPr/>
        </p:nvCxnSpPr>
        <p:spPr>
          <a:xfrm flipV="1">
            <a:off x="5336821" y="1362729"/>
            <a:ext cx="0" cy="1498613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4746350" y="2406703"/>
            <a:ext cx="599947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5823014" y="1362728"/>
            <a:ext cx="0" cy="916471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5346296" y="1963564"/>
            <a:ext cx="476718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>
            <a:off x="5823014" y="2268819"/>
            <a:ext cx="389100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 flipV="1">
            <a:off x="6212114" y="1362728"/>
            <a:ext cx="0" cy="916471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6210141" y="2043872"/>
            <a:ext cx="1176102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5346296" y="2856184"/>
            <a:ext cx="224936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flipV="1">
            <a:off x="5561757" y="1960549"/>
            <a:ext cx="0" cy="900792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/>
          <p:cNvCxnSpPr/>
          <p:nvPr/>
        </p:nvCxnSpPr>
        <p:spPr>
          <a:xfrm flipV="1">
            <a:off x="6212114" y="1960549"/>
            <a:ext cx="0" cy="900792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/>
          <p:cNvCxnSpPr/>
          <p:nvPr/>
        </p:nvCxnSpPr>
        <p:spPr>
          <a:xfrm flipV="1">
            <a:off x="6611257" y="1345407"/>
            <a:ext cx="0" cy="1515937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/>
          <p:nvPr/>
        </p:nvCxnSpPr>
        <p:spPr>
          <a:xfrm>
            <a:off x="6210141" y="2845827"/>
            <a:ext cx="401116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flipV="1">
            <a:off x="6986902" y="1345408"/>
            <a:ext cx="0" cy="698465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>
            <a:off x="1551798" y="2273408"/>
            <a:ext cx="671969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/>
          <p:nvPr/>
        </p:nvCxnSpPr>
        <p:spPr>
          <a:xfrm rot="16200000" flipV="1">
            <a:off x="7086305" y="3397255"/>
            <a:ext cx="4103697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그룹 219"/>
          <p:cNvGrpSpPr/>
          <p:nvPr/>
        </p:nvGrpSpPr>
        <p:grpSpPr>
          <a:xfrm>
            <a:off x="8956538" y="4189755"/>
            <a:ext cx="363230" cy="750308"/>
            <a:chOff x="8448538" y="4189755"/>
            <a:chExt cx="363230" cy="750308"/>
          </a:xfrm>
        </p:grpSpPr>
        <p:sp>
          <p:nvSpPr>
            <p:cNvPr id="177" name="원형 176"/>
            <p:cNvSpPr/>
            <p:nvPr/>
          </p:nvSpPr>
          <p:spPr>
            <a:xfrm>
              <a:off x="8448538" y="4189755"/>
              <a:ext cx="363230" cy="375645"/>
            </a:xfrm>
            <a:prstGeom prst="pie">
              <a:avLst>
                <a:gd name="adj1" fmla="val 0"/>
                <a:gd name="adj2" fmla="val 1079742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9" name="원형 178"/>
            <p:cNvSpPr/>
            <p:nvPr/>
          </p:nvSpPr>
          <p:spPr>
            <a:xfrm rot="10800000">
              <a:off x="8448538" y="4564418"/>
              <a:ext cx="363230" cy="375645"/>
            </a:xfrm>
            <a:prstGeom prst="pie">
              <a:avLst>
                <a:gd name="adj1" fmla="val 0"/>
                <a:gd name="adj2" fmla="val 1079742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81" name="직선 연결선 180"/>
          <p:cNvCxnSpPr/>
          <p:nvPr/>
        </p:nvCxnSpPr>
        <p:spPr>
          <a:xfrm>
            <a:off x="9138154" y="3873098"/>
            <a:ext cx="239485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원형 193"/>
          <p:cNvSpPr/>
          <p:nvPr/>
        </p:nvSpPr>
        <p:spPr>
          <a:xfrm rot="16200000" flipH="1">
            <a:off x="5085924" y="2225920"/>
            <a:ext cx="188074" cy="173494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5" name="원형 194"/>
          <p:cNvSpPr/>
          <p:nvPr/>
        </p:nvSpPr>
        <p:spPr>
          <a:xfrm rot="16200000" flipH="1">
            <a:off x="5681704" y="1841936"/>
            <a:ext cx="121067" cy="122195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7" name="원형 196"/>
          <p:cNvSpPr/>
          <p:nvPr/>
        </p:nvSpPr>
        <p:spPr>
          <a:xfrm flipH="1">
            <a:off x="5821951" y="2084631"/>
            <a:ext cx="119576" cy="112589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8" name="원형 197"/>
          <p:cNvSpPr/>
          <p:nvPr/>
        </p:nvSpPr>
        <p:spPr>
          <a:xfrm flipH="1">
            <a:off x="8327775" y="2758217"/>
            <a:ext cx="249750" cy="240422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04" name="직선 연결선 203"/>
          <p:cNvCxnSpPr/>
          <p:nvPr/>
        </p:nvCxnSpPr>
        <p:spPr>
          <a:xfrm>
            <a:off x="6986505" y="3275460"/>
            <a:ext cx="13867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1770566" y="2564924"/>
            <a:ext cx="12424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4711844" y="3203911"/>
            <a:ext cx="224468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/>
          <p:cNvCxnSpPr/>
          <p:nvPr/>
        </p:nvCxnSpPr>
        <p:spPr>
          <a:xfrm>
            <a:off x="6972521" y="2861343"/>
            <a:ext cx="401816" cy="0"/>
          </a:xfrm>
          <a:prstGeom prst="straightConnector1">
            <a:avLst/>
          </a:prstGeom>
          <a:ln w="38100"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그룹 220"/>
          <p:cNvGrpSpPr/>
          <p:nvPr/>
        </p:nvGrpSpPr>
        <p:grpSpPr>
          <a:xfrm>
            <a:off x="7204627" y="2900306"/>
            <a:ext cx="363230" cy="750308"/>
            <a:chOff x="8448538" y="4189755"/>
            <a:chExt cx="363230" cy="750308"/>
          </a:xfrm>
        </p:grpSpPr>
        <p:sp>
          <p:nvSpPr>
            <p:cNvPr id="222" name="원형 221"/>
            <p:cNvSpPr/>
            <p:nvPr/>
          </p:nvSpPr>
          <p:spPr>
            <a:xfrm>
              <a:off x="8448538" y="4189755"/>
              <a:ext cx="363230" cy="375645"/>
            </a:xfrm>
            <a:prstGeom prst="pie">
              <a:avLst>
                <a:gd name="adj1" fmla="val 0"/>
                <a:gd name="adj2" fmla="val 1079742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23" name="원형 222"/>
            <p:cNvSpPr/>
            <p:nvPr/>
          </p:nvSpPr>
          <p:spPr>
            <a:xfrm rot="10800000">
              <a:off x="8448538" y="4564418"/>
              <a:ext cx="363230" cy="375645"/>
            </a:xfrm>
            <a:prstGeom prst="pie">
              <a:avLst>
                <a:gd name="adj1" fmla="val 0"/>
                <a:gd name="adj2" fmla="val 1079742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8" name="그룹 227"/>
          <p:cNvGrpSpPr/>
          <p:nvPr/>
        </p:nvGrpSpPr>
        <p:grpSpPr>
          <a:xfrm>
            <a:off x="4494007" y="2987833"/>
            <a:ext cx="247816" cy="441325"/>
            <a:chOff x="2348952" y="2232064"/>
            <a:chExt cx="274263" cy="547856"/>
          </a:xfrm>
        </p:grpSpPr>
        <p:sp>
          <p:nvSpPr>
            <p:cNvPr id="226" name="원형 225"/>
            <p:cNvSpPr/>
            <p:nvPr/>
          </p:nvSpPr>
          <p:spPr>
            <a:xfrm rot="16200000" flipH="1">
              <a:off x="2357181" y="2513886"/>
              <a:ext cx="274263" cy="257805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27" name="원형 226"/>
            <p:cNvSpPr/>
            <p:nvPr/>
          </p:nvSpPr>
          <p:spPr>
            <a:xfrm rot="10800000" flipH="1">
              <a:off x="2348952" y="2232064"/>
              <a:ext cx="274263" cy="257805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cxnSp>
        <p:nvCxnSpPr>
          <p:cNvPr id="229" name="직선 연결선 228"/>
          <p:cNvCxnSpPr/>
          <p:nvPr/>
        </p:nvCxnSpPr>
        <p:spPr>
          <a:xfrm>
            <a:off x="2998008" y="2560212"/>
            <a:ext cx="0" cy="652468"/>
          </a:xfrm>
          <a:prstGeom prst="line">
            <a:avLst/>
          </a:prstGeom>
          <a:ln w="381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원형 229"/>
          <p:cNvSpPr/>
          <p:nvPr/>
        </p:nvSpPr>
        <p:spPr>
          <a:xfrm rot="10800000" flipH="1">
            <a:off x="2025100" y="2478178"/>
            <a:ext cx="195699" cy="173492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8" name="그림 27" descr="MCj02153410000[1]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2076597" y="3282156"/>
            <a:ext cx="249169" cy="3301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237" name="그림 236" descr="MCj02153410000[1]"/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260908" y="2515723"/>
            <a:ext cx="249169" cy="3301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249" name="직선 화살표 연결선 248"/>
          <p:cNvCxnSpPr/>
          <p:nvPr/>
        </p:nvCxnSpPr>
        <p:spPr>
          <a:xfrm flipV="1">
            <a:off x="1204592" y="2414042"/>
            <a:ext cx="0" cy="868114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/>
          <p:cNvCxnSpPr/>
          <p:nvPr/>
        </p:nvCxnSpPr>
        <p:spPr>
          <a:xfrm>
            <a:off x="1196300" y="3290454"/>
            <a:ext cx="5667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그림 86" descr="EMB0000018c0832"/>
          <p:cNvPicPr/>
          <p:nvPr/>
        </p:nvPicPr>
        <p:blipFill rotWithShape="1">
          <a:blip r:embed="rId2">
            <a:lum/>
          </a:blip>
          <a:srcRect l="11970" t="10510" r="62030" b="10510"/>
          <a:stretch>
            <a:fillRect/>
          </a:stretch>
        </p:blipFill>
        <p:spPr>
          <a:xfrm>
            <a:off x="1056642" y="2754435"/>
            <a:ext cx="285184" cy="26081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pSp>
        <p:nvGrpSpPr>
          <p:cNvPr id="253" name="그룹 252"/>
          <p:cNvGrpSpPr/>
          <p:nvPr/>
        </p:nvGrpSpPr>
        <p:grpSpPr>
          <a:xfrm rot="5400000">
            <a:off x="1667988" y="2051251"/>
            <a:ext cx="149462" cy="282699"/>
            <a:chOff x="2348952" y="2232064"/>
            <a:chExt cx="274263" cy="547856"/>
          </a:xfrm>
        </p:grpSpPr>
        <p:sp>
          <p:nvSpPr>
            <p:cNvPr id="254" name="원형 253"/>
            <p:cNvSpPr/>
            <p:nvPr/>
          </p:nvSpPr>
          <p:spPr>
            <a:xfrm rot="16200000" flipH="1">
              <a:off x="2357181" y="2513886"/>
              <a:ext cx="274263" cy="257805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5" name="원형 254"/>
            <p:cNvSpPr/>
            <p:nvPr/>
          </p:nvSpPr>
          <p:spPr>
            <a:xfrm rot="10800000" flipH="1">
              <a:off x="2348952" y="2232064"/>
              <a:ext cx="274263" cy="257805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56" name="TextBox 255"/>
          <p:cNvSpPr txBox="1"/>
          <p:nvPr/>
        </p:nvSpPr>
        <p:spPr>
          <a:xfrm>
            <a:off x="1498356" y="1666782"/>
            <a:ext cx="78789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b="1" dirty="0" err="1">
                <a:solidFill>
                  <a:prstClr val="black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발전기실</a:t>
            </a:r>
            <a:endParaRPr lang="ko-KR" altLang="en-US" sz="1000" b="1" dirty="0">
              <a:solidFill>
                <a:prstClr val="black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484391" y="4449002"/>
            <a:ext cx="11967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900" b="1" dirty="0" err="1">
                <a:solidFill>
                  <a:prstClr val="black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물품보관실</a:t>
            </a:r>
            <a:endParaRPr lang="ko-KR" altLang="en-US" sz="900" b="1" dirty="0">
              <a:solidFill>
                <a:prstClr val="black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5170344" y="4381184"/>
            <a:ext cx="1196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900" b="1" dirty="0">
                <a:solidFill>
                  <a:prstClr val="black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간호사</a:t>
            </a:r>
            <a:endParaRPr lang="en-US" altLang="ko-KR" sz="900" b="1" dirty="0">
              <a:solidFill>
                <a:prstClr val="black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  <a:p>
            <a:pPr algn="ctr">
              <a:defRPr/>
            </a:pPr>
            <a:r>
              <a:rPr lang="ko-KR" altLang="en-US" sz="900" b="1" dirty="0">
                <a:solidFill>
                  <a:prstClr val="black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휴게실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5822605" y="4441356"/>
            <a:ext cx="11967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900" b="1" dirty="0" err="1">
                <a:solidFill>
                  <a:prstClr val="black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종교실</a:t>
            </a:r>
            <a:endParaRPr lang="ko-KR" altLang="en-US" sz="900" b="1" dirty="0">
              <a:solidFill>
                <a:prstClr val="black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6460955" y="4886104"/>
            <a:ext cx="119674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900" b="1" dirty="0" err="1">
                <a:solidFill>
                  <a:prstClr val="black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종교실</a:t>
            </a:r>
            <a:endParaRPr lang="ko-KR" altLang="en-US" sz="900" b="1" dirty="0">
              <a:solidFill>
                <a:prstClr val="black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7637433" y="4729545"/>
            <a:ext cx="146065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b="1" dirty="0" err="1">
                <a:solidFill>
                  <a:prstClr val="black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가족면회실</a:t>
            </a:r>
            <a:endParaRPr lang="ko-KR" altLang="en-US" sz="1300" b="1" dirty="0">
              <a:solidFill>
                <a:prstClr val="black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7927242" y="2024335"/>
            <a:ext cx="146065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100" b="1" dirty="0" err="1">
                <a:solidFill>
                  <a:prstClr val="black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음악치료실</a:t>
            </a:r>
            <a:endParaRPr lang="ko-KR" altLang="en-US" sz="1100" b="1" dirty="0">
              <a:solidFill>
                <a:prstClr val="black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4458929" y="1758774"/>
            <a:ext cx="119674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 b="1" dirty="0" err="1">
                <a:solidFill>
                  <a:prstClr val="black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중앙공급실</a:t>
            </a:r>
            <a:endParaRPr lang="ko-KR" altLang="en-US" sz="800" b="1" dirty="0">
              <a:solidFill>
                <a:prstClr val="black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4859729" y="2114316"/>
            <a:ext cx="1196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800" b="1" dirty="0">
                <a:solidFill>
                  <a:prstClr val="black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미</a:t>
            </a:r>
            <a:endParaRPr lang="en-US" altLang="ko-KR" sz="800" b="1" dirty="0">
              <a:solidFill>
                <a:prstClr val="black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  <a:p>
            <a:pPr algn="ctr">
              <a:defRPr/>
            </a:pPr>
            <a:r>
              <a:rPr lang="ko-KR" altLang="en-US" sz="800" b="1" dirty="0">
                <a:solidFill>
                  <a:prstClr val="black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화</a:t>
            </a:r>
            <a:endParaRPr lang="en-US" altLang="ko-KR" sz="800" b="1" dirty="0">
              <a:solidFill>
                <a:prstClr val="black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  <a:p>
            <a:pPr algn="ctr">
              <a:defRPr/>
            </a:pPr>
            <a:r>
              <a:rPr lang="ko-KR" altLang="en-US" sz="800" b="1" dirty="0">
                <a:solidFill>
                  <a:prstClr val="black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창</a:t>
            </a:r>
            <a:endParaRPr lang="en-US" altLang="ko-KR" sz="800" b="1" dirty="0">
              <a:solidFill>
                <a:prstClr val="black"/>
              </a:solidFill>
              <a:latin typeface="함초롬돋움"/>
              <a:ea typeface="함초롬돋움" panose="020B0604000101010101" pitchFamily="50" charset="-127"/>
              <a:cs typeface="Times New Roman"/>
            </a:endParaRPr>
          </a:p>
          <a:p>
            <a:pPr algn="ctr">
              <a:defRPr/>
            </a:pPr>
            <a:r>
              <a:rPr lang="ko-KR" altLang="en-US" sz="800" b="1" dirty="0">
                <a:solidFill>
                  <a:prstClr val="black"/>
                </a:solidFill>
                <a:latin typeface="함초롬돋움"/>
                <a:ea typeface="함초롬돋움" panose="020B0604000101010101" pitchFamily="50" charset="-127"/>
                <a:cs typeface="Times New Roman"/>
              </a:rPr>
              <a:t>고</a:t>
            </a:r>
          </a:p>
        </p:txBody>
      </p:sp>
      <p:cxnSp>
        <p:nvCxnSpPr>
          <p:cNvPr id="118" name="직선 연결선 117"/>
          <p:cNvCxnSpPr/>
          <p:nvPr/>
        </p:nvCxnSpPr>
        <p:spPr>
          <a:xfrm>
            <a:off x="3012998" y="3203911"/>
            <a:ext cx="17483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12" y="2409101"/>
            <a:ext cx="379245" cy="379245"/>
          </a:xfrm>
          <a:prstGeom prst="rect">
            <a:avLst/>
          </a:prstGeom>
        </p:spPr>
      </p:pic>
      <p:pic>
        <p:nvPicPr>
          <p:cNvPr id="3" name="그림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9388" y="4689726"/>
            <a:ext cx="470782" cy="470782"/>
          </a:xfrm>
          <a:prstGeom prst="rect">
            <a:avLst/>
          </a:prstGeom>
        </p:spPr>
      </p:pic>
      <p:pic>
        <p:nvPicPr>
          <p:cNvPr id="4" name="그림 3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85" y="2321767"/>
            <a:ext cx="435703" cy="435703"/>
          </a:xfrm>
          <a:prstGeom prst="rect">
            <a:avLst/>
          </a:prstGeom>
        </p:spPr>
      </p:pic>
      <p:pic>
        <p:nvPicPr>
          <p:cNvPr id="6" name="그림 5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569" y="2797298"/>
            <a:ext cx="451376" cy="45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7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0" y="0"/>
            <a:ext cx="10160000" cy="5715000"/>
            <a:chOff x="0" y="123031"/>
            <a:chExt cx="9165118" cy="5591968"/>
          </a:xfrm>
        </p:grpSpPr>
        <p:sp>
          <p:nvSpPr>
            <p:cNvPr id="5" name="직사각형 4"/>
            <p:cNvSpPr/>
            <p:nvPr/>
          </p:nvSpPr>
          <p:spPr>
            <a:xfrm>
              <a:off x="0" y="123031"/>
              <a:ext cx="9144000" cy="819922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t">
              <a:noAutofit/>
            </a:bodyPr>
            <a:lstStyle/>
            <a:p>
              <a:pPr algn="ctr" defTabSz="822960">
                <a:defRPr/>
              </a:pPr>
              <a:r>
                <a:rPr lang="ko-KR" altLang="en-US" sz="4320" dirty="0">
                  <a:solidFill>
                    <a:prstClr val="white"/>
                  </a:solidFill>
                  <a:latin typeface="HY헤드라인M"/>
                  <a:ea typeface="HY헤드라인M"/>
                  <a:cs typeface="Times New Roman"/>
                </a:rPr>
                <a:t>무지개요양병원 </a:t>
              </a:r>
              <a:r>
                <a:rPr lang="en-US" altLang="ko-KR" sz="4320" dirty="0">
                  <a:solidFill>
                    <a:prstClr val="white"/>
                  </a:solidFill>
                  <a:latin typeface="HY헤드라인M"/>
                  <a:ea typeface="HY헤드라인M"/>
                  <a:cs typeface="Times New Roman"/>
                </a:rPr>
                <a:t>1</a:t>
              </a:r>
              <a:r>
                <a:rPr lang="ko-KR" altLang="en-US" sz="4320" dirty="0">
                  <a:solidFill>
                    <a:prstClr val="white"/>
                  </a:solidFill>
                  <a:latin typeface="HY헤드라인M"/>
                  <a:ea typeface="HY헤드라인M"/>
                  <a:cs typeface="Times New Roman"/>
                </a:rPr>
                <a:t>층</a:t>
              </a:r>
              <a:r>
                <a:rPr lang="en-US" altLang="ko-KR" sz="4320" dirty="0">
                  <a:solidFill>
                    <a:prstClr val="white"/>
                  </a:solidFill>
                  <a:latin typeface="HY헤드라인M"/>
                  <a:ea typeface="HY헤드라인M"/>
                  <a:cs typeface="Times New Roman"/>
                </a:rPr>
                <a:t> </a:t>
              </a:r>
              <a:r>
                <a:rPr lang="ko-KR" altLang="en-US" sz="4320" dirty="0">
                  <a:solidFill>
                    <a:prstClr val="white"/>
                  </a:solidFill>
                  <a:latin typeface="HY헤드라인M"/>
                  <a:ea typeface="HY헤드라인M"/>
                  <a:cs typeface="Times New Roman"/>
                </a:rPr>
                <a:t>인명구조도 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0" y="123031"/>
              <a:ext cx="128258" cy="5591968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 defTabSz="822960">
                <a:defRPr/>
              </a:pPr>
              <a:endParaRPr lang="ko-KR" altLang="en-US" sz="1620">
                <a:solidFill>
                  <a:prstClr val="white"/>
                </a:solidFill>
                <a:latin typeface="함초롬돋움"/>
                <a:ea typeface="함초롬돋움"/>
                <a:cs typeface="Times New Roman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036860" y="123031"/>
              <a:ext cx="128258" cy="5591968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 defTabSz="822960">
                <a:defRPr/>
              </a:pPr>
              <a:endParaRPr lang="ko-KR" altLang="en-US" sz="1620">
                <a:solidFill>
                  <a:prstClr val="white"/>
                </a:solidFill>
                <a:latin typeface="함초롬돋움"/>
                <a:ea typeface="함초롬돋움"/>
                <a:cs typeface="Times New Roman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0" y="5615781"/>
              <a:ext cx="9144000" cy="99217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 defTabSz="822960">
                <a:defRPr/>
              </a:pPr>
              <a:endParaRPr lang="ko-KR" altLang="en-US" sz="1620">
                <a:solidFill>
                  <a:prstClr val="white"/>
                </a:solidFill>
                <a:latin typeface="함초롬돋움"/>
                <a:ea typeface="함초롬돋움"/>
                <a:cs typeface="Times New Roman"/>
              </a:endParaRPr>
            </a:p>
          </p:txBody>
        </p:sp>
      </p:grpSp>
      <p:cxnSp>
        <p:nvCxnSpPr>
          <p:cNvPr id="52" name="직선 연결선 51"/>
          <p:cNvCxnSpPr>
            <a:cxnSpLocks/>
          </p:cNvCxnSpPr>
          <p:nvPr/>
        </p:nvCxnSpPr>
        <p:spPr>
          <a:xfrm flipH="1">
            <a:off x="7574448" y="2334443"/>
            <a:ext cx="5649" cy="2238494"/>
          </a:xfrm>
          <a:prstGeom prst="line">
            <a:avLst/>
          </a:prstGeom>
          <a:ln w="381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그룹 163"/>
          <p:cNvGrpSpPr/>
          <p:nvPr/>
        </p:nvGrpSpPr>
        <p:grpSpPr>
          <a:xfrm>
            <a:off x="1040592" y="1782761"/>
            <a:ext cx="262061" cy="400675"/>
            <a:chOff x="8448538" y="4189755"/>
            <a:chExt cx="363230" cy="750308"/>
          </a:xfrm>
        </p:grpSpPr>
        <p:sp>
          <p:nvSpPr>
            <p:cNvPr id="165" name="원형 164"/>
            <p:cNvSpPr/>
            <p:nvPr/>
          </p:nvSpPr>
          <p:spPr>
            <a:xfrm>
              <a:off x="8448538" y="4189755"/>
              <a:ext cx="363230" cy="375645"/>
            </a:xfrm>
            <a:prstGeom prst="pie">
              <a:avLst>
                <a:gd name="adj1" fmla="val 0"/>
                <a:gd name="adj2" fmla="val 1079742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20">
                <a:solidFill>
                  <a:schemeClr val="tx1"/>
                </a:solidFill>
              </a:endParaRPr>
            </a:p>
          </p:txBody>
        </p:sp>
        <p:sp>
          <p:nvSpPr>
            <p:cNvPr id="166" name="원형 165"/>
            <p:cNvSpPr/>
            <p:nvPr/>
          </p:nvSpPr>
          <p:spPr>
            <a:xfrm rot="10800000">
              <a:off x="8448538" y="4564418"/>
              <a:ext cx="363230" cy="375645"/>
            </a:xfrm>
            <a:prstGeom prst="pie">
              <a:avLst>
                <a:gd name="adj1" fmla="val 0"/>
                <a:gd name="adj2" fmla="val 1079742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62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94A6947-09E2-4FD6-9718-DE7EA94E3AF0}"/>
              </a:ext>
            </a:extLst>
          </p:cNvPr>
          <p:cNvGrpSpPr/>
          <p:nvPr/>
        </p:nvGrpSpPr>
        <p:grpSpPr>
          <a:xfrm>
            <a:off x="1076957" y="1222718"/>
            <a:ext cx="7876838" cy="3046666"/>
            <a:chOff x="758608" y="1249290"/>
            <a:chExt cx="10502451" cy="4128529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874689" y="1257567"/>
              <a:ext cx="10386370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726003" y="5273812"/>
              <a:ext cx="3535056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874634" y="1257572"/>
              <a:ext cx="0" cy="1982467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3698762" y="1257568"/>
              <a:ext cx="0" cy="74430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7726004" y="3206551"/>
              <a:ext cx="0" cy="2078827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74689" y="3222655"/>
              <a:ext cx="6851314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6539239" y="1257568"/>
              <a:ext cx="0" cy="744301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V="1">
              <a:off x="8946028" y="3507075"/>
              <a:ext cx="0" cy="1058145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7726004" y="4059039"/>
              <a:ext cx="3535054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9247794" y="3270833"/>
              <a:ext cx="4026529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flipV="1">
              <a:off x="1797639" y="2494353"/>
              <a:ext cx="0" cy="737357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471351" y="2765259"/>
              <a:ext cx="1171568" cy="275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72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한방과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58608" y="2722395"/>
              <a:ext cx="1171568" cy="3503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108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총무과</a:t>
              </a:r>
            </a:p>
          </p:txBody>
        </p:sp>
        <p:grpSp>
          <p:nvGrpSpPr>
            <p:cNvPr id="38" name="그룹 37"/>
            <p:cNvGrpSpPr/>
            <p:nvPr/>
          </p:nvGrpSpPr>
          <p:grpSpPr>
            <a:xfrm>
              <a:off x="871712" y="1249290"/>
              <a:ext cx="507180" cy="752581"/>
              <a:chOff x="4163220" y="4448452"/>
              <a:chExt cx="829466" cy="1073958"/>
            </a:xfrm>
          </p:grpSpPr>
          <p:cxnSp>
            <p:nvCxnSpPr>
              <p:cNvPr id="39" name="직선 연결선 38"/>
              <p:cNvCxnSpPr/>
              <p:nvPr/>
            </p:nvCxnSpPr>
            <p:spPr>
              <a:xfrm rot="16200000" flipH="1">
                <a:off x="3638147" y="4985432"/>
                <a:ext cx="1073957" cy="0"/>
              </a:xfrm>
              <a:prstGeom prst="line">
                <a:avLst/>
              </a:prstGeom>
              <a:ln w="381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 rot="16200000" flipH="1">
                <a:off x="4046928" y="4985432"/>
                <a:ext cx="1073957" cy="0"/>
              </a:xfrm>
              <a:prstGeom prst="line">
                <a:avLst/>
              </a:prstGeom>
              <a:ln w="381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16200000" flipH="1">
                <a:off x="4455708" y="4985432"/>
                <a:ext cx="1073957" cy="0"/>
              </a:xfrm>
              <a:prstGeom prst="line">
                <a:avLst/>
              </a:prstGeom>
              <a:ln w="381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rot="10800000">
                <a:off x="4163220" y="5385028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rot="10800000">
                <a:off x="4163220" y="5265973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rot="10800000">
                <a:off x="4163220" y="5146917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rot="10800000">
                <a:off x="4163220" y="5027863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rot="10800000">
                <a:off x="4163220" y="4908806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rot="10800000">
                <a:off x="4163220" y="4789751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10800000">
                <a:off x="4163220" y="4448452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10800000">
                <a:off x="4163220" y="4670695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rot="10800000">
                <a:off x="4163220" y="5522410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직선 화살표 연결선 50"/>
            <p:cNvCxnSpPr>
              <a:endCxn id="221" idx="3"/>
            </p:cNvCxnSpPr>
            <p:nvPr/>
          </p:nvCxnSpPr>
          <p:spPr>
            <a:xfrm rot="16200000" flipH="1">
              <a:off x="6722760" y="2613285"/>
              <a:ext cx="740971" cy="10505"/>
            </a:xfrm>
            <a:prstGeom prst="straightConnector1">
              <a:avLst/>
            </a:prstGeom>
            <a:ln w="38100" algn="ctr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9968354" y="4303879"/>
              <a:ext cx="1292705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9968354" y="4565217"/>
              <a:ext cx="1292705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9968354" y="4908616"/>
              <a:ext cx="1292705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7726005" y="4303879"/>
              <a:ext cx="1220024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>
              <a:off x="7726005" y="4565217"/>
              <a:ext cx="1220024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flipV="1">
              <a:off x="9950366" y="3507075"/>
              <a:ext cx="0" cy="1777024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flipV="1">
              <a:off x="8631235" y="4573283"/>
              <a:ext cx="0" cy="231526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/>
            <p:nvPr/>
          </p:nvCxnSpPr>
          <p:spPr>
            <a:xfrm>
              <a:off x="7726004" y="4804809"/>
              <a:ext cx="905231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7726005" y="3507075"/>
              <a:ext cx="1220024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9968354" y="3509931"/>
              <a:ext cx="1292705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/>
            <p:nvPr/>
          </p:nvCxnSpPr>
          <p:spPr>
            <a:xfrm>
              <a:off x="3068350" y="2738010"/>
              <a:ext cx="2435941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/>
            <p:cNvCxnSpPr/>
            <p:nvPr/>
          </p:nvCxnSpPr>
          <p:spPr>
            <a:xfrm flipV="1">
              <a:off x="2241927" y="2494353"/>
              <a:ext cx="0" cy="737357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/>
            <p:cNvCxnSpPr/>
            <p:nvPr/>
          </p:nvCxnSpPr>
          <p:spPr>
            <a:xfrm rot="16200000">
              <a:off x="2417643" y="1819945"/>
              <a:ext cx="363852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856806" y="2511026"/>
              <a:ext cx="2220968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flipV="1">
              <a:off x="5489198" y="2738010"/>
              <a:ext cx="0" cy="502029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flipV="1">
              <a:off x="3698762" y="2738011"/>
              <a:ext cx="0" cy="493699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V="1">
              <a:off x="4300346" y="2738011"/>
              <a:ext cx="0" cy="493699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V="1">
              <a:off x="4893272" y="2738011"/>
              <a:ext cx="0" cy="493699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856806" y="2001867"/>
              <a:ext cx="5979238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flipV="1">
              <a:off x="1378892" y="1257568"/>
              <a:ext cx="0" cy="74430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 flipV="1">
              <a:off x="2236079" y="1257568"/>
              <a:ext cx="0" cy="74430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/>
            <p:nvPr/>
          </p:nvCxnSpPr>
          <p:spPr>
            <a:xfrm flipV="1">
              <a:off x="3073299" y="1257568"/>
              <a:ext cx="0" cy="74430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 flipV="1">
              <a:off x="4893272" y="1257568"/>
              <a:ext cx="0" cy="74430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/>
            <p:cNvCxnSpPr/>
            <p:nvPr/>
          </p:nvCxnSpPr>
          <p:spPr>
            <a:xfrm flipV="1">
              <a:off x="5488535" y="1257568"/>
              <a:ext cx="0" cy="74430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/>
            <p:cNvCxnSpPr/>
            <p:nvPr/>
          </p:nvCxnSpPr>
          <p:spPr>
            <a:xfrm flipV="1">
              <a:off x="6001952" y="1257568"/>
              <a:ext cx="0" cy="74430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flipV="1">
              <a:off x="7132850" y="1257568"/>
              <a:ext cx="0" cy="744301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/>
            <p:cNvCxnSpPr/>
            <p:nvPr/>
          </p:nvCxnSpPr>
          <p:spPr>
            <a:xfrm>
              <a:off x="8946029" y="2001867"/>
              <a:ext cx="2315029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539239" y="1604963"/>
              <a:ext cx="593611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/>
            <p:nvPr/>
          </p:nvCxnSpPr>
          <p:spPr>
            <a:xfrm>
              <a:off x="7132850" y="1987879"/>
              <a:ext cx="593611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7726461" y="1629718"/>
              <a:ext cx="1219567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8931669" y="1257568"/>
              <a:ext cx="0" cy="744301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 flipV="1">
              <a:off x="6836044" y="1604964"/>
              <a:ext cx="0" cy="396904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7720637" y="1257568"/>
              <a:ext cx="0" cy="744301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7132850" y="1774846"/>
              <a:ext cx="593611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flipV="1">
              <a:off x="8144338" y="1257572"/>
              <a:ext cx="0" cy="744301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7726462" y="1987879"/>
              <a:ext cx="422982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V="1">
              <a:off x="8482617" y="1257572"/>
              <a:ext cx="0" cy="372149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flipV="1">
              <a:off x="9950366" y="1252980"/>
              <a:ext cx="0" cy="748892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/>
            <p:cNvCxnSpPr/>
            <p:nvPr/>
          </p:nvCxnSpPr>
          <p:spPr>
            <a:xfrm rot="10800000">
              <a:off x="1579095" y="2248256"/>
              <a:ext cx="8478480" cy="0"/>
            </a:xfrm>
            <a:prstGeom prst="straightConnector1">
              <a:avLst/>
            </a:prstGeom>
            <a:ln w="38100" algn="ctr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그룹 160"/>
            <p:cNvGrpSpPr/>
            <p:nvPr/>
          </p:nvGrpSpPr>
          <p:grpSpPr>
            <a:xfrm rot="5359363">
              <a:off x="9281107" y="3665312"/>
              <a:ext cx="295663" cy="787452"/>
              <a:chOff x="8448538" y="4189755"/>
              <a:chExt cx="363230" cy="750308"/>
            </a:xfrm>
          </p:grpSpPr>
          <p:sp>
            <p:nvSpPr>
              <p:cNvPr id="162" name="원형 161"/>
              <p:cNvSpPr/>
              <p:nvPr/>
            </p:nvSpPr>
            <p:spPr>
              <a:xfrm>
                <a:off x="8448538" y="4189755"/>
                <a:ext cx="363230" cy="375645"/>
              </a:xfrm>
              <a:prstGeom prst="pie">
                <a:avLst>
                  <a:gd name="adj1" fmla="val 0"/>
                  <a:gd name="adj2" fmla="val 1079742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2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원형 162"/>
              <p:cNvSpPr/>
              <p:nvPr/>
            </p:nvSpPr>
            <p:spPr>
              <a:xfrm rot="10800000">
                <a:off x="8448538" y="4564418"/>
                <a:ext cx="363230" cy="375645"/>
              </a:xfrm>
              <a:prstGeom prst="pie">
                <a:avLst>
                  <a:gd name="adj1" fmla="val 0"/>
                  <a:gd name="adj2" fmla="val 1079742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2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70" name="직선 연결선 169"/>
            <p:cNvCxnSpPr/>
            <p:nvPr/>
          </p:nvCxnSpPr>
          <p:spPr>
            <a:xfrm flipV="1">
              <a:off x="1378892" y="1757597"/>
              <a:ext cx="0" cy="74430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그룹 166"/>
            <p:cNvGrpSpPr/>
            <p:nvPr/>
          </p:nvGrpSpPr>
          <p:grpSpPr>
            <a:xfrm>
              <a:off x="1189280" y="1996013"/>
              <a:ext cx="349414" cy="534233"/>
              <a:chOff x="8448538" y="4189755"/>
              <a:chExt cx="363230" cy="750308"/>
            </a:xfrm>
          </p:grpSpPr>
          <p:sp>
            <p:nvSpPr>
              <p:cNvPr id="168" name="원형 167"/>
              <p:cNvSpPr/>
              <p:nvPr/>
            </p:nvSpPr>
            <p:spPr>
              <a:xfrm>
                <a:off x="8448538" y="4189755"/>
                <a:ext cx="363230" cy="375645"/>
              </a:xfrm>
              <a:prstGeom prst="pie">
                <a:avLst>
                  <a:gd name="adj1" fmla="val 0"/>
                  <a:gd name="adj2" fmla="val 1079742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2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원형 168"/>
              <p:cNvSpPr/>
              <p:nvPr/>
            </p:nvSpPr>
            <p:spPr>
              <a:xfrm rot="10800000">
                <a:off x="8448538" y="4564418"/>
                <a:ext cx="363230" cy="375645"/>
              </a:xfrm>
              <a:prstGeom prst="pie">
                <a:avLst>
                  <a:gd name="adj1" fmla="val 0"/>
                  <a:gd name="adj2" fmla="val 1079742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2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2" name="원형 171"/>
            <p:cNvSpPr/>
            <p:nvPr/>
          </p:nvSpPr>
          <p:spPr>
            <a:xfrm rot="5400000" flipH="1">
              <a:off x="3181535" y="2730888"/>
              <a:ext cx="138198" cy="154757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173" name="원형 172"/>
            <p:cNvSpPr/>
            <p:nvPr/>
          </p:nvSpPr>
          <p:spPr>
            <a:xfrm rot="10800000" flipH="1">
              <a:off x="8769028" y="3558048"/>
              <a:ext cx="162641" cy="147140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174" name="원형 173"/>
            <p:cNvSpPr/>
            <p:nvPr/>
          </p:nvSpPr>
          <p:spPr>
            <a:xfrm rot="10800000" flipH="1">
              <a:off x="1980960" y="2519637"/>
              <a:ext cx="152351" cy="143516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176" name="원형 175"/>
            <p:cNvSpPr/>
            <p:nvPr/>
          </p:nvSpPr>
          <p:spPr>
            <a:xfrm rot="5400000" flipH="1">
              <a:off x="4394210" y="2730888"/>
              <a:ext cx="138198" cy="154757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177" name="원형 176"/>
            <p:cNvSpPr/>
            <p:nvPr/>
          </p:nvSpPr>
          <p:spPr>
            <a:xfrm rot="5400000" flipH="1">
              <a:off x="4993307" y="2730890"/>
              <a:ext cx="138198" cy="154757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178" name="원형 177"/>
            <p:cNvSpPr/>
            <p:nvPr/>
          </p:nvSpPr>
          <p:spPr>
            <a:xfrm rot="5400000" flipH="1">
              <a:off x="2353854" y="2517437"/>
              <a:ext cx="138198" cy="154757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grpSp>
          <p:nvGrpSpPr>
            <p:cNvPr id="182" name="그룹 181"/>
            <p:cNvGrpSpPr/>
            <p:nvPr/>
          </p:nvGrpSpPr>
          <p:grpSpPr>
            <a:xfrm rot="5400000">
              <a:off x="6802120" y="2784239"/>
              <a:ext cx="162180" cy="409570"/>
              <a:chOff x="8448538" y="4189755"/>
              <a:chExt cx="363230" cy="750308"/>
            </a:xfrm>
          </p:grpSpPr>
          <p:sp>
            <p:nvSpPr>
              <p:cNvPr id="183" name="원형 182"/>
              <p:cNvSpPr/>
              <p:nvPr/>
            </p:nvSpPr>
            <p:spPr>
              <a:xfrm>
                <a:off x="8448538" y="4189755"/>
                <a:ext cx="363230" cy="375645"/>
              </a:xfrm>
              <a:prstGeom prst="pie">
                <a:avLst>
                  <a:gd name="adj1" fmla="val 0"/>
                  <a:gd name="adj2" fmla="val 1079742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2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원형 183"/>
              <p:cNvSpPr/>
              <p:nvPr/>
            </p:nvSpPr>
            <p:spPr>
              <a:xfrm rot="10800000">
                <a:off x="8448538" y="4564418"/>
                <a:ext cx="363230" cy="375645"/>
              </a:xfrm>
              <a:prstGeom prst="pie">
                <a:avLst>
                  <a:gd name="adj1" fmla="val 0"/>
                  <a:gd name="adj2" fmla="val 1079742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2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8" name="원형 171"/>
            <p:cNvSpPr/>
            <p:nvPr/>
          </p:nvSpPr>
          <p:spPr>
            <a:xfrm rot="16130204" flipH="1">
              <a:off x="1709116" y="1780839"/>
              <a:ext cx="177045" cy="260730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cxnSp>
          <p:nvCxnSpPr>
            <p:cNvPr id="199" name="직선 연결선 97"/>
            <p:cNvCxnSpPr/>
            <p:nvPr/>
          </p:nvCxnSpPr>
          <p:spPr>
            <a:xfrm>
              <a:off x="2236080" y="1629721"/>
              <a:ext cx="373746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24"/>
            <p:cNvCxnSpPr/>
            <p:nvPr/>
          </p:nvCxnSpPr>
          <p:spPr>
            <a:xfrm rot="16200000">
              <a:off x="2729557" y="2862808"/>
              <a:ext cx="687480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원형 173"/>
            <p:cNvSpPr/>
            <p:nvPr/>
          </p:nvSpPr>
          <p:spPr>
            <a:xfrm rot="10800000" flipH="1">
              <a:off x="1542250" y="2519637"/>
              <a:ext cx="152351" cy="143516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202" name="원형 171"/>
            <p:cNvSpPr/>
            <p:nvPr/>
          </p:nvSpPr>
          <p:spPr>
            <a:xfrm rot="16167609" flipH="1">
              <a:off x="2084974" y="1292680"/>
              <a:ext cx="135087" cy="165574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203" name="원형 171"/>
            <p:cNvSpPr/>
            <p:nvPr/>
          </p:nvSpPr>
          <p:spPr>
            <a:xfrm rot="16167609" flipH="1">
              <a:off x="2084974" y="1760238"/>
              <a:ext cx="135087" cy="165574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204" name="원형 171"/>
            <p:cNvSpPr/>
            <p:nvPr/>
          </p:nvSpPr>
          <p:spPr>
            <a:xfrm rot="16130204" flipH="1">
              <a:off x="2757018" y="1804097"/>
              <a:ext cx="159968" cy="231768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205" name="원형 171"/>
            <p:cNvSpPr/>
            <p:nvPr/>
          </p:nvSpPr>
          <p:spPr>
            <a:xfrm rot="21555014" flipH="1">
              <a:off x="3174562" y="1836707"/>
              <a:ext cx="202002" cy="164376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206" name="원형 171"/>
            <p:cNvSpPr/>
            <p:nvPr/>
          </p:nvSpPr>
          <p:spPr>
            <a:xfrm rot="21555014" flipH="1">
              <a:off x="4434005" y="1836707"/>
              <a:ext cx="202002" cy="164376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208" name="원형 171"/>
            <p:cNvSpPr/>
            <p:nvPr/>
          </p:nvSpPr>
          <p:spPr>
            <a:xfrm rot="21555014" flipH="1">
              <a:off x="5602511" y="1836707"/>
              <a:ext cx="202002" cy="164376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209" name="원형 171"/>
            <p:cNvSpPr/>
            <p:nvPr/>
          </p:nvSpPr>
          <p:spPr>
            <a:xfrm rot="21555014" flipH="1">
              <a:off x="6098610" y="1836707"/>
              <a:ext cx="202002" cy="164376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210" name="원형 171"/>
            <p:cNvSpPr/>
            <p:nvPr/>
          </p:nvSpPr>
          <p:spPr>
            <a:xfrm rot="16130204" flipH="1">
              <a:off x="5204725" y="1804097"/>
              <a:ext cx="159968" cy="231768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211" name="원형 171"/>
            <p:cNvSpPr/>
            <p:nvPr/>
          </p:nvSpPr>
          <p:spPr>
            <a:xfrm rot="16167609" flipH="1">
              <a:off x="6945156" y="1480637"/>
              <a:ext cx="120375" cy="127301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212" name="원형 171"/>
            <p:cNvSpPr/>
            <p:nvPr/>
          </p:nvSpPr>
          <p:spPr>
            <a:xfrm rot="20842" flipH="1">
              <a:off x="7133287" y="1617458"/>
              <a:ext cx="147451" cy="118116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213" name="원형 171"/>
            <p:cNvSpPr/>
            <p:nvPr/>
          </p:nvSpPr>
          <p:spPr>
            <a:xfrm rot="21580828" flipH="1">
              <a:off x="8932223" y="1754203"/>
              <a:ext cx="201757" cy="162860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214" name="원형 171"/>
            <p:cNvSpPr/>
            <p:nvPr/>
          </p:nvSpPr>
          <p:spPr>
            <a:xfrm rot="5430809" flipH="1">
              <a:off x="7147228" y="1811980"/>
              <a:ext cx="122106" cy="149519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215" name="원형 171"/>
            <p:cNvSpPr/>
            <p:nvPr/>
          </p:nvSpPr>
          <p:spPr>
            <a:xfrm rot="16185776" flipH="1">
              <a:off x="10928100" y="1828499"/>
              <a:ext cx="165268" cy="180142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pic>
          <p:nvPicPr>
            <p:cNvPr id="29" name="그림 28" descr="EMB0000018c0832"/>
            <p:cNvPicPr/>
            <p:nvPr/>
          </p:nvPicPr>
          <p:blipFill rotWithShape="1">
            <a:blip r:embed="rId2">
              <a:lum/>
            </a:blip>
            <a:srcRect l="11970" t="10510" r="62030" b="10510"/>
            <a:stretch>
              <a:fillRect/>
            </a:stretch>
          </p:blipFill>
          <p:spPr>
            <a:xfrm>
              <a:off x="951989" y="2110520"/>
              <a:ext cx="346626" cy="30522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cxnSp>
          <p:nvCxnSpPr>
            <p:cNvPr id="216" name="직선 연결선 90"/>
            <p:cNvCxnSpPr/>
            <p:nvPr/>
          </p:nvCxnSpPr>
          <p:spPr>
            <a:xfrm>
              <a:off x="6539239" y="2989024"/>
              <a:ext cx="1185959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100"/>
            <p:cNvCxnSpPr/>
            <p:nvPr/>
          </p:nvCxnSpPr>
          <p:spPr>
            <a:xfrm rot="16200000">
              <a:off x="6407226" y="3108027"/>
              <a:ext cx="264024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연결선 112"/>
            <p:cNvCxnSpPr/>
            <p:nvPr/>
          </p:nvCxnSpPr>
          <p:spPr>
            <a:xfrm rot="16200000">
              <a:off x="7038179" y="3664296"/>
              <a:ext cx="1376564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9" name="그룹 181"/>
            <p:cNvGrpSpPr/>
            <p:nvPr/>
          </p:nvGrpSpPr>
          <p:grpSpPr>
            <a:xfrm rot="5400000">
              <a:off x="7222195" y="2784239"/>
              <a:ext cx="162180" cy="409570"/>
              <a:chOff x="8448538" y="4189755"/>
              <a:chExt cx="363230" cy="750308"/>
            </a:xfrm>
          </p:grpSpPr>
          <p:sp>
            <p:nvSpPr>
              <p:cNvPr id="220" name="원형 182"/>
              <p:cNvSpPr/>
              <p:nvPr/>
            </p:nvSpPr>
            <p:spPr>
              <a:xfrm>
                <a:off x="8448538" y="4189755"/>
                <a:ext cx="363230" cy="375645"/>
              </a:xfrm>
              <a:prstGeom prst="pie">
                <a:avLst>
                  <a:gd name="adj1" fmla="val 0"/>
                  <a:gd name="adj2" fmla="val 1079742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2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원형 183"/>
              <p:cNvSpPr/>
              <p:nvPr/>
            </p:nvSpPr>
            <p:spPr>
              <a:xfrm rot="10800000">
                <a:off x="8448538" y="4564418"/>
                <a:ext cx="363230" cy="375645"/>
              </a:xfrm>
              <a:prstGeom prst="pie">
                <a:avLst>
                  <a:gd name="adj1" fmla="val 0"/>
                  <a:gd name="adj2" fmla="val 1079742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2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22" name="직선 연결선 90"/>
            <p:cNvCxnSpPr/>
            <p:nvPr/>
          </p:nvCxnSpPr>
          <p:spPr>
            <a:xfrm>
              <a:off x="6959313" y="2989024"/>
              <a:ext cx="756796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그룹 181"/>
            <p:cNvGrpSpPr/>
            <p:nvPr/>
          </p:nvGrpSpPr>
          <p:grpSpPr>
            <a:xfrm rot="5400000">
              <a:off x="6802120" y="3001764"/>
              <a:ext cx="162180" cy="409570"/>
              <a:chOff x="8448538" y="4189755"/>
              <a:chExt cx="363230" cy="750308"/>
            </a:xfrm>
          </p:grpSpPr>
          <p:sp>
            <p:nvSpPr>
              <p:cNvPr id="228" name="원형 182"/>
              <p:cNvSpPr/>
              <p:nvPr/>
            </p:nvSpPr>
            <p:spPr>
              <a:xfrm>
                <a:off x="8448538" y="4189755"/>
                <a:ext cx="363230" cy="375645"/>
              </a:xfrm>
              <a:prstGeom prst="pie">
                <a:avLst>
                  <a:gd name="adj1" fmla="val 0"/>
                  <a:gd name="adj2" fmla="val 1079742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2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원형 183"/>
              <p:cNvSpPr/>
              <p:nvPr/>
            </p:nvSpPr>
            <p:spPr>
              <a:xfrm rot="10800000">
                <a:off x="8448538" y="4564418"/>
                <a:ext cx="363230" cy="375645"/>
              </a:xfrm>
              <a:prstGeom prst="pie">
                <a:avLst>
                  <a:gd name="adj1" fmla="val 0"/>
                  <a:gd name="adj2" fmla="val 1079742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2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0" name="그룹 181"/>
            <p:cNvGrpSpPr/>
            <p:nvPr/>
          </p:nvGrpSpPr>
          <p:grpSpPr>
            <a:xfrm rot="5400000">
              <a:off x="7222195" y="3001764"/>
              <a:ext cx="162180" cy="409570"/>
              <a:chOff x="8448538" y="4189755"/>
              <a:chExt cx="363230" cy="750308"/>
            </a:xfrm>
          </p:grpSpPr>
          <p:sp>
            <p:nvSpPr>
              <p:cNvPr id="231" name="원형 182"/>
              <p:cNvSpPr/>
              <p:nvPr/>
            </p:nvSpPr>
            <p:spPr>
              <a:xfrm>
                <a:off x="8448538" y="4189755"/>
                <a:ext cx="363230" cy="375645"/>
              </a:xfrm>
              <a:prstGeom prst="pie">
                <a:avLst>
                  <a:gd name="adj1" fmla="val 0"/>
                  <a:gd name="adj2" fmla="val 1079742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2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원형 183"/>
              <p:cNvSpPr/>
              <p:nvPr/>
            </p:nvSpPr>
            <p:spPr>
              <a:xfrm rot="10800000">
                <a:off x="8448538" y="4564418"/>
                <a:ext cx="363230" cy="375645"/>
              </a:xfrm>
              <a:prstGeom prst="pie">
                <a:avLst>
                  <a:gd name="adj1" fmla="val 0"/>
                  <a:gd name="adj2" fmla="val 1079742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2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34" name="직선 연결선 249"/>
            <p:cNvCxnSpPr/>
            <p:nvPr/>
          </p:nvCxnSpPr>
          <p:spPr>
            <a:xfrm>
              <a:off x="7104244" y="2731591"/>
              <a:ext cx="234320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원형 175"/>
            <p:cNvSpPr/>
            <p:nvPr/>
          </p:nvSpPr>
          <p:spPr>
            <a:xfrm rot="5400000" flipH="1">
              <a:off x="3777326" y="2730888"/>
              <a:ext cx="138198" cy="154757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pic>
          <p:nvPicPr>
            <p:cNvPr id="28" name="그림 27" descr="MCj02153410000[1]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9758573" y="3745463"/>
              <a:ext cx="299003" cy="32389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236" name="원형 172"/>
            <p:cNvSpPr/>
            <p:nvPr/>
          </p:nvSpPr>
          <p:spPr>
            <a:xfrm rot="16200000" flipH="1">
              <a:off x="8788386" y="4128767"/>
              <a:ext cx="122766" cy="163798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237" name="원형 172"/>
            <p:cNvSpPr/>
            <p:nvPr/>
          </p:nvSpPr>
          <p:spPr>
            <a:xfrm flipH="1">
              <a:off x="9968355" y="4149283"/>
              <a:ext cx="135188" cy="107469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238" name="원형 172"/>
            <p:cNvSpPr/>
            <p:nvPr/>
          </p:nvSpPr>
          <p:spPr>
            <a:xfrm rot="5400000" flipH="1">
              <a:off x="9981609" y="3551689"/>
              <a:ext cx="140246" cy="166754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pic>
          <p:nvPicPr>
            <p:cNvPr id="240" name="그림 27" descr="MCj02153410000[1]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2538000" y="2368299"/>
              <a:ext cx="299003" cy="32389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241" name="TextBox 35"/>
            <p:cNvSpPr txBox="1"/>
            <p:nvPr/>
          </p:nvSpPr>
          <p:spPr>
            <a:xfrm>
              <a:off x="2079064" y="2765259"/>
              <a:ext cx="1171569" cy="312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특수검사실</a:t>
              </a:r>
            </a:p>
          </p:txBody>
        </p:sp>
        <p:sp>
          <p:nvSpPr>
            <p:cNvPr id="242" name="TextBox 35"/>
            <p:cNvSpPr txBox="1"/>
            <p:nvPr/>
          </p:nvSpPr>
          <p:spPr>
            <a:xfrm>
              <a:off x="2837001" y="2869196"/>
              <a:ext cx="1171569" cy="312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내과</a:t>
              </a:r>
            </a:p>
          </p:txBody>
        </p:sp>
        <p:sp>
          <p:nvSpPr>
            <p:cNvPr id="243" name="원형 175"/>
            <p:cNvSpPr/>
            <p:nvPr/>
          </p:nvSpPr>
          <p:spPr>
            <a:xfrm rot="5400000" flipH="1">
              <a:off x="4406068" y="2730888"/>
              <a:ext cx="138198" cy="154757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244" name="TextBox 35"/>
            <p:cNvSpPr txBox="1"/>
            <p:nvPr/>
          </p:nvSpPr>
          <p:spPr>
            <a:xfrm>
              <a:off x="3465743" y="2869196"/>
              <a:ext cx="1171569" cy="312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외과</a:t>
              </a:r>
            </a:p>
          </p:txBody>
        </p:sp>
        <p:sp>
          <p:nvSpPr>
            <p:cNvPr id="245" name="TextBox 35"/>
            <p:cNvSpPr txBox="1"/>
            <p:nvPr/>
          </p:nvSpPr>
          <p:spPr>
            <a:xfrm>
              <a:off x="4051528" y="2838049"/>
              <a:ext cx="1171569" cy="4254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72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재활</a:t>
              </a:r>
            </a:p>
            <a:p>
              <a:pPr algn="ctr" defTabSz="822960">
                <a:defRPr/>
              </a:pPr>
              <a:r>
                <a:rPr lang="ko-KR" altLang="en-US" sz="72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의학과</a:t>
              </a:r>
            </a:p>
          </p:txBody>
        </p:sp>
        <p:sp>
          <p:nvSpPr>
            <p:cNvPr id="246" name="TextBox 35"/>
            <p:cNvSpPr txBox="1"/>
            <p:nvPr/>
          </p:nvSpPr>
          <p:spPr>
            <a:xfrm>
              <a:off x="4646765" y="2877368"/>
              <a:ext cx="1171571" cy="312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간호과</a:t>
              </a:r>
            </a:p>
          </p:txBody>
        </p:sp>
        <p:sp>
          <p:nvSpPr>
            <p:cNvPr id="247" name="TextBox 34"/>
            <p:cNvSpPr txBox="1"/>
            <p:nvPr/>
          </p:nvSpPr>
          <p:spPr>
            <a:xfrm>
              <a:off x="1251385" y="1483613"/>
              <a:ext cx="1171568" cy="312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영상의학과</a:t>
              </a:r>
            </a:p>
          </p:txBody>
        </p:sp>
        <p:sp>
          <p:nvSpPr>
            <p:cNvPr id="248" name="TextBox 34"/>
            <p:cNvSpPr txBox="1"/>
            <p:nvPr/>
          </p:nvSpPr>
          <p:spPr>
            <a:xfrm>
              <a:off x="2103993" y="1375466"/>
              <a:ext cx="1171569" cy="275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72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방사선촬영실</a:t>
              </a:r>
            </a:p>
          </p:txBody>
        </p:sp>
        <p:sp>
          <p:nvSpPr>
            <p:cNvPr id="249" name="TextBox 34"/>
            <p:cNvSpPr txBox="1"/>
            <p:nvPr/>
          </p:nvSpPr>
          <p:spPr>
            <a:xfrm>
              <a:off x="2792085" y="1390211"/>
              <a:ext cx="1171569" cy="500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일반</a:t>
              </a:r>
            </a:p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외과</a:t>
              </a:r>
            </a:p>
          </p:txBody>
        </p:sp>
        <p:cxnSp>
          <p:nvCxnSpPr>
            <p:cNvPr id="250" name="직선 연결선 12"/>
            <p:cNvCxnSpPr/>
            <p:nvPr/>
          </p:nvCxnSpPr>
          <p:spPr>
            <a:xfrm flipV="1">
              <a:off x="4432699" y="1257568"/>
              <a:ext cx="0" cy="74430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TextBox 34"/>
            <p:cNvSpPr txBox="1"/>
            <p:nvPr/>
          </p:nvSpPr>
          <p:spPr>
            <a:xfrm>
              <a:off x="3475193" y="1533545"/>
              <a:ext cx="1171569" cy="2752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72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수술처치실</a:t>
              </a:r>
            </a:p>
          </p:txBody>
        </p:sp>
        <p:sp>
          <p:nvSpPr>
            <p:cNvPr id="254" name="TextBox 34"/>
            <p:cNvSpPr txBox="1"/>
            <p:nvPr/>
          </p:nvSpPr>
          <p:spPr>
            <a:xfrm>
              <a:off x="4113141" y="1415035"/>
              <a:ext cx="1171569" cy="500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정형</a:t>
              </a:r>
            </a:p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외과</a:t>
              </a:r>
            </a:p>
          </p:txBody>
        </p:sp>
        <p:sp>
          <p:nvSpPr>
            <p:cNvPr id="255" name="TextBox 34"/>
            <p:cNvSpPr txBox="1"/>
            <p:nvPr/>
          </p:nvSpPr>
          <p:spPr>
            <a:xfrm>
              <a:off x="4637311" y="1486736"/>
              <a:ext cx="1171573" cy="312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약국</a:t>
              </a:r>
            </a:p>
          </p:txBody>
        </p:sp>
        <p:sp>
          <p:nvSpPr>
            <p:cNvPr id="258" name="TextBox 34"/>
            <p:cNvSpPr txBox="1"/>
            <p:nvPr/>
          </p:nvSpPr>
          <p:spPr>
            <a:xfrm>
              <a:off x="5703512" y="1415035"/>
              <a:ext cx="1171573" cy="500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임상</a:t>
              </a:r>
            </a:p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병리실</a:t>
              </a:r>
            </a:p>
          </p:txBody>
        </p:sp>
        <p:sp>
          <p:nvSpPr>
            <p:cNvPr id="259" name="TextBox 34"/>
            <p:cNvSpPr txBox="1"/>
            <p:nvPr/>
          </p:nvSpPr>
          <p:spPr>
            <a:xfrm>
              <a:off x="6116564" y="1638019"/>
              <a:ext cx="1171573" cy="500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창</a:t>
              </a:r>
            </a:p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고</a:t>
              </a:r>
            </a:p>
          </p:txBody>
        </p:sp>
        <p:grpSp>
          <p:nvGrpSpPr>
            <p:cNvPr id="274" name="그룹 37"/>
            <p:cNvGrpSpPr/>
            <p:nvPr/>
          </p:nvGrpSpPr>
          <p:grpSpPr>
            <a:xfrm>
              <a:off x="9134534" y="1262459"/>
              <a:ext cx="793111" cy="752581"/>
              <a:chOff x="4163220" y="4448452"/>
              <a:chExt cx="829466" cy="1073958"/>
            </a:xfrm>
          </p:grpSpPr>
          <p:cxnSp>
            <p:nvCxnSpPr>
              <p:cNvPr id="275" name="직선 연결선 38"/>
              <p:cNvCxnSpPr/>
              <p:nvPr/>
            </p:nvCxnSpPr>
            <p:spPr>
              <a:xfrm rot="16200000" flipH="1">
                <a:off x="3638147" y="4985432"/>
                <a:ext cx="1073957" cy="0"/>
              </a:xfrm>
              <a:prstGeom prst="line">
                <a:avLst/>
              </a:prstGeom>
              <a:ln w="381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39"/>
              <p:cNvCxnSpPr/>
              <p:nvPr/>
            </p:nvCxnSpPr>
            <p:spPr>
              <a:xfrm rot="16200000" flipH="1">
                <a:off x="4046928" y="4985432"/>
                <a:ext cx="1073957" cy="0"/>
              </a:xfrm>
              <a:prstGeom prst="line">
                <a:avLst/>
              </a:prstGeom>
              <a:ln w="381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40"/>
              <p:cNvCxnSpPr/>
              <p:nvPr/>
            </p:nvCxnSpPr>
            <p:spPr>
              <a:xfrm rot="16200000" flipH="1">
                <a:off x="4455708" y="4985432"/>
                <a:ext cx="1073957" cy="0"/>
              </a:xfrm>
              <a:prstGeom prst="line">
                <a:avLst/>
              </a:prstGeom>
              <a:ln w="381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41"/>
              <p:cNvCxnSpPr/>
              <p:nvPr/>
            </p:nvCxnSpPr>
            <p:spPr>
              <a:xfrm rot="10800000">
                <a:off x="4163220" y="5385028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42"/>
              <p:cNvCxnSpPr/>
              <p:nvPr/>
            </p:nvCxnSpPr>
            <p:spPr>
              <a:xfrm rot="10800000">
                <a:off x="4163220" y="5265973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43"/>
              <p:cNvCxnSpPr/>
              <p:nvPr/>
            </p:nvCxnSpPr>
            <p:spPr>
              <a:xfrm rot="10800000">
                <a:off x="4163220" y="5146917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44"/>
              <p:cNvCxnSpPr/>
              <p:nvPr/>
            </p:nvCxnSpPr>
            <p:spPr>
              <a:xfrm rot="10800000">
                <a:off x="4163220" y="5027863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45"/>
              <p:cNvCxnSpPr/>
              <p:nvPr/>
            </p:nvCxnSpPr>
            <p:spPr>
              <a:xfrm rot="10800000">
                <a:off x="4163220" y="4908806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46"/>
              <p:cNvCxnSpPr/>
              <p:nvPr/>
            </p:nvCxnSpPr>
            <p:spPr>
              <a:xfrm rot="10800000">
                <a:off x="4163220" y="4789751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47"/>
              <p:cNvCxnSpPr/>
              <p:nvPr/>
            </p:nvCxnSpPr>
            <p:spPr>
              <a:xfrm rot="10800000">
                <a:off x="4163220" y="4448452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48"/>
              <p:cNvCxnSpPr/>
              <p:nvPr/>
            </p:nvCxnSpPr>
            <p:spPr>
              <a:xfrm rot="10800000">
                <a:off x="4163220" y="4670695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직선 연결선 49"/>
              <p:cNvCxnSpPr/>
              <p:nvPr/>
            </p:nvCxnSpPr>
            <p:spPr>
              <a:xfrm rot="10800000">
                <a:off x="4163220" y="5522410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7" name="TextBox 34"/>
            <p:cNvSpPr txBox="1"/>
            <p:nvPr/>
          </p:nvSpPr>
          <p:spPr>
            <a:xfrm>
              <a:off x="10028919" y="1467680"/>
              <a:ext cx="1171573" cy="3878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126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원무과</a:t>
              </a:r>
            </a:p>
          </p:txBody>
        </p:sp>
        <p:sp>
          <p:nvSpPr>
            <p:cNvPr id="288" name="TextBox 34"/>
            <p:cNvSpPr txBox="1"/>
            <p:nvPr/>
          </p:nvSpPr>
          <p:spPr>
            <a:xfrm>
              <a:off x="10028919" y="2808268"/>
              <a:ext cx="1171573" cy="312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휴게실</a:t>
              </a:r>
            </a:p>
          </p:txBody>
        </p:sp>
        <p:sp>
          <p:nvSpPr>
            <p:cNvPr id="289" name="TextBox 34"/>
            <p:cNvSpPr txBox="1"/>
            <p:nvPr/>
          </p:nvSpPr>
          <p:spPr>
            <a:xfrm>
              <a:off x="10028919" y="3668242"/>
              <a:ext cx="1171573" cy="312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온열치료실</a:t>
              </a:r>
            </a:p>
          </p:txBody>
        </p:sp>
        <p:sp>
          <p:nvSpPr>
            <p:cNvPr id="290" name="TextBox 34"/>
            <p:cNvSpPr txBox="1"/>
            <p:nvPr/>
          </p:nvSpPr>
          <p:spPr>
            <a:xfrm>
              <a:off x="10028919" y="4069361"/>
              <a:ext cx="1171573" cy="312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통증의학과</a:t>
              </a:r>
            </a:p>
          </p:txBody>
        </p:sp>
        <p:sp>
          <p:nvSpPr>
            <p:cNvPr id="292" name="TextBox 34"/>
            <p:cNvSpPr txBox="1"/>
            <p:nvPr/>
          </p:nvSpPr>
          <p:spPr>
            <a:xfrm>
              <a:off x="10028919" y="4337609"/>
              <a:ext cx="1171573" cy="312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수기요법실</a:t>
              </a:r>
            </a:p>
          </p:txBody>
        </p:sp>
        <p:sp>
          <p:nvSpPr>
            <p:cNvPr id="293" name="TextBox 34"/>
            <p:cNvSpPr txBox="1"/>
            <p:nvPr/>
          </p:nvSpPr>
          <p:spPr>
            <a:xfrm>
              <a:off x="10028919" y="4625543"/>
              <a:ext cx="1171573" cy="312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프로그램실</a:t>
              </a:r>
            </a:p>
          </p:txBody>
        </p:sp>
        <p:sp>
          <p:nvSpPr>
            <p:cNvPr id="294" name="TextBox 34"/>
            <p:cNvSpPr txBox="1"/>
            <p:nvPr/>
          </p:nvSpPr>
          <p:spPr>
            <a:xfrm>
              <a:off x="10028919" y="4908618"/>
              <a:ext cx="1171573" cy="4692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825" b="1" dirty="0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무지개홀</a:t>
              </a:r>
            </a:p>
            <a:p>
              <a:pPr algn="ctr" defTabSz="822960">
                <a:defRPr/>
              </a:pPr>
              <a:r>
                <a:rPr lang="en-US" altLang="ko-KR" sz="825" b="1" dirty="0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(</a:t>
              </a:r>
              <a:r>
                <a:rPr lang="ko-KR" altLang="en-US" sz="825" b="1" dirty="0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회의실</a:t>
              </a:r>
              <a:r>
                <a:rPr lang="en-US" altLang="ko-KR" sz="825" b="1" dirty="0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)</a:t>
              </a:r>
            </a:p>
          </p:txBody>
        </p:sp>
        <p:sp>
          <p:nvSpPr>
            <p:cNvPr id="295" name="TextBox 34"/>
            <p:cNvSpPr txBox="1"/>
            <p:nvPr/>
          </p:nvSpPr>
          <p:spPr>
            <a:xfrm>
              <a:off x="7558551" y="4576782"/>
              <a:ext cx="1171573" cy="312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훈증실</a:t>
              </a:r>
            </a:p>
          </p:txBody>
        </p:sp>
        <p:sp>
          <p:nvSpPr>
            <p:cNvPr id="296" name="TextBox 34"/>
            <p:cNvSpPr txBox="1"/>
            <p:nvPr/>
          </p:nvSpPr>
          <p:spPr>
            <a:xfrm>
              <a:off x="7726003" y="4308531"/>
              <a:ext cx="1171573" cy="312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아쿠아치료실</a:t>
              </a:r>
            </a:p>
          </p:txBody>
        </p:sp>
        <p:sp>
          <p:nvSpPr>
            <p:cNvPr id="299" name="TextBox 34"/>
            <p:cNvSpPr txBox="1"/>
            <p:nvPr/>
          </p:nvSpPr>
          <p:spPr>
            <a:xfrm>
              <a:off x="7726003" y="4034683"/>
              <a:ext cx="1171573" cy="312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수기치료실</a:t>
              </a:r>
            </a:p>
          </p:txBody>
        </p:sp>
        <p:sp>
          <p:nvSpPr>
            <p:cNvPr id="304" name="TextBox 34"/>
            <p:cNvSpPr txBox="1"/>
            <p:nvPr/>
          </p:nvSpPr>
          <p:spPr>
            <a:xfrm>
              <a:off x="7726003" y="3594393"/>
              <a:ext cx="1171573" cy="500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통합의학</a:t>
              </a:r>
            </a:p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상담실</a:t>
              </a:r>
            </a:p>
          </p:txBody>
        </p:sp>
        <p:sp>
          <p:nvSpPr>
            <p:cNvPr id="308" name="TextBox 35"/>
            <p:cNvSpPr txBox="1"/>
            <p:nvPr/>
          </p:nvSpPr>
          <p:spPr>
            <a:xfrm>
              <a:off x="5489197" y="2834286"/>
              <a:ext cx="1171571" cy="312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카페테리아</a:t>
              </a:r>
            </a:p>
          </p:txBody>
        </p:sp>
        <p:sp>
          <p:nvSpPr>
            <p:cNvPr id="309" name="원형 171"/>
            <p:cNvSpPr/>
            <p:nvPr/>
          </p:nvSpPr>
          <p:spPr>
            <a:xfrm rot="10800000" flipH="1">
              <a:off x="9927648" y="2002158"/>
              <a:ext cx="1239026" cy="350961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310" name="TextBox 34"/>
            <p:cNvSpPr txBox="1"/>
            <p:nvPr/>
          </p:nvSpPr>
          <p:spPr>
            <a:xfrm>
              <a:off x="10028919" y="2015041"/>
              <a:ext cx="1171573" cy="462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en-US" altLang="ko-KR" sz="81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INFORMATION</a:t>
              </a:r>
            </a:p>
          </p:txBody>
        </p:sp>
        <p:sp>
          <p:nvSpPr>
            <p:cNvPr id="311" name="TextBox 35"/>
            <p:cNvSpPr txBox="1"/>
            <p:nvPr/>
          </p:nvSpPr>
          <p:spPr>
            <a:xfrm>
              <a:off x="8736504" y="4695462"/>
              <a:ext cx="1171571" cy="3128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통합치유센터</a:t>
              </a:r>
            </a:p>
          </p:txBody>
        </p:sp>
        <p:pic>
          <p:nvPicPr>
            <p:cNvPr id="312" name="그림 28" descr="EMB0000018c0832"/>
            <p:cNvPicPr/>
            <p:nvPr/>
          </p:nvPicPr>
          <p:blipFill rotWithShape="1">
            <a:blip r:embed="rId2">
              <a:lum/>
            </a:blip>
            <a:srcRect l="11970" t="10510" r="62030" b="10510"/>
            <a:stretch>
              <a:fillRect/>
            </a:stretch>
          </p:blipFill>
          <p:spPr>
            <a:xfrm>
              <a:off x="6935828" y="2988611"/>
              <a:ext cx="304331" cy="217938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</p:grp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2B1B2A25-57AE-4BC6-9F59-3739AE34C993}"/>
              </a:ext>
            </a:extLst>
          </p:cNvPr>
          <p:cNvCxnSpPr/>
          <p:nvPr/>
        </p:nvCxnSpPr>
        <p:spPr>
          <a:xfrm>
            <a:off x="6309443" y="5301349"/>
            <a:ext cx="2643016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9831A86D-D45F-4E07-A203-E1CCA02F6CEC}"/>
              </a:ext>
            </a:extLst>
          </p:cNvPr>
          <p:cNvCxnSpPr>
            <a:cxnSpLocks/>
          </p:cNvCxnSpPr>
          <p:nvPr/>
        </p:nvCxnSpPr>
        <p:spPr>
          <a:xfrm flipH="1" flipV="1">
            <a:off x="6315722" y="4338881"/>
            <a:ext cx="7092" cy="971098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0" name="그림 269" descr="MCj02153410000[1]">
            <a:extLst>
              <a:ext uri="{FF2B5EF4-FFF2-40B4-BE49-F238E27FC236}">
                <a16:creationId xmlns:a16="http://schemas.microsoft.com/office/drawing/2014/main" id="{2ABBF0EF-6885-440A-B2E6-0A9560AC8034}"/>
              </a:ext>
            </a:extLst>
          </p:cNvPr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6721866" y="4348416"/>
            <a:ext cx="223553" cy="1662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271" name="직선 연결선 61">
            <a:extLst>
              <a:ext uri="{FF2B5EF4-FFF2-40B4-BE49-F238E27FC236}">
                <a16:creationId xmlns:a16="http://schemas.microsoft.com/office/drawing/2014/main" id="{E3F25EDF-0335-43F2-8F9E-18E9C30D0ACF}"/>
              </a:ext>
            </a:extLst>
          </p:cNvPr>
          <p:cNvCxnSpPr/>
          <p:nvPr/>
        </p:nvCxnSpPr>
        <p:spPr>
          <a:xfrm>
            <a:off x="6322814" y="4330907"/>
            <a:ext cx="923084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직선 연결선 61">
            <a:extLst>
              <a:ext uri="{FF2B5EF4-FFF2-40B4-BE49-F238E27FC236}">
                <a16:creationId xmlns:a16="http://schemas.microsoft.com/office/drawing/2014/main" id="{C1DB4EC3-ECE3-4AAD-9F8C-EB7E23F3E9DE}"/>
              </a:ext>
            </a:extLst>
          </p:cNvPr>
          <p:cNvCxnSpPr>
            <a:cxnSpLocks/>
          </p:cNvCxnSpPr>
          <p:nvPr/>
        </p:nvCxnSpPr>
        <p:spPr>
          <a:xfrm>
            <a:off x="6315724" y="4183868"/>
            <a:ext cx="900275" cy="2547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원형 177">
            <a:extLst>
              <a:ext uri="{FF2B5EF4-FFF2-40B4-BE49-F238E27FC236}">
                <a16:creationId xmlns:a16="http://schemas.microsoft.com/office/drawing/2014/main" id="{D0B7863C-8469-46E6-9B9F-ACE7B765BE0E}"/>
              </a:ext>
            </a:extLst>
          </p:cNvPr>
          <p:cNvSpPr/>
          <p:nvPr/>
        </p:nvSpPr>
        <p:spPr>
          <a:xfrm rot="5400000" flipH="1">
            <a:off x="7461289" y="4192273"/>
            <a:ext cx="103113" cy="115706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1435" tIns="25718" rIns="51435" bIns="25718" anchor="ctr">
            <a:noAutofit/>
          </a:bodyPr>
          <a:lstStyle/>
          <a:p>
            <a:pPr algn="ctr">
              <a:defRPr/>
            </a:pPr>
            <a:endParaRPr lang="ko-KR" altLang="en-US" sz="1013"/>
          </a:p>
        </p:txBody>
      </p:sp>
      <p:cxnSp>
        <p:nvCxnSpPr>
          <p:cNvPr id="291" name="직선 연결선 61">
            <a:extLst>
              <a:ext uri="{FF2B5EF4-FFF2-40B4-BE49-F238E27FC236}">
                <a16:creationId xmlns:a16="http://schemas.microsoft.com/office/drawing/2014/main" id="{D13B5C01-9694-443E-8EA7-69B9B78F2502}"/>
              </a:ext>
            </a:extLst>
          </p:cNvPr>
          <p:cNvCxnSpPr>
            <a:cxnSpLocks/>
          </p:cNvCxnSpPr>
          <p:nvPr/>
        </p:nvCxnSpPr>
        <p:spPr>
          <a:xfrm flipV="1">
            <a:off x="7239843" y="4186414"/>
            <a:ext cx="748855" cy="1471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원형 172">
            <a:extLst>
              <a:ext uri="{FF2B5EF4-FFF2-40B4-BE49-F238E27FC236}">
                <a16:creationId xmlns:a16="http://schemas.microsoft.com/office/drawing/2014/main" id="{20240A74-FE17-4401-9E2A-0B64056F53C0}"/>
              </a:ext>
            </a:extLst>
          </p:cNvPr>
          <p:cNvSpPr/>
          <p:nvPr/>
        </p:nvSpPr>
        <p:spPr>
          <a:xfrm rot="10800000" flipH="1">
            <a:off x="7601203" y="4187885"/>
            <a:ext cx="114183" cy="97675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1435" tIns="25718" rIns="51435" bIns="25718" anchor="ctr">
            <a:noAutofit/>
          </a:bodyPr>
          <a:lstStyle/>
          <a:p>
            <a:pPr algn="ctr">
              <a:defRPr/>
            </a:pPr>
            <a:endParaRPr lang="ko-KR" altLang="en-US" sz="1013"/>
          </a:p>
        </p:txBody>
      </p:sp>
      <p:cxnSp>
        <p:nvCxnSpPr>
          <p:cNvPr id="298" name="직선 연결선 61">
            <a:extLst>
              <a:ext uri="{FF2B5EF4-FFF2-40B4-BE49-F238E27FC236}">
                <a16:creationId xmlns:a16="http://schemas.microsoft.com/office/drawing/2014/main" id="{DA3155B6-FD21-4E58-B9EE-49B07BE869C9}"/>
              </a:ext>
            </a:extLst>
          </p:cNvPr>
          <p:cNvCxnSpPr>
            <a:cxnSpLocks/>
          </p:cNvCxnSpPr>
          <p:nvPr/>
        </p:nvCxnSpPr>
        <p:spPr>
          <a:xfrm>
            <a:off x="6315723" y="4528516"/>
            <a:ext cx="90995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 61">
            <a:extLst>
              <a:ext uri="{FF2B5EF4-FFF2-40B4-BE49-F238E27FC236}">
                <a16:creationId xmlns:a16="http://schemas.microsoft.com/office/drawing/2014/main" id="{F19C837D-3B89-4B56-AADC-AA27FF4002F8}"/>
              </a:ext>
            </a:extLst>
          </p:cNvPr>
          <p:cNvCxnSpPr/>
          <p:nvPr/>
        </p:nvCxnSpPr>
        <p:spPr>
          <a:xfrm>
            <a:off x="6305446" y="4938469"/>
            <a:ext cx="923084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61">
            <a:extLst>
              <a:ext uri="{FF2B5EF4-FFF2-40B4-BE49-F238E27FC236}">
                <a16:creationId xmlns:a16="http://schemas.microsoft.com/office/drawing/2014/main" id="{F6CDFCDD-3BA0-4AC5-A2E5-AAE5A3A1A327}"/>
              </a:ext>
            </a:extLst>
          </p:cNvPr>
          <p:cNvCxnSpPr>
            <a:cxnSpLocks/>
          </p:cNvCxnSpPr>
          <p:nvPr/>
        </p:nvCxnSpPr>
        <p:spPr>
          <a:xfrm>
            <a:off x="7985940" y="4342007"/>
            <a:ext cx="961840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 12">
            <a:extLst>
              <a:ext uri="{FF2B5EF4-FFF2-40B4-BE49-F238E27FC236}">
                <a16:creationId xmlns:a16="http://schemas.microsoft.com/office/drawing/2014/main" id="{A69C42FB-B794-4E9C-A409-40C549EEECDF}"/>
              </a:ext>
            </a:extLst>
          </p:cNvPr>
          <p:cNvCxnSpPr>
            <a:cxnSpLocks/>
          </p:cNvCxnSpPr>
          <p:nvPr/>
        </p:nvCxnSpPr>
        <p:spPr>
          <a:xfrm flipV="1">
            <a:off x="6585633" y="4330909"/>
            <a:ext cx="0" cy="183716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 61">
            <a:extLst>
              <a:ext uri="{FF2B5EF4-FFF2-40B4-BE49-F238E27FC236}">
                <a16:creationId xmlns:a16="http://schemas.microsoft.com/office/drawing/2014/main" id="{C78318BB-D829-49AE-A13A-A24846AB864A}"/>
              </a:ext>
            </a:extLst>
          </p:cNvPr>
          <p:cNvCxnSpPr/>
          <p:nvPr/>
        </p:nvCxnSpPr>
        <p:spPr>
          <a:xfrm>
            <a:off x="6291677" y="4745563"/>
            <a:ext cx="923084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직선 연결선 61">
            <a:extLst>
              <a:ext uri="{FF2B5EF4-FFF2-40B4-BE49-F238E27FC236}">
                <a16:creationId xmlns:a16="http://schemas.microsoft.com/office/drawing/2014/main" id="{DFCAC7AF-DDB9-4365-9516-B22894444F0B}"/>
              </a:ext>
            </a:extLst>
          </p:cNvPr>
          <p:cNvCxnSpPr/>
          <p:nvPr/>
        </p:nvCxnSpPr>
        <p:spPr>
          <a:xfrm>
            <a:off x="6292913" y="5117632"/>
            <a:ext cx="923084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 61">
            <a:extLst>
              <a:ext uri="{FF2B5EF4-FFF2-40B4-BE49-F238E27FC236}">
                <a16:creationId xmlns:a16="http://schemas.microsoft.com/office/drawing/2014/main" id="{05109AE6-0BF0-462B-BCB3-F85B3E250177}"/>
              </a:ext>
            </a:extLst>
          </p:cNvPr>
          <p:cNvCxnSpPr/>
          <p:nvPr/>
        </p:nvCxnSpPr>
        <p:spPr>
          <a:xfrm>
            <a:off x="8024695" y="4743658"/>
            <a:ext cx="923084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61">
            <a:extLst>
              <a:ext uri="{FF2B5EF4-FFF2-40B4-BE49-F238E27FC236}">
                <a16:creationId xmlns:a16="http://schemas.microsoft.com/office/drawing/2014/main" id="{89DB16F5-3DAC-4A08-8061-4FBBCBA0F73C}"/>
              </a:ext>
            </a:extLst>
          </p:cNvPr>
          <p:cNvCxnSpPr/>
          <p:nvPr/>
        </p:nvCxnSpPr>
        <p:spPr>
          <a:xfrm>
            <a:off x="8016932" y="4540011"/>
            <a:ext cx="923084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61">
            <a:extLst>
              <a:ext uri="{FF2B5EF4-FFF2-40B4-BE49-F238E27FC236}">
                <a16:creationId xmlns:a16="http://schemas.microsoft.com/office/drawing/2014/main" id="{0E2BB311-8286-437F-9380-2B9F29EB87DF}"/>
              </a:ext>
            </a:extLst>
          </p:cNvPr>
          <p:cNvCxnSpPr/>
          <p:nvPr/>
        </p:nvCxnSpPr>
        <p:spPr>
          <a:xfrm>
            <a:off x="8029238" y="4938469"/>
            <a:ext cx="923084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61">
            <a:extLst>
              <a:ext uri="{FF2B5EF4-FFF2-40B4-BE49-F238E27FC236}">
                <a16:creationId xmlns:a16="http://schemas.microsoft.com/office/drawing/2014/main" id="{605792CC-75AC-441B-A442-4D61C7DE8B5F}"/>
              </a:ext>
            </a:extLst>
          </p:cNvPr>
          <p:cNvCxnSpPr/>
          <p:nvPr/>
        </p:nvCxnSpPr>
        <p:spPr>
          <a:xfrm>
            <a:off x="8027315" y="5117632"/>
            <a:ext cx="923084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4">
            <a:extLst>
              <a:ext uri="{FF2B5EF4-FFF2-40B4-BE49-F238E27FC236}">
                <a16:creationId xmlns:a16="http://schemas.microsoft.com/office/drawing/2014/main" id="{9B1B98E0-DD50-4C07-89A4-A6CE001B0098}"/>
              </a:ext>
            </a:extLst>
          </p:cNvPr>
          <p:cNvSpPr txBox="1"/>
          <p:nvPr/>
        </p:nvSpPr>
        <p:spPr>
          <a:xfrm>
            <a:off x="6383390" y="4926819"/>
            <a:ext cx="774614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0">
              <a:defRPr/>
            </a:pPr>
            <a:r>
              <a:rPr lang="ko-KR" altLang="en-US" sz="788" b="1" dirty="0" err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특</a:t>
            </a:r>
            <a:r>
              <a:rPr lang="ko-KR" altLang="en-US" sz="788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788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106</a:t>
            </a:r>
          </a:p>
        </p:txBody>
      </p:sp>
      <p:sp>
        <p:nvSpPr>
          <p:cNvPr id="319" name="TextBox 34">
            <a:extLst>
              <a:ext uri="{FF2B5EF4-FFF2-40B4-BE49-F238E27FC236}">
                <a16:creationId xmlns:a16="http://schemas.microsoft.com/office/drawing/2014/main" id="{F81791BA-E686-4772-AB87-7DE20523381F}"/>
              </a:ext>
            </a:extLst>
          </p:cNvPr>
          <p:cNvSpPr txBox="1"/>
          <p:nvPr/>
        </p:nvSpPr>
        <p:spPr>
          <a:xfrm>
            <a:off x="6380516" y="5112602"/>
            <a:ext cx="774614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0">
              <a:defRPr/>
            </a:pPr>
            <a:r>
              <a:rPr lang="ko-KR" altLang="en-US" sz="788" b="1" dirty="0" err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특</a:t>
            </a:r>
            <a:r>
              <a:rPr lang="ko-KR" altLang="en-US" sz="788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788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107</a:t>
            </a:r>
          </a:p>
        </p:txBody>
      </p:sp>
      <p:sp>
        <p:nvSpPr>
          <p:cNvPr id="320" name="TextBox 34">
            <a:extLst>
              <a:ext uri="{FF2B5EF4-FFF2-40B4-BE49-F238E27FC236}">
                <a16:creationId xmlns:a16="http://schemas.microsoft.com/office/drawing/2014/main" id="{4D71F3A6-E3DB-4487-86DF-943DF1409662}"/>
              </a:ext>
            </a:extLst>
          </p:cNvPr>
          <p:cNvSpPr txBox="1"/>
          <p:nvPr/>
        </p:nvSpPr>
        <p:spPr>
          <a:xfrm>
            <a:off x="6374237" y="4732709"/>
            <a:ext cx="774614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0">
              <a:defRPr/>
            </a:pPr>
            <a:r>
              <a:rPr lang="ko-KR" altLang="en-US" sz="788" b="1" dirty="0" err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특</a:t>
            </a:r>
            <a:r>
              <a:rPr lang="ko-KR" altLang="en-US" sz="788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788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105</a:t>
            </a:r>
          </a:p>
        </p:txBody>
      </p:sp>
      <p:sp>
        <p:nvSpPr>
          <p:cNvPr id="322" name="TextBox 34">
            <a:extLst>
              <a:ext uri="{FF2B5EF4-FFF2-40B4-BE49-F238E27FC236}">
                <a16:creationId xmlns:a16="http://schemas.microsoft.com/office/drawing/2014/main" id="{17FCCB1A-7FD4-4279-ADE6-B8D6C20C183F}"/>
              </a:ext>
            </a:extLst>
          </p:cNvPr>
          <p:cNvSpPr txBox="1"/>
          <p:nvPr/>
        </p:nvSpPr>
        <p:spPr>
          <a:xfrm>
            <a:off x="8029238" y="4715977"/>
            <a:ext cx="774614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0">
              <a:defRPr/>
            </a:pPr>
            <a:r>
              <a:rPr lang="ko-KR" altLang="en-US" sz="788" b="1" dirty="0" err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특</a:t>
            </a:r>
            <a:r>
              <a:rPr lang="ko-KR" altLang="en-US" sz="788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788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101</a:t>
            </a:r>
          </a:p>
        </p:txBody>
      </p:sp>
      <p:sp>
        <p:nvSpPr>
          <p:cNvPr id="323" name="TextBox 34">
            <a:extLst>
              <a:ext uri="{FF2B5EF4-FFF2-40B4-BE49-F238E27FC236}">
                <a16:creationId xmlns:a16="http://schemas.microsoft.com/office/drawing/2014/main" id="{72B75F4A-C304-4001-9E64-09158AD4BA2B}"/>
              </a:ext>
            </a:extLst>
          </p:cNvPr>
          <p:cNvSpPr txBox="1"/>
          <p:nvPr/>
        </p:nvSpPr>
        <p:spPr>
          <a:xfrm>
            <a:off x="8048267" y="4905433"/>
            <a:ext cx="774614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0">
              <a:defRPr/>
            </a:pPr>
            <a:r>
              <a:rPr lang="ko-KR" altLang="en-US" sz="788" b="1" dirty="0" err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특</a:t>
            </a:r>
            <a:r>
              <a:rPr lang="ko-KR" altLang="en-US" sz="788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788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102</a:t>
            </a:r>
          </a:p>
        </p:txBody>
      </p:sp>
      <p:sp>
        <p:nvSpPr>
          <p:cNvPr id="324" name="TextBox 34">
            <a:extLst>
              <a:ext uri="{FF2B5EF4-FFF2-40B4-BE49-F238E27FC236}">
                <a16:creationId xmlns:a16="http://schemas.microsoft.com/office/drawing/2014/main" id="{23F5B116-A9CF-43F2-96BD-AB43764FFE99}"/>
              </a:ext>
            </a:extLst>
          </p:cNvPr>
          <p:cNvSpPr txBox="1"/>
          <p:nvPr/>
        </p:nvSpPr>
        <p:spPr>
          <a:xfrm>
            <a:off x="8054480" y="5099538"/>
            <a:ext cx="739699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0">
              <a:defRPr/>
            </a:pPr>
            <a:r>
              <a:rPr lang="ko-KR" altLang="en-US" sz="788" b="1" dirty="0" err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특</a:t>
            </a:r>
            <a:r>
              <a:rPr lang="ko-KR" altLang="en-US" sz="788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788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103</a:t>
            </a:r>
          </a:p>
        </p:txBody>
      </p:sp>
      <p:cxnSp>
        <p:nvCxnSpPr>
          <p:cNvPr id="325" name="직선 연결선 324">
            <a:extLst>
              <a:ext uri="{FF2B5EF4-FFF2-40B4-BE49-F238E27FC236}">
                <a16:creationId xmlns:a16="http://schemas.microsoft.com/office/drawing/2014/main" id="{B44A4F12-CC6A-4AFC-BDD9-873872D54142}"/>
              </a:ext>
            </a:extLst>
          </p:cNvPr>
          <p:cNvCxnSpPr>
            <a:cxnSpLocks/>
          </p:cNvCxnSpPr>
          <p:nvPr/>
        </p:nvCxnSpPr>
        <p:spPr>
          <a:xfrm flipV="1">
            <a:off x="8488856" y="4190721"/>
            <a:ext cx="0" cy="162141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직선 화살표 연결선 213">
            <a:extLst>
              <a:ext uri="{FF2B5EF4-FFF2-40B4-BE49-F238E27FC236}">
                <a16:creationId xmlns:a16="http://schemas.microsoft.com/office/drawing/2014/main" id="{9B3BBE8B-B1AB-4BA9-87D0-F330CB69E7A3}"/>
              </a:ext>
            </a:extLst>
          </p:cNvPr>
          <p:cNvCxnSpPr>
            <a:cxnSpLocks/>
          </p:cNvCxnSpPr>
          <p:nvPr/>
        </p:nvCxnSpPr>
        <p:spPr>
          <a:xfrm flipH="1" flipV="1">
            <a:off x="7574447" y="4532716"/>
            <a:ext cx="13328" cy="723638"/>
          </a:xfrm>
          <a:prstGeom prst="straightConnector1">
            <a:avLst/>
          </a:prstGeom>
          <a:ln w="38100"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7" name="그림 28" descr="EMB0000018c0832">
            <a:extLst>
              <a:ext uri="{FF2B5EF4-FFF2-40B4-BE49-F238E27FC236}">
                <a16:creationId xmlns:a16="http://schemas.microsoft.com/office/drawing/2014/main" id="{1A7FF40A-92E9-47E9-A8EE-647B1F97092F}"/>
              </a:ext>
            </a:extLst>
          </p:cNvPr>
          <p:cNvPicPr/>
          <p:nvPr/>
        </p:nvPicPr>
        <p:blipFill rotWithShape="1">
          <a:blip r:embed="rId2">
            <a:lum/>
          </a:blip>
          <a:srcRect l="11970" t="10510" r="62030" b="10510"/>
          <a:stretch>
            <a:fillRect/>
          </a:stretch>
        </p:blipFill>
        <p:spPr>
          <a:xfrm>
            <a:off x="7014496" y="4181599"/>
            <a:ext cx="231403" cy="14133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328" name="직선 연결선 327">
            <a:extLst>
              <a:ext uri="{FF2B5EF4-FFF2-40B4-BE49-F238E27FC236}">
                <a16:creationId xmlns:a16="http://schemas.microsoft.com/office/drawing/2014/main" id="{51517417-E79D-4139-8E50-98DA6F1D1CF0}"/>
              </a:ext>
            </a:extLst>
          </p:cNvPr>
          <p:cNvCxnSpPr>
            <a:cxnSpLocks/>
          </p:cNvCxnSpPr>
          <p:nvPr/>
        </p:nvCxnSpPr>
        <p:spPr>
          <a:xfrm flipH="1" flipV="1">
            <a:off x="8016932" y="4732189"/>
            <a:ext cx="18054" cy="569162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28">
            <a:extLst>
              <a:ext uri="{FF2B5EF4-FFF2-40B4-BE49-F238E27FC236}">
                <a16:creationId xmlns:a16="http://schemas.microsoft.com/office/drawing/2014/main" id="{3B4AAE06-8AF8-4371-8160-08BF21F980AE}"/>
              </a:ext>
            </a:extLst>
          </p:cNvPr>
          <p:cNvCxnSpPr>
            <a:cxnSpLocks/>
          </p:cNvCxnSpPr>
          <p:nvPr/>
        </p:nvCxnSpPr>
        <p:spPr>
          <a:xfrm flipH="1" flipV="1">
            <a:off x="7223760" y="4761792"/>
            <a:ext cx="8477" cy="51605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화살표 연결선 213">
            <a:extLst>
              <a:ext uri="{FF2B5EF4-FFF2-40B4-BE49-F238E27FC236}">
                <a16:creationId xmlns:a16="http://schemas.microsoft.com/office/drawing/2014/main" id="{F165079B-E737-4856-97E1-7F587B069223}"/>
              </a:ext>
            </a:extLst>
          </p:cNvPr>
          <p:cNvCxnSpPr>
            <a:cxnSpLocks/>
          </p:cNvCxnSpPr>
          <p:nvPr/>
        </p:nvCxnSpPr>
        <p:spPr>
          <a:xfrm flipH="1">
            <a:off x="7123892" y="4466033"/>
            <a:ext cx="442217" cy="6030"/>
          </a:xfrm>
          <a:prstGeom prst="straightConnector1">
            <a:avLst/>
          </a:prstGeom>
          <a:ln w="38100"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직선 화살표 연결선 213">
            <a:extLst>
              <a:ext uri="{FF2B5EF4-FFF2-40B4-BE49-F238E27FC236}">
                <a16:creationId xmlns:a16="http://schemas.microsoft.com/office/drawing/2014/main" id="{C86B1080-E693-43CC-966C-43E8D50CC8F5}"/>
              </a:ext>
            </a:extLst>
          </p:cNvPr>
          <p:cNvCxnSpPr>
            <a:cxnSpLocks/>
          </p:cNvCxnSpPr>
          <p:nvPr/>
        </p:nvCxnSpPr>
        <p:spPr>
          <a:xfrm flipH="1" flipV="1">
            <a:off x="7138859" y="4261231"/>
            <a:ext cx="7851" cy="200507"/>
          </a:xfrm>
          <a:prstGeom prst="straightConnector1">
            <a:avLst/>
          </a:prstGeom>
          <a:ln w="38100"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61">
            <a:extLst>
              <a:ext uri="{FF2B5EF4-FFF2-40B4-BE49-F238E27FC236}">
                <a16:creationId xmlns:a16="http://schemas.microsoft.com/office/drawing/2014/main" id="{D4972221-0940-4C2F-A6E9-7CF2C180E0A5}"/>
              </a:ext>
            </a:extLst>
          </p:cNvPr>
          <p:cNvCxnSpPr>
            <a:cxnSpLocks/>
          </p:cNvCxnSpPr>
          <p:nvPr/>
        </p:nvCxnSpPr>
        <p:spPr>
          <a:xfrm>
            <a:off x="7232237" y="4340539"/>
            <a:ext cx="754215" cy="554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원형 177">
            <a:extLst>
              <a:ext uri="{FF2B5EF4-FFF2-40B4-BE49-F238E27FC236}">
                <a16:creationId xmlns:a16="http://schemas.microsoft.com/office/drawing/2014/main" id="{1B019F36-67C5-482D-AFD0-3A138B2C3366}"/>
              </a:ext>
            </a:extLst>
          </p:cNvPr>
          <p:cNvSpPr/>
          <p:nvPr/>
        </p:nvSpPr>
        <p:spPr>
          <a:xfrm rot="5400000" flipH="1">
            <a:off x="7485589" y="4352328"/>
            <a:ext cx="103113" cy="115706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1435" tIns="25718" rIns="51435" bIns="25718" anchor="ctr">
            <a:noAutofit/>
          </a:bodyPr>
          <a:lstStyle/>
          <a:p>
            <a:pPr algn="ctr">
              <a:defRPr/>
            </a:pPr>
            <a:endParaRPr lang="ko-KR" altLang="en-US" sz="1013"/>
          </a:p>
        </p:txBody>
      </p:sp>
      <p:sp>
        <p:nvSpPr>
          <p:cNvPr id="334" name="원형 177">
            <a:extLst>
              <a:ext uri="{FF2B5EF4-FFF2-40B4-BE49-F238E27FC236}">
                <a16:creationId xmlns:a16="http://schemas.microsoft.com/office/drawing/2014/main" id="{C375DBC5-5A3A-46B2-960C-690FA88C5AF6}"/>
              </a:ext>
            </a:extLst>
          </p:cNvPr>
          <p:cNvSpPr/>
          <p:nvPr/>
        </p:nvSpPr>
        <p:spPr>
          <a:xfrm rot="5400000" flipH="1" flipV="1">
            <a:off x="7619020" y="4340674"/>
            <a:ext cx="92384" cy="128285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51435" tIns="25718" rIns="51435" bIns="25718" anchor="ctr">
            <a:noAutofit/>
          </a:bodyPr>
          <a:lstStyle/>
          <a:p>
            <a:pPr algn="ctr">
              <a:defRPr/>
            </a:pPr>
            <a:endParaRPr lang="ko-KR" altLang="en-US" sz="1013"/>
          </a:p>
        </p:txBody>
      </p:sp>
      <p:cxnSp>
        <p:nvCxnSpPr>
          <p:cNvPr id="335" name="직선 연결선 334">
            <a:extLst>
              <a:ext uri="{FF2B5EF4-FFF2-40B4-BE49-F238E27FC236}">
                <a16:creationId xmlns:a16="http://schemas.microsoft.com/office/drawing/2014/main" id="{2EC9185E-C0A5-4596-BAD7-7CEAA15313A2}"/>
              </a:ext>
            </a:extLst>
          </p:cNvPr>
          <p:cNvCxnSpPr>
            <a:cxnSpLocks/>
          </p:cNvCxnSpPr>
          <p:nvPr/>
        </p:nvCxnSpPr>
        <p:spPr>
          <a:xfrm flipH="1" flipV="1">
            <a:off x="8946702" y="4342007"/>
            <a:ext cx="7092" cy="971098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직선 연결선 43">
            <a:extLst>
              <a:ext uri="{FF2B5EF4-FFF2-40B4-BE49-F238E27FC236}">
                <a16:creationId xmlns:a16="http://schemas.microsoft.com/office/drawing/2014/main" id="{F14FA80D-A192-4B94-9F1C-B9284ABFBF34}"/>
              </a:ext>
            </a:extLst>
          </p:cNvPr>
          <p:cNvCxnSpPr>
            <a:cxnSpLocks/>
          </p:cNvCxnSpPr>
          <p:nvPr/>
        </p:nvCxnSpPr>
        <p:spPr>
          <a:xfrm flipV="1">
            <a:off x="6325079" y="4191924"/>
            <a:ext cx="2" cy="149529"/>
          </a:xfrm>
          <a:prstGeom prst="line">
            <a:avLst/>
          </a:prstGeom>
          <a:ln w="127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직선 연결선 336">
            <a:extLst>
              <a:ext uri="{FF2B5EF4-FFF2-40B4-BE49-F238E27FC236}">
                <a16:creationId xmlns:a16="http://schemas.microsoft.com/office/drawing/2014/main" id="{DB67B302-08DC-4584-AC5B-A238403C5997}"/>
              </a:ext>
            </a:extLst>
          </p:cNvPr>
          <p:cNvCxnSpPr/>
          <p:nvPr/>
        </p:nvCxnSpPr>
        <p:spPr>
          <a:xfrm>
            <a:off x="6487556" y="4197700"/>
            <a:ext cx="0" cy="133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직선 연결선 337">
            <a:extLst>
              <a:ext uri="{FF2B5EF4-FFF2-40B4-BE49-F238E27FC236}">
                <a16:creationId xmlns:a16="http://schemas.microsoft.com/office/drawing/2014/main" id="{F5527E67-CED6-4719-A6C6-937D37D80664}"/>
              </a:ext>
            </a:extLst>
          </p:cNvPr>
          <p:cNvCxnSpPr>
            <a:cxnSpLocks/>
          </p:cNvCxnSpPr>
          <p:nvPr/>
        </p:nvCxnSpPr>
        <p:spPr>
          <a:xfrm>
            <a:off x="6585633" y="4175381"/>
            <a:ext cx="0" cy="155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직선 연결선 338">
            <a:extLst>
              <a:ext uri="{FF2B5EF4-FFF2-40B4-BE49-F238E27FC236}">
                <a16:creationId xmlns:a16="http://schemas.microsoft.com/office/drawing/2014/main" id="{E19490F8-55CF-4796-9114-4D20BD316C4B}"/>
              </a:ext>
            </a:extLst>
          </p:cNvPr>
          <p:cNvCxnSpPr/>
          <p:nvPr/>
        </p:nvCxnSpPr>
        <p:spPr>
          <a:xfrm>
            <a:off x="6666710" y="4186413"/>
            <a:ext cx="0" cy="144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2FE16F73-70A8-4AB9-9DAD-1C1F9728E3B0}"/>
              </a:ext>
            </a:extLst>
          </p:cNvPr>
          <p:cNvCxnSpPr/>
          <p:nvPr/>
        </p:nvCxnSpPr>
        <p:spPr>
          <a:xfrm>
            <a:off x="6800003" y="4183868"/>
            <a:ext cx="0" cy="144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C84B86A0-ABD7-493D-A3EE-0502B96AF9AD}"/>
              </a:ext>
            </a:extLst>
          </p:cNvPr>
          <p:cNvCxnSpPr/>
          <p:nvPr/>
        </p:nvCxnSpPr>
        <p:spPr>
          <a:xfrm>
            <a:off x="6898791" y="4178442"/>
            <a:ext cx="0" cy="144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2" name="TextBox 34">
            <a:extLst>
              <a:ext uri="{FF2B5EF4-FFF2-40B4-BE49-F238E27FC236}">
                <a16:creationId xmlns:a16="http://schemas.microsoft.com/office/drawing/2014/main" id="{DE31F072-6C17-4647-BD3E-E9B51678F635}"/>
              </a:ext>
            </a:extLst>
          </p:cNvPr>
          <p:cNvSpPr txBox="1"/>
          <p:nvPr/>
        </p:nvSpPr>
        <p:spPr>
          <a:xfrm>
            <a:off x="8024695" y="4340539"/>
            <a:ext cx="774614" cy="213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0">
              <a:defRPr/>
            </a:pPr>
            <a:r>
              <a:rPr lang="ko-KR" altLang="en-US" sz="788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보일러실</a:t>
            </a:r>
            <a:endParaRPr lang="en-US" altLang="ko-KR" sz="788" b="1" dirty="0">
              <a:solidFill>
                <a:prstClr val="black"/>
              </a:solidFill>
              <a:latin typeface="함초롬돋움"/>
              <a:ea typeface="함초롬돋움"/>
              <a:cs typeface="Times New Roman"/>
            </a:endParaRPr>
          </a:p>
        </p:txBody>
      </p:sp>
      <p:pic>
        <p:nvPicPr>
          <p:cNvPr id="343" name="그림 342" descr="MCj02153410000[1]">
            <a:extLst>
              <a:ext uri="{FF2B5EF4-FFF2-40B4-BE49-F238E27FC236}">
                <a16:creationId xmlns:a16="http://schemas.microsoft.com/office/drawing/2014/main" id="{98420CBA-0A36-4964-A2AF-65F0893AAE6F}"/>
              </a:ext>
            </a:extLst>
          </p:cNvPr>
          <p:cNvPicPr/>
          <p:nvPr/>
        </p:nvPicPr>
        <p:blipFill rotWithShape="1">
          <a:blip r:embed="rId3">
            <a:lum/>
          </a:blip>
          <a:stretch>
            <a:fillRect/>
          </a:stretch>
        </p:blipFill>
        <p:spPr>
          <a:xfrm>
            <a:off x="7900307" y="4358150"/>
            <a:ext cx="223553" cy="16621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344" name="직선 화살표 연결선 213">
            <a:extLst>
              <a:ext uri="{FF2B5EF4-FFF2-40B4-BE49-F238E27FC236}">
                <a16:creationId xmlns:a16="http://schemas.microsoft.com/office/drawing/2014/main" id="{F33D0EB1-8FCE-4A38-A946-69DFBA3F903E}"/>
              </a:ext>
            </a:extLst>
          </p:cNvPr>
          <p:cNvCxnSpPr>
            <a:cxnSpLocks/>
          </p:cNvCxnSpPr>
          <p:nvPr/>
        </p:nvCxnSpPr>
        <p:spPr>
          <a:xfrm flipH="1" flipV="1">
            <a:off x="6585633" y="4669672"/>
            <a:ext cx="976802" cy="3569"/>
          </a:xfrm>
          <a:prstGeom prst="straightConnector1">
            <a:avLst/>
          </a:prstGeom>
          <a:ln w="38100"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5" name="그룹 344">
            <a:extLst>
              <a:ext uri="{FF2B5EF4-FFF2-40B4-BE49-F238E27FC236}">
                <a16:creationId xmlns:a16="http://schemas.microsoft.com/office/drawing/2014/main" id="{367C0674-F652-4349-9A46-6C96B8DF9AEB}"/>
              </a:ext>
            </a:extLst>
          </p:cNvPr>
          <p:cNvGrpSpPr/>
          <p:nvPr/>
        </p:nvGrpSpPr>
        <p:grpSpPr>
          <a:xfrm>
            <a:off x="6202212" y="4439116"/>
            <a:ext cx="218384" cy="408354"/>
            <a:chOff x="8448538" y="4189755"/>
            <a:chExt cx="363230" cy="750308"/>
          </a:xfrm>
        </p:grpSpPr>
        <p:sp>
          <p:nvSpPr>
            <p:cNvPr id="346" name="원형 164">
              <a:extLst>
                <a:ext uri="{FF2B5EF4-FFF2-40B4-BE49-F238E27FC236}">
                  <a16:creationId xmlns:a16="http://schemas.microsoft.com/office/drawing/2014/main" id="{A00F56FF-9330-402B-9C7E-EAA257AF8573}"/>
                </a:ext>
              </a:extLst>
            </p:cNvPr>
            <p:cNvSpPr/>
            <p:nvPr/>
          </p:nvSpPr>
          <p:spPr>
            <a:xfrm>
              <a:off x="8448538" y="4189755"/>
              <a:ext cx="363230" cy="375645"/>
            </a:xfrm>
            <a:prstGeom prst="pie">
              <a:avLst>
                <a:gd name="adj1" fmla="val 0"/>
                <a:gd name="adj2" fmla="val 1079742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>
                <a:solidFill>
                  <a:schemeClr val="tx1"/>
                </a:solidFill>
              </a:endParaRPr>
            </a:p>
          </p:txBody>
        </p:sp>
        <p:sp>
          <p:nvSpPr>
            <p:cNvPr id="347" name="원형 165">
              <a:extLst>
                <a:ext uri="{FF2B5EF4-FFF2-40B4-BE49-F238E27FC236}">
                  <a16:creationId xmlns:a16="http://schemas.microsoft.com/office/drawing/2014/main" id="{D8EDAEA3-A755-4C98-A962-001FF9F031E4}"/>
                </a:ext>
              </a:extLst>
            </p:cNvPr>
            <p:cNvSpPr/>
            <p:nvPr/>
          </p:nvSpPr>
          <p:spPr>
            <a:xfrm rot="10800000">
              <a:off x="8448538" y="4564418"/>
              <a:ext cx="363230" cy="375645"/>
            </a:xfrm>
            <a:prstGeom prst="pie">
              <a:avLst>
                <a:gd name="adj1" fmla="val 0"/>
                <a:gd name="adj2" fmla="val 1079742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>
                <a:solidFill>
                  <a:schemeClr val="tx1"/>
                </a:solidFill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02" y="1775796"/>
            <a:ext cx="319397" cy="319397"/>
          </a:xfrm>
          <a:prstGeom prst="rect">
            <a:avLst/>
          </a:prstGeom>
        </p:spPr>
      </p:pic>
      <p:pic>
        <p:nvPicPr>
          <p:cNvPr id="3" name="그림 2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022" y="4314038"/>
            <a:ext cx="272910" cy="272910"/>
          </a:xfrm>
          <a:prstGeom prst="rect">
            <a:avLst/>
          </a:prstGeom>
        </p:spPr>
      </p:pic>
      <p:pic>
        <p:nvPicPr>
          <p:cNvPr id="4" name="그림 3">
            <a:hlinkClick r:id="rId7"/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543" y="2517110"/>
            <a:ext cx="193749" cy="193749"/>
          </a:xfrm>
          <a:prstGeom prst="rect">
            <a:avLst/>
          </a:prstGeom>
        </p:spPr>
      </p:pic>
      <p:pic>
        <p:nvPicPr>
          <p:cNvPr id="7" name="그림 6">
            <a:hlinkClick r:id="rId9"/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827690" y="1968240"/>
            <a:ext cx="217176" cy="217176"/>
          </a:xfrm>
          <a:prstGeom prst="rect">
            <a:avLst/>
          </a:prstGeom>
        </p:spPr>
      </p:pic>
      <p:pic>
        <p:nvPicPr>
          <p:cNvPr id="8" name="그림 7">
            <a:hlinkClick r:id="rId11"/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5457" y="2041746"/>
            <a:ext cx="243109" cy="243109"/>
          </a:xfrm>
          <a:prstGeom prst="rect">
            <a:avLst/>
          </a:prstGeom>
        </p:spPr>
      </p:pic>
      <p:pic>
        <p:nvPicPr>
          <p:cNvPr id="9" name="그림 8">
            <a:hlinkClick r:id="rId13"/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66595" y="1898491"/>
            <a:ext cx="304089" cy="304089"/>
          </a:xfrm>
          <a:prstGeom prst="rect">
            <a:avLst/>
          </a:prstGeom>
        </p:spPr>
      </p:pic>
      <p:pic>
        <p:nvPicPr>
          <p:cNvPr id="20" name="그림 19">
            <a:hlinkClick r:id="rId15"/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741" y="2907537"/>
            <a:ext cx="264815" cy="264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6416856" y="5438621"/>
            <a:ext cx="2945880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H="1" flipV="1">
            <a:off x="6423855" y="4123938"/>
            <a:ext cx="7904" cy="132647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 flipH="1" flipV="1">
            <a:off x="7441262" y="3396869"/>
            <a:ext cx="19406" cy="735154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 flipH="1" flipV="1">
            <a:off x="9370803" y="969609"/>
            <a:ext cx="13832" cy="2977715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0" y="0"/>
            <a:ext cx="10160000" cy="5730916"/>
            <a:chOff x="0" y="123031"/>
            <a:chExt cx="9165118" cy="5658971"/>
          </a:xfrm>
        </p:grpSpPr>
        <p:sp>
          <p:nvSpPr>
            <p:cNvPr id="5" name="직사각형 4"/>
            <p:cNvSpPr/>
            <p:nvPr/>
          </p:nvSpPr>
          <p:spPr>
            <a:xfrm>
              <a:off x="0" y="123032"/>
              <a:ext cx="9108732" cy="823393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>
              <a:noAutofit/>
            </a:bodyPr>
            <a:lstStyle/>
            <a:p>
              <a:pPr algn="ctr">
                <a:defRPr/>
              </a:pPr>
              <a:r>
                <a:rPr lang="ko-KR" altLang="en-US" sz="4800" dirty="0">
                  <a:solidFill>
                    <a:prstClr val="white"/>
                  </a:solidFill>
                  <a:latin typeface="HY헤드라인M"/>
                  <a:ea typeface="HY헤드라인M"/>
                  <a:cs typeface="Times New Roman"/>
                </a:rPr>
                <a:t>무지개요양병원 </a:t>
              </a:r>
              <a:r>
                <a:rPr lang="en-US" altLang="ko-KR" sz="4800" dirty="0">
                  <a:solidFill>
                    <a:prstClr val="white"/>
                  </a:solidFill>
                  <a:latin typeface="HY헤드라인M"/>
                  <a:ea typeface="HY헤드라인M"/>
                  <a:cs typeface="Times New Roman"/>
                </a:rPr>
                <a:t>2</a:t>
              </a:r>
              <a:r>
                <a:rPr lang="ko-KR" altLang="en-US" sz="4800" dirty="0">
                  <a:solidFill>
                    <a:prstClr val="white"/>
                  </a:solidFill>
                  <a:latin typeface="HY헤드라인M"/>
                  <a:ea typeface="HY헤드라인M"/>
                  <a:cs typeface="Times New Roman"/>
                </a:rPr>
                <a:t>층</a:t>
              </a:r>
              <a:r>
                <a:rPr lang="en-US" altLang="ko-KR" sz="4800" dirty="0">
                  <a:solidFill>
                    <a:prstClr val="white"/>
                  </a:solidFill>
                  <a:latin typeface="HY헤드라인M"/>
                  <a:ea typeface="HY헤드라인M"/>
                  <a:cs typeface="Times New Roman"/>
                </a:rPr>
                <a:t> </a:t>
              </a:r>
              <a:r>
                <a:rPr lang="ko-KR" altLang="en-US" sz="4800" dirty="0">
                  <a:solidFill>
                    <a:prstClr val="white"/>
                  </a:solidFill>
                  <a:latin typeface="HY헤드라인M"/>
                  <a:ea typeface="HY헤드라인M"/>
                  <a:cs typeface="Times New Roman"/>
                </a:rPr>
                <a:t>인명구조도 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0" y="123031"/>
              <a:ext cx="128258" cy="5591968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함초롬돋움"/>
                <a:ea typeface="함초롬돋움"/>
                <a:cs typeface="Times New Roman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036860" y="123031"/>
              <a:ext cx="128258" cy="5591968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함초롬돋움"/>
                <a:ea typeface="함초롬돋움"/>
                <a:cs typeface="Times New Roman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0559" y="5623255"/>
              <a:ext cx="9144000" cy="158747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함초롬돋움"/>
                <a:ea typeface="함초롬돋움"/>
                <a:cs typeface="Times New Roman"/>
              </a:endParaRPr>
            </a:p>
          </p:txBody>
        </p:sp>
      </p:grpSp>
      <p:cxnSp>
        <p:nvCxnSpPr>
          <p:cNvPr id="73" name="직선 연결선 72"/>
          <p:cNvCxnSpPr>
            <a:cxnSpLocks/>
          </p:cNvCxnSpPr>
          <p:nvPr/>
        </p:nvCxnSpPr>
        <p:spPr>
          <a:xfrm flipH="1" flipV="1">
            <a:off x="8271681" y="2624439"/>
            <a:ext cx="31206" cy="1518599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4"/>
          <p:cNvSpPr txBox="1"/>
          <p:nvPr/>
        </p:nvSpPr>
        <p:spPr>
          <a:xfrm>
            <a:off x="8354932" y="3693769"/>
            <a:ext cx="976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213</a:t>
            </a:r>
          </a:p>
        </p:txBody>
      </p:sp>
      <p:sp>
        <p:nvSpPr>
          <p:cNvPr id="357" name="TextBox 36"/>
          <p:cNvSpPr txBox="1"/>
          <p:nvPr/>
        </p:nvSpPr>
        <p:spPr>
          <a:xfrm>
            <a:off x="429682" y="2172557"/>
            <a:ext cx="976306" cy="336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203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729280" y="911597"/>
            <a:ext cx="8655308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cxnSpLocks/>
          </p:cNvCxnSpPr>
          <p:nvPr/>
        </p:nvCxnSpPr>
        <p:spPr>
          <a:xfrm flipV="1">
            <a:off x="729280" y="894486"/>
            <a:ext cx="6068" cy="1737026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cxnSpLocks/>
          </p:cNvCxnSpPr>
          <p:nvPr/>
        </p:nvCxnSpPr>
        <p:spPr>
          <a:xfrm>
            <a:off x="7835301" y="1879049"/>
            <a:ext cx="7654" cy="3487609"/>
          </a:xfrm>
          <a:prstGeom prst="line">
            <a:avLst/>
          </a:prstGeom>
          <a:ln w="381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305134" y="2978380"/>
            <a:ext cx="1077254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307334" y="3345810"/>
            <a:ext cx="1077254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8284326" y="3674759"/>
            <a:ext cx="1077254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378739" y="2620248"/>
            <a:ext cx="2049126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8288536" y="2620248"/>
            <a:ext cx="1077254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cxnSpLocks/>
          </p:cNvCxnSpPr>
          <p:nvPr/>
        </p:nvCxnSpPr>
        <p:spPr>
          <a:xfrm>
            <a:off x="8323183" y="2316837"/>
            <a:ext cx="1061453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6439138" y="1290879"/>
            <a:ext cx="1016306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V="1">
            <a:off x="7443478" y="911598"/>
            <a:ext cx="0" cy="758565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V="1">
            <a:off x="6434285" y="911598"/>
            <a:ext cx="0" cy="758565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flipV="1">
            <a:off x="6787369" y="911602"/>
            <a:ext cx="0" cy="758565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6439139" y="1655904"/>
            <a:ext cx="352485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flipV="1">
            <a:off x="7107058" y="911602"/>
            <a:ext cx="0" cy="379281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V="1">
            <a:off x="8292392" y="906922"/>
            <a:ext cx="0" cy="763244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 rot="5359363">
            <a:off x="6991985" y="1358532"/>
            <a:ext cx="230145" cy="581306"/>
            <a:chOff x="8448538" y="4189755"/>
            <a:chExt cx="363230" cy="750308"/>
          </a:xfrm>
        </p:grpSpPr>
        <p:sp>
          <p:nvSpPr>
            <p:cNvPr id="162" name="원형 161"/>
            <p:cNvSpPr/>
            <p:nvPr/>
          </p:nvSpPr>
          <p:spPr>
            <a:xfrm>
              <a:off x="8448538" y="4189755"/>
              <a:ext cx="363230" cy="375645"/>
            </a:xfrm>
            <a:prstGeom prst="pie">
              <a:avLst>
                <a:gd name="adj1" fmla="val 0"/>
                <a:gd name="adj2" fmla="val 1079742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원형 162"/>
            <p:cNvSpPr/>
            <p:nvPr/>
          </p:nvSpPr>
          <p:spPr>
            <a:xfrm rot="10800000">
              <a:off x="8448538" y="4564418"/>
              <a:ext cx="363230" cy="375645"/>
            </a:xfrm>
            <a:prstGeom prst="pie">
              <a:avLst>
                <a:gd name="adj1" fmla="val 0"/>
                <a:gd name="adj2" fmla="val 1079742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3" name="원형 172"/>
          <p:cNvSpPr/>
          <p:nvPr/>
        </p:nvSpPr>
        <p:spPr>
          <a:xfrm rot="10800000" flipH="1">
            <a:off x="7278460" y="2611999"/>
            <a:ext cx="135534" cy="149960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8" name="원형 177"/>
          <p:cNvSpPr/>
          <p:nvPr/>
        </p:nvSpPr>
        <p:spPr>
          <a:xfrm rot="5400000" flipH="1">
            <a:off x="869701" y="2027116"/>
            <a:ext cx="140847" cy="128964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3" name="원형 171"/>
          <p:cNvSpPr/>
          <p:nvPr/>
        </p:nvSpPr>
        <p:spPr>
          <a:xfrm rot="21580828" flipH="1">
            <a:off x="7443940" y="1417750"/>
            <a:ext cx="168131" cy="165982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5" name="원형 171"/>
          <p:cNvSpPr/>
          <p:nvPr/>
        </p:nvSpPr>
        <p:spPr>
          <a:xfrm flipH="1">
            <a:off x="8376864" y="1177659"/>
            <a:ext cx="109348" cy="121680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18" name="직선 연결선 112"/>
          <p:cNvCxnSpPr>
            <a:cxnSpLocks/>
          </p:cNvCxnSpPr>
          <p:nvPr/>
        </p:nvCxnSpPr>
        <p:spPr>
          <a:xfrm flipH="1" flipV="1">
            <a:off x="6423857" y="2615299"/>
            <a:ext cx="6357" cy="1311267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 descr="MCj02153410000[1]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6876539" y="4136964"/>
            <a:ext cx="249169" cy="2270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pSp>
        <p:nvGrpSpPr>
          <p:cNvPr id="274" name="그룹 37"/>
          <p:cNvGrpSpPr/>
          <p:nvPr/>
        </p:nvGrpSpPr>
        <p:grpSpPr>
          <a:xfrm>
            <a:off x="7732339" y="916583"/>
            <a:ext cx="575045" cy="739320"/>
            <a:chOff x="4163220" y="4448452"/>
            <a:chExt cx="829466" cy="1073958"/>
          </a:xfrm>
        </p:grpSpPr>
        <p:cxnSp>
          <p:nvCxnSpPr>
            <p:cNvPr id="275" name="직선 연결선 38"/>
            <p:cNvCxnSpPr/>
            <p:nvPr/>
          </p:nvCxnSpPr>
          <p:spPr>
            <a:xfrm rot="16200000" flipH="1">
              <a:off x="3638147" y="4985432"/>
              <a:ext cx="1073957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39"/>
            <p:cNvCxnSpPr/>
            <p:nvPr/>
          </p:nvCxnSpPr>
          <p:spPr>
            <a:xfrm rot="16200000" flipH="1">
              <a:off x="4046928" y="4985432"/>
              <a:ext cx="1073957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40"/>
            <p:cNvCxnSpPr/>
            <p:nvPr/>
          </p:nvCxnSpPr>
          <p:spPr>
            <a:xfrm rot="16200000" flipH="1">
              <a:off x="4455708" y="4985432"/>
              <a:ext cx="1073957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41"/>
            <p:cNvCxnSpPr/>
            <p:nvPr/>
          </p:nvCxnSpPr>
          <p:spPr>
            <a:xfrm rot="10800000">
              <a:off x="4163220" y="5385028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42"/>
            <p:cNvCxnSpPr/>
            <p:nvPr/>
          </p:nvCxnSpPr>
          <p:spPr>
            <a:xfrm rot="10800000">
              <a:off x="4163220" y="5265973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43"/>
            <p:cNvCxnSpPr/>
            <p:nvPr/>
          </p:nvCxnSpPr>
          <p:spPr>
            <a:xfrm rot="10800000">
              <a:off x="4163220" y="5146917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44"/>
            <p:cNvCxnSpPr/>
            <p:nvPr/>
          </p:nvCxnSpPr>
          <p:spPr>
            <a:xfrm rot="10800000">
              <a:off x="4163220" y="5027863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45"/>
            <p:cNvCxnSpPr/>
            <p:nvPr/>
          </p:nvCxnSpPr>
          <p:spPr>
            <a:xfrm rot="10800000">
              <a:off x="4163220" y="4908806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46"/>
            <p:cNvCxnSpPr/>
            <p:nvPr/>
          </p:nvCxnSpPr>
          <p:spPr>
            <a:xfrm rot="10800000">
              <a:off x="4163220" y="4789751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47"/>
            <p:cNvCxnSpPr/>
            <p:nvPr/>
          </p:nvCxnSpPr>
          <p:spPr>
            <a:xfrm rot="10800000">
              <a:off x="4163220" y="4448452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48"/>
            <p:cNvCxnSpPr/>
            <p:nvPr/>
          </p:nvCxnSpPr>
          <p:spPr>
            <a:xfrm rot="10800000">
              <a:off x="4163220" y="4670695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49"/>
            <p:cNvCxnSpPr/>
            <p:nvPr/>
          </p:nvCxnSpPr>
          <p:spPr>
            <a:xfrm rot="10800000">
              <a:off x="4163220" y="5522410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9" name="TextBox 34"/>
          <p:cNvSpPr txBox="1"/>
          <p:nvPr/>
        </p:nvSpPr>
        <p:spPr>
          <a:xfrm>
            <a:off x="5907496" y="2160118"/>
            <a:ext cx="9763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휴게실</a:t>
            </a:r>
          </a:p>
        </p:txBody>
      </p:sp>
      <p:sp>
        <p:nvSpPr>
          <p:cNvPr id="310" name="TextBox 34"/>
          <p:cNvSpPr txBox="1"/>
          <p:nvPr/>
        </p:nvSpPr>
        <p:spPr>
          <a:xfrm>
            <a:off x="8333929" y="2014598"/>
            <a:ext cx="9763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운동치료실</a:t>
            </a:r>
          </a:p>
        </p:txBody>
      </p:sp>
      <p:cxnSp>
        <p:nvCxnSpPr>
          <p:cNvPr id="312" name="직선 연결선 61"/>
          <p:cNvCxnSpPr/>
          <p:nvPr/>
        </p:nvCxnSpPr>
        <p:spPr>
          <a:xfrm>
            <a:off x="6431759" y="4113048"/>
            <a:ext cx="102886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 61"/>
          <p:cNvCxnSpPr>
            <a:cxnSpLocks/>
          </p:cNvCxnSpPr>
          <p:nvPr/>
        </p:nvCxnSpPr>
        <p:spPr>
          <a:xfrm>
            <a:off x="6423855" y="3912197"/>
            <a:ext cx="1003438" cy="3478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61"/>
          <p:cNvCxnSpPr/>
          <p:nvPr/>
        </p:nvCxnSpPr>
        <p:spPr>
          <a:xfrm>
            <a:off x="6415701" y="2891918"/>
            <a:ext cx="102886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4"/>
          <p:cNvSpPr txBox="1"/>
          <p:nvPr/>
        </p:nvSpPr>
        <p:spPr>
          <a:xfrm>
            <a:off x="6430211" y="2612288"/>
            <a:ext cx="976312" cy="33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231</a:t>
            </a:r>
          </a:p>
        </p:txBody>
      </p:sp>
      <p:sp>
        <p:nvSpPr>
          <p:cNvPr id="319" name="TextBox 34"/>
          <p:cNvSpPr txBox="1"/>
          <p:nvPr/>
        </p:nvSpPr>
        <p:spPr>
          <a:xfrm>
            <a:off x="8310667" y="2639756"/>
            <a:ext cx="976314" cy="33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210</a:t>
            </a:r>
          </a:p>
        </p:txBody>
      </p:sp>
      <p:sp>
        <p:nvSpPr>
          <p:cNvPr id="320" name="TextBox 34"/>
          <p:cNvSpPr txBox="1"/>
          <p:nvPr/>
        </p:nvSpPr>
        <p:spPr>
          <a:xfrm>
            <a:off x="8333722" y="3015259"/>
            <a:ext cx="976314" cy="33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211</a:t>
            </a:r>
          </a:p>
        </p:txBody>
      </p:sp>
      <p:sp>
        <p:nvSpPr>
          <p:cNvPr id="321" name="TextBox 34"/>
          <p:cNvSpPr txBox="1"/>
          <p:nvPr/>
        </p:nvSpPr>
        <p:spPr>
          <a:xfrm>
            <a:off x="8346280" y="3336135"/>
            <a:ext cx="976314" cy="33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212</a:t>
            </a:r>
          </a:p>
        </p:txBody>
      </p:sp>
      <p:sp>
        <p:nvSpPr>
          <p:cNvPr id="330" name="TextBox 34"/>
          <p:cNvSpPr txBox="1"/>
          <p:nvPr/>
        </p:nvSpPr>
        <p:spPr>
          <a:xfrm>
            <a:off x="8330413" y="2378148"/>
            <a:ext cx="9763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맥반석치료실</a:t>
            </a:r>
          </a:p>
        </p:txBody>
      </p:sp>
      <p:cxnSp>
        <p:nvCxnSpPr>
          <p:cNvPr id="331" name="직선 연결선 130"/>
          <p:cNvCxnSpPr/>
          <p:nvPr/>
        </p:nvCxnSpPr>
        <p:spPr>
          <a:xfrm>
            <a:off x="8302887" y="1299339"/>
            <a:ext cx="1081749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80"/>
          <p:cNvCxnSpPr/>
          <p:nvPr/>
        </p:nvCxnSpPr>
        <p:spPr>
          <a:xfrm>
            <a:off x="8292392" y="1987815"/>
            <a:ext cx="1077254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154"/>
          <p:cNvCxnSpPr/>
          <p:nvPr/>
        </p:nvCxnSpPr>
        <p:spPr>
          <a:xfrm rot="16200000">
            <a:off x="8661420" y="1093942"/>
            <a:ext cx="364682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연결선 137"/>
          <p:cNvCxnSpPr/>
          <p:nvPr/>
        </p:nvCxnSpPr>
        <p:spPr>
          <a:xfrm>
            <a:off x="7436921" y="1655904"/>
            <a:ext cx="870460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연결선 137"/>
          <p:cNvCxnSpPr/>
          <p:nvPr/>
        </p:nvCxnSpPr>
        <p:spPr>
          <a:xfrm>
            <a:off x="6439138" y="1655904"/>
            <a:ext cx="1016306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249"/>
          <p:cNvCxnSpPr/>
          <p:nvPr/>
        </p:nvCxnSpPr>
        <p:spPr>
          <a:xfrm>
            <a:off x="7089698" y="1875657"/>
            <a:ext cx="16121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원형 171"/>
          <p:cNvSpPr/>
          <p:nvPr/>
        </p:nvSpPr>
        <p:spPr>
          <a:xfrm rot="5400000" flipH="1">
            <a:off x="8844848" y="1102404"/>
            <a:ext cx="111157" cy="108833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54" name="직선 연결선 51"/>
          <p:cNvCxnSpPr/>
          <p:nvPr/>
        </p:nvCxnSpPr>
        <p:spPr>
          <a:xfrm rot="16200000" flipH="1">
            <a:off x="6850812" y="1649185"/>
            <a:ext cx="461464" cy="0"/>
          </a:xfrm>
          <a:prstGeom prst="line">
            <a:avLst/>
          </a:prstGeom>
          <a:ln w="381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화살표 연결선 213"/>
          <p:cNvCxnSpPr/>
          <p:nvPr/>
        </p:nvCxnSpPr>
        <p:spPr>
          <a:xfrm>
            <a:off x="7081545" y="1417282"/>
            <a:ext cx="345749" cy="0"/>
          </a:xfrm>
          <a:prstGeom prst="straightConnector1">
            <a:avLst/>
          </a:prstGeom>
          <a:ln w="38100"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6" name="그림 28" descr="EMB0000018c0832"/>
          <p:cNvPicPr/>
          <p:nvPr/>
        </p:nvPicPr>
        <p:blipFill rotWithShape="1">
          <a:blip r:embed="rId3">
            <a:lum/>
          </a:blip>
          <a:srcRect l="11970" t="10510" r="62030" b="10510"/>
          <a:stretch>
            <a:fillRect/>
          </a:stretch>
        </p:blipFill>
        <p:spPr>
          <a:xfrm>
            <a:off x="7435448" y="1338115"/>
            <a:ext cx="296891" cy="3110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58" name="TextBox 34"/>
          <p:cNvSpPr txBox="1"/>
          <p:nvPr/>
        </p:nvSpPr>
        <p:spPr>
          <a:xfrm>
            <a:off x="8412270" y="1570775"/>
            <a:ext cx="9763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b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간호사실</a:t>
            </a:r>
          </a:p>
        </p:txBody>
      </p:sp>
      <p:sp>
        <p:nvSpPr>
          <p:cNvPr id="359" name="TextBox 34"/>
          <p:cNvSpPr txBox="1"/>
          <p:nvPr/>
        </p:nvSpPr>
        <p:spPr>
          <a:xfrm>
            <a:off x="8105741" y="982916"/>
            <a:ext cx="976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900" b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휴게실</a:t>
            </a:r>
          </a:p>
        </p:txBody>
      </p:sp>
      <p:cxnSp>
        <p:nvCxnSpPr>
          <p:cNvPr id="361" name="직선 연결선 12"/>
          <p:cNvCxnSpPr/>
          <p:nvPr/>
        </p:nvCxnSpPr>
        <p:spPr>
          <a:xfrm flipV="1">
            <a:off x="2857074" y="915843"/>
            <a:ext cx="0" cy="758564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15"/>
          <p:cNvCxnSpPr/>
          <p:nvPr/>
        </p:nvCxnSpPr>
        <p:spPr>
          <a:xfrm flipV="1">
            <a:off x="5403454" y="915843"/>
            <a:ext cx="0" cy="758565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17"/>
          <p:cNvCxnSpPr/>
          <p:nvPr/>
        </p:nvCxnSpPr>
        <p:spPr>
          <a:xfrm>
            <a:off x="731967" y="2640356"/>
            <a:ext cx="4646773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22"/>
          <p:cNvCxnSpPr/>
          <p:nvPr/>
        </p:nvCxnSpPr>
        <p:spPr>
          <a:xfrm rot="16200000">
            <a:off x="841048" y="2319212"/>
            <a:ext cx="609976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"/>
          <p:cNvSpPr txBox="1"/>
          <p:nvPr/>
        </p:nvSpPr>
        <p:spPr>
          <a:xfrm>
            <a:off x="1084553" y="2126911"/>
            <a:ext cx="976307" cy="337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225</a:t>
            </a:r>
          </a:p>
        </p:txBody>
      </p:sp>
      <p:grpSp>
        <p:nvGrpSpPr>
          <p:cNvPr id="366" name="그룹 37"/>
          <p:cNvGrpSpPr/>
          <p:nvPr/>
        </p:nvGrpSpPr>
        <p:grpSpPr>
          <a:xfrm>
            <a:off x="729281" y="907406"/>
            <a:ext cx="422650" cy="767004"/>
            <a:chOff x="4163220" y="4448452"/>
            <a:chExt cx="829466" cy="1073958"/>
          </a:xfrm>
        </p:grpSpPr>
        <p:cxnSp>
          <p:nvCxnSpPr>
            <p:cNvPr id="367" name="직선 연결선 38"/>
            <p:cNvCxnSpPr/>
            <p:nvPr/>
          </p:nvCxnSpPr>
          <p:spPr>
            <a:xfrm rot="16200000" flipH="1">
              <a:off x="3638147" y="4985432"/>
              <a:ext cx="1073957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9"/>
            <p:cNvCxnSpPr/>
            <p:nvPr/>
          </p:nvCxnSpPr>
          <p:spPr>
            <a:xfrm rot="16200000" flipH="1">
              <a:off x="4046928" y="4985432"/>
              <a:ext cx="1073957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 40"/>
            <p:cNvCxnSpPr/>
            <p:nvPr/>
          </p:nvCxnSpPr>
          <p:spPr>
            <a:xfrm rot="16200000" flipH="1">
              <a:off x="4455708" y="4985432"/>
              <a:ext cx="1073957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 41"/>
            <p:cNvCxnSpPr/>
            <p:nvPr/>
          </p:nvCxnSpPr>
          <p:spPr>
            <a:xfrm rot="10800000">
              <a:off x="4163220" y="5385028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 42"/>
            <p:cNvCxnSpPr/>
            <p:nvPr/>
          </p:nvCxnSpPr>
          <p:spPr>
            <a:xfrm rot="10800000">
              <a:off x="4163220" y="5265973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 43"/>
            <p:cNvCxnSpPr/>
            <p:nvPr/>
          </p:nvCxnSpPr>
          <p:spPr>
            <a:xfrm rot="10800000">
              <a:off x="4163220" y="5146917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 44"/>
            <p:cNvCxnSpPr/>
            <p:nvPr/>
          </p:nvCxnSpPr>
          <p:spPr>
            <a:xfrm rot="10800000">
              <a:off x="4163220" y="5027863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직선 연결선 45"/>
            <p:cNvCxnSpPr/>
            <p:nvPr/>
          </p:nvCxnSpPr>
          <p:spPr>
            <a:xfrm rot="10800000">
              <a:off x="4163220" y="4908806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46"/>
            <p:cNvCxnSpPr/>
            <p:nvPr/>
          </p:nvCxnSpPr>
          <p:spPr>
            <a:xfrm rot="10800000">
              <a:off x="4163220" y="4789751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직선 연결선 47"/>
            <p:cNvCxnSpPr/>
            <p:nvPr/>
          </p:nvCxnSpPr>
          <p:spPr>
            <a:xfrm rot="10800000">
              <a:off x="4163220" y="4448452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 48"/>
            <p:cNvCxnSpPr/>
            <p:nvPr/>
          </p:nvCxnSpPr>
          <p:spPr>
            <a:xfrm rot="10800000">
              <a:off x="4163220" y="4670695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 49"/>
            <p:cNvCxnSpPr/>
            <p:nvPr/>
          </p:nvCxnSpPr>
          <p:spPr>
            <a:xfrm rot="10800000">
              <a:off x="4163220" y="5522410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9" name="직선 연결선 94"/>
          <p:cNvCxnSpPr/>
          <p:nvPr/>
        </p:nvCxnSpPr>
        <p:spPr>
          <a:xfrm rot="16200000">
            <a:off x="1644187" y="2330490"/>
            <a:ext cx="649812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97"/>
          <p:cNvCxnSpPr/>
          <p:nvPr/>
        </p:nvCxnSpPr>
        <p:spPr>
          <a:xfrm>
            <a:off x="716793" y="1999444"/>
            <a:ext cx="4677120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100"/>
          <p:cNvCxnSpPr>
            <a:cxnSpLocks/>
          </p:cNvCxnSpPr>
          <p:nvPr/>
        </p:nvCxnSpPr>
        <p:spPr>
          <a:xfrm flipH="1" flipV="1">
            <a:off x="5401592" y="2000384"/>
            <a:ext cx="1863" cy="655013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104"/>
          <p:cNvCxnSpPr/>
          <p:nvPr/>
        </p:nvCxnSpPr>
        <p:spPr>
          <a:xfrm rot="16200000">
            <a:off x="3377233" y="2326514"/>
            <a:ext cx="626484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105"/>
          <p:cNvCxnSpPr/>
          <p:nvPr/>
        </p:nvCxnSpPr>
        <p:spPr>
          <a:xfrm rot="16200000">
            <a:off x="4291859" y="2323508"/>
            <a:ext cx="601860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110"/>
          <p:cNvCxnSpPr/>
          <p:nvPr/>
        </p:nvCxnSpPr>
        <p:spPr>
          <a:xfrm>
            <a:off x="716860" y="1674406"/>
            <a:ext cx="5231418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121"/>
          <p:cNvCxnSpPr/>
          <p:nvPr/>
        </p:nvCxnSpPr>
        <p:spPr>
          <a:xfrm flipV="1">
            <a:off x="1151931" y="915843"/>
            <a:ext cx="0" cy="758564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124"/>
          <p:cNvCxnSpPr/>
          <p:nvPr/>
        </p:nvCxnSpPr>
        <p:spPr>
          <a:xfrm flipV="1">
            <a:off x="1974978" y="915843"/>
            <a:ext cx="0" cy="758564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125"/>
          <p:cNvCxnSpPr/>
          <p:nvPr/>
        </p:nvCxnSpPr>
        <p:spPr>
          <a:xfrm flipV="1">
            <a:off x="4598675" y="915843"/>
            <a:ext cx="0" cy="758564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연결선 128"/>
          <p:cNvCxnSpPr/>
          <p:nvPr/>
        </p:nvCxnSpPr>
        <p:spPr>
          <a:xfrm flipV="1">
            <a:off x="5946896" y="915843"/>
            <a:ext cx="0" cy="758565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직선 연결선 132"/>
          <p:cNvCxnSpPr/>
          <p:nvPr/>
        </p:nvCxnSpPr>
        <p:spPr>
          <a:xfrm>
            <a:off x="5393914" y="1269895"/>
            <a:ext cx="55298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연결선 124"/>
          <p:cNvCxnSpPr/>
          <p:nvPr/>
        </p:nvCxnSpPr>
        <p:spPr>
          <a:xfrm rot="16200000">
            <a:off x="2546398" y="2335565"/>
            <a:ext cx="609582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원형 171"/>
          <p:cNvSpPr/>
          <p:nvPr/>
        </p:nvSpPr>
        <p:spPr>
          <a:xfrm rot="16167609" flipH="1">
            <a:off x="5805978" y="1075767"/>
            <a:ext cx="144400" cy="136079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93" name="그림 28" descr="EMB0000018c0832"/>
          <p:cNvPicPr/>
          <p:nvPr/>
        </p:nvPicPr>
        <p:blipFill rotWithShape="1">
          <a:blip r:embed="rId3">
            <a:lum/>
          </a:blip>
          <a:srcRect l="11970" t="10510" r="62030" b="10510"/>
          <a:stretch>
            <a:fillRect/>
          </a:stretch>
        </p:blipFill>
        <p:spPr>
          <a:xfrm>
            <a:off x="795698" y="1342360"/>
            <a:ext cx="288855" cy="3110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94" name="그림 27" descr="MCj02153410000[1]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715938" y="1645014"/>
            <a:ext cx="249169" cy="3301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395" name="직선 연결선 12"/>
          <p:cNvCxnSpPr/>
          <p:nvPr/>
        </p:nvCxnSpPr>
        <p:spPr>
          <a:xfrm flipV="1">
            <a:off x="3696360" y="915843"/>
            <a:ext cx="0" cy="758564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TextBox 36"/>
          <p:cNvSpPr txBox="1"/>
          <p:nvPr/>
        </p:nvSpPr>
        <p:spPr>
          <a:xfrm>
            <a:off x="1874883" y="2162022"/>
            <a:ext cx="976307" cy="337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 </a:t>
            </a:r>
            <a:r>
              <a:rPr lang="en-US" altLang="ko-KR" sz="1600" b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223</a:t>
            </a:r>
          </a:p>
        </p:txBody>
      </p:sp>
      <p:sp>
        <p:nvSpPr>
          <p:cNvPr id="397" name="TextBox 36"/>
          <p:cNvSpPr txBox="1"/>
          <p:nvPr/>
        </p:nvSpPr>
        <p:spPr>
          <a:xfrm>
            <a:off x="2740406" y="2148249"/>
            <a:ext cx="976307" cy="337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 </a:t>
            </a: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222</a:t>
            </a:r>
          </a:p>
        </p:txBody>
      </p:sp>
      <p:sp>
        <p:nvSpPr>
          <p:cNvPr id="398" name="TextBox 36"/>
          <p:cNvSpPr txBox="1"/>
          <p:nvPr/>
        </p:nvSpPr>
        <p:spPr>
          <a:xfrm>
            <a:off x="3622369" y="2133706"/>
            <a:ext cx="976307" cy="337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221</a:t>
            </a:r>
          </a:p>
        </p:txBody>
      </p:sp>
      <p:sp>
        <p:nvSpPr>
          <p:cNvPr id="399" name="TextBox 36"/>
          <p:cNvSpPr txBox="1"/>
          <p:nvPr/>
        </p:nvSpPr>
        <p:spPr>
          <a:xfrm>
            <a:off x="4469844" y="2162792"/>
            <a:ext cx="976307" cy="337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220</a:t>
            </a:r>
          </a:p>
        </p:txBody>
      </p:sp>
      <p:sp>
        <p:nvSpPr>
          <p:cNvPr id="400" name="원형 171"/>
          <p:cNvSpPr/>
          <p:nvPr/>
        </p:nvSpPr>
        <p:spPr>
          <a:xfrm rot="10800000" flipH="1">
            <a:off x="5817003" y="1318997"/>
            <a:ext cx="131274" cy="137617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1" name="TextBox 36"/>
          <p:cNvSpPr txBox="1"/>
          <p:nvPr/>
        </p:nvSpPr>
        <p:spPr>
          <a:xfrm>
            <a:off x="1084553" y="1126660"/>
            <a:ext cx="9763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목욕실</a:t>
            </a:r>
          </a:p>
        </p:txBody>
      </p:sp>
      <p:sp>
        <p:nvSpPr>
          <p:cNvPr id="402" name="TextBox 36"/>
          <p:cNvSpPr txBox="1"/>
          <p:nvPr/>
        </p:nvSpPr>
        <p:spPr>
          <a:xfrm>
            <a:off x="1878871" y="1126660"/>
            <a:ext cx="976307" cy="337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 </a:t>
            </a:r>
            <a:r>
              <a:rPr lang="en-US" altLang="ko-KR" sz="1600" b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229</a:t>
            </a:r>
          </a:p>
        </p:txBody>
      </p:sp>
      <p:sp>
        <p:nvSpPr>
          <p:cNvPr id="403" name="TextBox 36"/>
          <p:cNvSpPr txBox="1"/>
          <p:nvPr/>
        </p:nvSpPr>
        <p:spPr>
          <a:xfrm>
            <a:off x="2732490" y="1126660"/>
            <a:ext cx="976307" cy="337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 </a:t>
            </a:r>
            <a:r>
              <a:rPr lang="en-US" altLang="ko-KR" sz="1600" b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228</a:t>
            </a:r>
          </a:p>
        </p:txBody>
      </p:sp>
      <p:sp>
        <p:nvSpPr>
          <p:cNvPr id="404" name="TextBox 36"/>
          <p:cNvSpPr txBox="1"/>
          <p:nvPr/>
        </p:nvSpPr>
        <p:spPr>
          <a:xfrm>
            <a:off x="3622369" y="1126660"/>
            <a:ext cx="976307" cy="337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1600" b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227</a:t>
            </a:r>
          </a:p>
        </p:txBody>
      </p:sp>
      <p:sp>
        <p:nvSpPr>
          <p:cNvPr id="405" name="TextBox 36"/>
          <p:cNvSpPr txBox="1"/>
          <p:nvPr/>
        </p:nvSpPr>
        <p:spPr>
          <a:xfrm>
            <a:off x="4504986" y="1126660"/>
            <a:ext cx="976307" cy="337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226</a:t>
            </a:r>
          </a:p>
        </p:txBody>
      </p:sp>
      <p:cxnSp>
        <p:nvCxnSpPr>
          <p:cNvPr id="406" name="직선 화살표 연결선 248"/>
          <p:cNvCxnSpPr/>
          <p:nvPr/>
        </p:nvCxnSpPr>
        <p:spPr>
          <a:xfrm rot="16200000">
            <a:off x="788322" y="1764255"/>
            <a:ext cx="25671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249"/>
          <p:cNvCxnSpPr/>
          <p:nvPr/>
        </p:nvCxnSpPr>
        <p:spPr>
          <a:xfrm>
            <a:off x="909435" y="1875657"/>
            <a:ext cx="61720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61">
            <a:extLst>
              <a:ext uri="{FF2B5EF4-FFF2-40B4-BE49-F238E27FC236}">
                <a16:creationId xmlns:a16="http://schemas.microsoft.com/office/drawing/2014/main" id="{AFAE2857-A715-4A56-BD9F-05FDAB5BB3C6}"/>
              </a:ext>
            </a:extLst>
          </p:cNvPr>
          <p:cNvCxnSpPr>
            <a:cxnSpLocks/>
          </p:cNvCxnSpPr>
          <p:nvPr/>
        </p:nvCxnSpPr>
        <p:spPr>
          <a:xfrm>
            <a:off x="8307384" y="3939997"/>
            <a:ext cx="1063788" cy="3465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원형 177">
            <a:extLst>
              <a:ext uri="{FF2B5EF4-FFF2-40B4-BE49-F238E27FC236}">
                <a16:creationId xmlns:a16="http://schemas.microsoft.com/office/drawing/2014/main" id="{397DDF4D-66FE-4512-AEF5-70A4B0ADBFF6}"/>
              </a:ext>
            </a:extLst>
          </p:cNvPr>
          <p:cNvSpPr/>
          <p:nvPr/>
        </p:nvSpPr>
        <p:spPr>
          <a:xfrm rot="5400000" flipH="1">
            <a:off x="7687734" y="3938223"/>
            <a:ext cx="140847" cy="128964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30" name="직선 연결선 61">
            <a:extLst>
              <a:ext uri="{FF2B5EF4-FFF2-40B4-BE49-F238E27FC236}">
                <a16:creationId xmlns:a16="http://schemas.microsoft.com/office/drawing/2014/main" id="{8BE022B5-5B0E-4B47-B917-E047C3B4AF65}"/>
              </a:ext>
            </a:extLst>
          </p:cNvPr>
          <p:cNvCxnSpPr>
            <a:cxnSpLocks/>
          </p:cNvCxnSpPr>
          <p:nvPr/>
        </p:nvCxnSpPr>
        <p:spPr>
          <a:xfrm flipV="1">
            <a:off x="7453870" y="3915676"/>
            <a:ext cx="834666" cy="2009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원형 172">
            <a:extLst>
              <a:ext uri="{FF2B5EF4-FFF2-40B4-BE49-F238E27FC236}">
                <a16:creationId xmlns:a16="http://schemas.microsoft.com/office/drawing/2014/main" id="{3E8AF2E5-06E6-49AE-9CFC-9DBD6ACBD190}"/>
              </a:ext>
            </a:extLst>
          </p:cNvPr>
          <p:cNvSpPr/>
          <p:nvPr/>
        </p:nvSpPr>
        <p:spPr>
          <a:xfrm rot="10800000" flipH="1">
            <a:off x="7856639" y="3917685"/>
            <a:ext cx="127268" cy="133419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35" name="직선 연결선 61">
            <a:extLst>
              <a:ext uri="{FF2B5EF4-FFF2-40B4-BE49-F238E27FC236}">
                <a16:creationId xmlns:a16="http://schemas.microsoft.com/office/drawing/2014/main" id="{EA21B84F-7FC4-46A5-B504-013964679971}"/>
              </a:ext>
            </a:extLst>
          </p:cNvPr>
          <p:cNvCxnSpPr/>
          <p:nvPr/>
        </p:nvCxnSpPr>
        <p:spPr>
          <a:xfrm>
            <a:off x="6419586" y="3427419"/>
            <a:ext cx="102886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61">
            <a:extLst>
              <a:ext uri="{FF2B5EF4-FFF2-40B4-BE49-F238E27FC236}">
                <a16:creationId xmlns:a16="http://schemas.microsoft.com/office/drawing/2014/main" id="{93536E70-80C5-495C-B622-EA85723248D1}"/>
              </a:ext>
            </a:extLst>
          </p:cNvPr>
          <p:cNvCxnSpPr/>
          <p:nvPr/>
        </p:nvCxnSpPr>
        <p:spPr>
          <a:xfrm>
            <a:off x="6425010" y="3182081"/>
            <a:ext cx="102886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61">
            <a:extLst>
              <a:ext uri="{FF2B5EF4-FFF2-40B4-BE49-F238E27FC236}">
                <a16:creationId xmlns:a16="http://schemas.microsoft.com/office/drawing/2014/main" id="{AACA78B9-DDF0-4A99-83F1-8003EBB82D52}"/>
              </a:ext>
            </a:extLst>
          </p:cNvPr>
          <p:cNvCxnSpPr/>
          <p:nvPr/>
        </p:nvCxnSpPr>
        <p:spPr>
          <a:xfrm>
            <a:off x="6416857" y="3695723"/>
            <a:ext cx="102886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34">
            <a:extLst>
              <a:ext uri="{FF2B5EF4-FFF2-40B4-BE49-F238E27FC236}">
                <a16:creationId xmlns:a16="http://schemas.microsoft.com/office/drawing/2014/main" id="{3CDD0601-4186-4205-8460-7D57832F521E}"/>
              </a:ext>
            </a:extLst>
          </p:cNvPr>
          <p:cNvSpPr txBox="1"/>
          <p:nvPr/>
        </p:nvSpPr>
        <p:spPr>
          <a:xfrm>
            <a:off x="6436582" y="2913017"/>
            <a:ext cx="976312" cy="33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232</a:t>
            </a:r>
          </a:p>
        </p:txBody>
      </p:sp>
      <p:sp>
        <p:nvSpPr>
          <p:cNvPr id="141" name="TextBox 34">
            <a:extLst>
              <a:ext uri="{FF2B5EF4-FFF2-40B4-BE49-F238E27FC236}">
                <a16:creationId xmlns:a16="http://schemas.microsoft.com/office/drawing/2014/main" id="{BB8C235F-EC23-4A52-8157-492C3DEEB3E2}"/>
              </a:ext>
            </a:extLst>
          </p:cNvPr>
          <p:cNvSpPr txBox="1"/>
          <p:nvPr/>
        </p:nvSpPr>
        <p:spPr>
          <a:xfrm>
            <a:off x="6443417" y="3155694"/>
            <a:ext cx="976312" cy="33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215</a:t>
            </a:r>
          </a:p>
        </p:txBody>
      </p:sp>
      <p:sp>
        <p:nvSpPr>
          <p:cNvPr id="142" name="TextBox 34">
            <a:extLst>
              <a:ext uri="{FF2B5EF4-FFF2-40B4-BE49-F238E27FC236}">
                <a16:creationId xmlns:a16="http://schemas.microsoft.com/office/drawing/2014/main" id="{0BEE6AF3-A034-42AF-9C39-D87CC779B6D9}"/>
              </a:ext>
            </a:extLst>
          </p:cNvPr>
          <p:cNvSpPr txBox="1"/>
          <p:nvPr/>
        </p:nvSpPr>
        <p:spPr>
          <a:xfrm>
            <a:off x="6443417" y="3381560"/>
            <a:ext cx="976312" cy="33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216</a:t>
            </a:r>
          </a:p>
        </p:txBody>
      </p:sp>
      <p:sp>
        <p:nvSpPr>
          <p:cNvPr id="143" name="TextBox 34">
            <a:extLst>
              <a:ext uri="{FF2B5EF4-FFF2-40B4-BE49-F238E27FC236}">
                <a16:creationId xmlns:a16="http://schemas.microsoft.com/office/drawing/2014/main" id="{5DC87919-BC74-407F-B338-D6546F0C69E9}"/>
              </a:ext>
            </a:extLst>
          </p:cNvPr>
          <p:cNvSpPr txBox="1"/>
          <p:nvPr/>
        </p:nvSpPr>
        <p:spPr>
          <a:xfrm>
            <a:off x="6564705" y="3650579"/>
            <a:ext cx="782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217</a:t>
            </a:r>
          </a:p>
        </p:txBody>
      </p:sp>
      <p:cxnSp>
        <p:nvCxnSpPr>
          <p:cNvPr id="144" name="직선 연결선 61">
            <a:extLst>
              <a:ext uri="{FF2B5EF4-FFF2-40B4-BE49-F238E27FC236}">
                <a16:creationId xmlns:a16="http://schemas.microsoft.com/office/drawing/2014/main" id="{B10CE1BC-F2B4-4D6E-B019-41E6ED215E56}"/>
              </a:ext>
            </a:extLst>
          </p:cNvPr>
          <p:cNvCxnSpPr>
            <a:cxnSpLocks/>
          </p:cNvCxnSpPr>
          <p:nvPr/>
        </p:nvCxnSpPr>
        <p:spPr>
          <a:xfrm>
            <a:off x="6423855" y="4382970"/>
            <a:ext cx="1014222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61">
            <a:extLst>
              <a:ext uri="{FF2B5EF4-FFF2-40B4-BE49-F238E27FC236}">
                <a16:creationId xmlns:a16="http://schemas.microsoft.com/office/drawing/2014/main" id="{FDBAC5D6-F68E-4306-81B0-6E2D61F00B47}"/>
              </a:ext>
            </a:extLst>
          </p:cNvPr>
          <p:cNvCxnSpPr/>
          <p:nvPr/>
        </p:nvCxnSpPr>
        <p:spPr>
          <a:xfrm>
            <a:off x="6412402" y="4942945"/>
            <a:ext cx="102886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7699154F-6C66-4367-85D5-FAD46EC9C79C}"/>
              </a:ext>
            </a:extLst>
          </p:cNvPr>
          <p:cNvCxnSpPr>
            <a:cxnSpLocks/>
          </p:cNvCxnSpPr>
          <p:nvPr/>
        </p:nvCxnSpPr>
        <p:spPr>
          <a:xfrm flipH="1" flipV="1">
            <a:off x="7419730" y="2658528"/>
            <a:ext cx="19406" cy="766034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61">
            <a:extLst>
              <a:ext uri="{FF2B5EF4-FFF2-40B4-BE49-F238E27FC236}">
                <a16:creationId xmlns:a16="http://schemas.microsoft.com/office/drawing/2014/main" id="{804C3087-0C9B-4E50-8A7E-3E3024BD8668}"/>
              </a:ext>
            </a:extLst>
          </p:cNvPr>
          <p:cNvCxnSpPr>
            <a:cxnSpLocks/>
          </p:cNvCxnSpPr>
          <p:nvPr/>
        </p:nvCxnSpPr>
        <p:spPr>
          <a:xfrm>
            <a:off x="8293734" y="4143036"/>
            <a:ext cx="1072057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원형 172">
            <a:extLst>
              <a:ext uri="{FF2B5EF4-FFF2-40B4-BE49-F238E27FC236}">
                <a16:creationId xmlns:a16="http://schemas.microsoft.com/office/drawing/2014/main" id="{EA9D39C4-CA75-446D-B8FC-EDE11FBB0D54}"/>
              </a:ext>
            </a:extLst>
          </p:cNvPr>
          <p:cNvSpPr/>
          <p:nvPr/>
        </p:nvSpPr>
        <p:spPr>
          <a:xfrm rot="10800000" flipH="1">
            <a:off x="8526130" y="4172117"/>
            <a:ext cx="135534" cy="149960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4" name="원형 172">
            <a:extLst>
              <a:ext uri="{FF2B5EF4-FFF2-40B4-BE49-F238E27FC236}">
                <a16:creationId xmlns:a16="http://schemas.microsoft.com/office/drawing/2014/main" id="{7BE688DB-6DCE-489A-A602-26DE7F3832AA}"/>
              </a:ext>
            </a:extLst>
          </p:cNvPr>
          <p:cNvSpPr/>
          <p:nvPr/>
        </p:nvSpPr>
        <p:spPr>
          <a:xfrm rot="10800000" flipH="1">
            <a:off x="8986950" y="4168801"/>
            <a:ext cx="122510" cy="152399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60" name="직선 연결선 46">
            <a:extLst>
              <a:ext uri="{FF2B5EF4-FFF2-40B4-BE49-F238E27FC236}">
                <a16:creationId xmlns:a16="http://schemas.microsoft.com/office/drawing/2014/main" id="{F919A959-051A-4899-9F06-02B94B006FBF}"/>
              </a:ext>
            </a:extLst>
          </p:cNvPr>
          <p:cNvCxnSpPr/>
          <p:nvPr/>
        </p:nvCxnSpPr>
        <p:spPr>
          <a:xfrm rot="10800000">
            <a:off x="7884739" y="1303936"/>
            <a:ext cx="566791" cy="0"/>
          </a:xfrm>
          <a:prstGeom prst="line">
            <a:avLst/>
          </a:prstGeom>
          <a:ln w="127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2">
            <a:extLst>
              <a:ext uri="{FF2B5EF4-FFF2-40B4-BE49-F238E27FC236}">
                <a16:creationId xmlns:a16="http://schemas.microsoft.com/office/drawing/2014/main" id="{99BD47A3-1924-43FE-AE4E-0AD8B2DCF292}"/>
              </a:ext>
            </a:extLst>
          </p:cNvPr>
          <p:cNvCxnSpPr>
            <a:cxnSpLocks/>
          </p:cNvCxnSpPr>
          <p:nvPr/>
        </p:nvCxnSpPr>
        <p:spPr>
          <a:xfrm flipV="1">
            <a:off x="6724695" y="4113050"/>
            <a:ext cx="0" cy="250947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61">
            <a:extLst>
              <a:ext uri="{FF2B5EF4-FFF2-40B4-BE49-F238E27FC236}">
                <a16:creationId xmlns:a16="http://schemas.microsoft.com/office/drawing/2014/main" id="{78921324-F65A-4372-880E-9D9EF3A0253E}"/>
              </a:ext>
            </a:extLst>
          </p:cNvPr>
          <p:cNvCxnSpPr/>
          <p:nvPr/>
        </p:nvCxnSpPr>
        <p:spPr>
          <a:xfrm>
            <a:off x="6397055" y="4679446"/>
            <a:ext cx="102886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61">
            <a:extLst>
              <a:ext uri="{FF2B5EF4-FFF2-40B4-BE49-F238E27FC236}">
                <a16:creationId xmlns:a16="http://schemas.microsoft.com/office/drawing/2014/main" id="{A0FD137D-ABB7-4306-99D7-1F03ED03BC3B}"/>
              </a:ext>
            </a:extLst>
          </p:cNvPr>
          <p:cNvCxnSpPr/>
          <p:nvPr/>
        </p:nvCxnSpPr>
        <p:spPr>
          <a:xfrm>
            <a:off x="6398433" y="5187673"/>
            <a:ext cx="102886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61">
            <a:extLst>
              <a:ext uri="{FF2B5EF4-FFF2-40B4-BE49-F238E27FC236}">
                <a16:creationId xmlns:a16="http://schemas.microsoft.com/office/drawing/2014/main" id="{67D6647B-85F2-493F-98E8-B2920A1F5F94}"/>
              </a:ext>
            </a:extLst>
          </p:cNvPr>
          <p:cNvCxnSpPr/>
          <p:nvPr/>
        </p:nvCxnSpPr>
        <p:spPr>
          <a:xfrm>
            <a:off x="8328659" y="4676844"/>
            <a:ext cx="102886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61">
            <a:extLst>
              <a:ext uri="{FF2B5EF4-FFF2-40B4-BE49-F238E27FC236}">
                <a16:creationId xmlns:a16="http://schemas.microsoft.com/office/drawing/2014/main" id="{8F2A4A33-90BE-4FEC-AE46-C1290444DAB3}"/>
              </a:ext>
            </a:extLst>
          </p:cNvPr>
          <p:cNvCxnSpPr/>
          <p:nvPr/>
        </p:nvCxnSpPr>
        <p:spPr>
          <a:xfrm>
            <a:off x="8320007" y="4398673"/>
            <a:ext cx="102886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34">
            <a:extLst>
              <a:ext uri="{FF2B5EF4-FFF2-40B4-BE49-F238E27FC236}">
                <a16:creationId xmlns:a16="http://schemas.microsoft.com/office/drawing/2014/main" id="{FE361B68-B159-43B0-B534-9D84242AD487}"/>
              </a:ext>
            </a:extLst>
          </p:cNvPr>
          <p:cNvSpPr txBox="1"/>
          <p:nvPr/>
        </p:nvSpPr>
        <p:spPr>
          <a:xfrm>
            <a:off x="6470256" y="4398674"/>
            <a:ext cx="863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 err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특</a:t>
            </a:r>
            <a:r>
              <a:rPr lang="ko-KR" altLang="en-US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206</a:t>
            </a:r>
          </a:p>
        </p:txBody>
      </p:sp>
      <p:cxnSp>
        <p:nvCxnSpPr>
          <p:cNvPr id="174" name="직선 연결선 61">
            <a:extLst>
              <a:ext uri="{FF2B5EF4-FFF2-40B4-BE49-F238E27FC236}">
                <a16:creationId xmlns:a16="http://schemas.microsoft.com/office/drawing/2014/main" id="{EC1D53EF-DBFD-4B6B-A517-4DD48117D697}"/>
              </a:ext>
            </a:extLst>
          </p:cNvPr>
          <p:cNvCxnSpPr/>
          <p:nvPr/>
        </p:nvCxnSpPr>
        <p:spPr>
          <a:xfrm>
            <a:off x="8333723" y="4942945"/>
            <a:ext cx="102886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61">
            <a:extLst>
              <a:ext uri="{FF2B5EF4-FFF2-40B4-BE49-F238E27FC236}">
                <a16:creationId xmlns:a16="http://schemas.microsoft.com/office/drawing/2014/main" id="{32AF1BA9-5F86-4A0A-9BAF-5A4945E7447C}"/>
              </a:ext>
            </a:extLst>
          </p:cNvPr>
          <p:cNvCxnSpPr/>
          <p:nvPr/>
        </p:nvCxnSpPr>
        <p:spPr>
          <a:xfrm>
            <a:off x="8331579" y="5187673"/>
            <a:ext cx="102886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34">
            <a:extLst>
              <a:ext uri="{FF2B5EF4-FFF2-40B4-BE49-F238E27FC236}">
                <a16:creationId xmlns:a16="http://schemas.microsoft.com/office/drawing/2014/main" id="{C0C2322F-527D-4396-9B72-D8044639541B}"/>
              </a:ext>
            </a:extLst>
          </p:cNvPr>
          <p:cNvSpPr txBox="1"/>
          <p:nvPr/>
        </p:nvSpPr>
        <p:spPr>
          <a:xfrm>
            <a:off x="6513474" y="4899809"/>
            <a:ext cx="863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 err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특</a:t>
            </a:r>
            <a:r>
              <a:rPr lang="ko-KR" altLang="en-US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208</a:t>
            </a:r>
          </a:p>
        </p:txBody>
      </p:sp>
      <p:sp>
        <p:nvSpPr>
          <p:cNvPr id="177" name="TextBox 34">
            <a:extLst>
              <a:ext uri="{FF2B5EF4-FFF2-40B4-BE49-F238E27FC236}">
                <a16:creationId xmlns:a16="http://schemas.microsoft.com/office/drawing/2014/main" id="{837C6E19-A0A7-462C-8D22-014061148822}"/>
              </a:ext>
            </a:extLst>
          </p:cNvPr>
          <p:cNvSpPr txBox="1"/>
          <p:nvPr/>
        </p:nvSpPr>
        <p:spPr>
          <a:xfrm>
            <a:off x="6517550" y="5146742"/>
            <a:ext cx="863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 err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특</a:t>
            </a:r>
            <a:r>
              <a:rPr lang="ko-KR" altLang="en-US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209</a:t>
            </a:r>
          </a:p>
        </p:txBody>
      </p:sp>
      <p:sp>
        <p:nvSpPr>
          <p:cNvPr id="179" name="TextBox 34">
            <a:extLst>
              <a:ext uri="{FF2B5EF4-FFF2-40B4-BE49-F238E27FC236}">
                <a16:creationId xmlns:a16="http://schemas.microsoft.com/office/drawing/2014/main" id="{E4F77DE5-0C9A-42F7-B1FE-1501E80D8132}"/>
              </a:ext>
            </a:extLst>
          </p:cNvPr>
          <p:cNvSpPr txBox="1"/>
          <p:nvPr/>
        </p:nvSpPr>
        <p:spPr>
          <a:xfrm>
            <a:off x="6489077" y="4661887"/>
            <a:ext cx="863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 err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특</a:t>
            </a:r>
            <a:r>
              <a:rPr lang="ko-KR" altLang="en-US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207</a:t>
            </a:r>
          </a:p>
        </p:txBody>
      </p:sp>
      <p:sp>
        <p:nvSpPr>
          <p:cNvPr id="180" name="TextBox 34">
            <a:extLst>
              <a:ext uri="{FF2B5EF4-FFF2-40B4-BE49-F238E27FC236}">
                <a16:creationId xmlns:a16="http://schemas.microsoft.com/office/drawing/2014/main" id="{BF62D8DA-A367-4670-8746-9C58C7A527B2}"/>
              </a:ext>
            </a:extLst>
          </p:cNvPr>
          <p:cNvSpPr txBox="1"/>
          <p:nvPr/>
        </p:nvSpPr>
        <p:spPr>
          <a:xfrm>
            <a:off x="8327465" y="4359923"/>
            <a:ext cx="863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 err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특</a:t>
            </a:r>
            <a:r>
              <a:rPr lang="ko-KR" altLang="en-US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201</a:t>
            </a:r>
          </a:p>
        </p:txBody>
      </p:sp>
      <p:sp>
        <p:nvSpPr>
          <p:cNvPr id="181" name="TextBox 34">
            <a:extLst>
              <a:ext uri="{FF2B5EF4-FFF2-40B4-BE49-F238E27FC236}">
                <a16:creationId xmlns:a16="http://schemas.microsoft.com/office/drawing/2014/main" id="{42E75ECA-B731-41B2-B7B9-BA12C71329F8}"/>
              </a:ext>
            </a:extLst>
          </p:cNvPr>
          <p:cNvSpPr txBox="1"/>
          <p:nvPr/>
        </p:nvSpPr>
        <p:spPr>
          <a:xfrm>
            <a:off x="8333723" y="4639032"/>
            <a:ext cx="863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 err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특</a:t>
            </a:r>
            <a:r>
              <a:rPr lang="ko-KR" altLang="en-US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202</a:t>
            </a:r>
          </a:p>
        </p:txBody>
      </p:sp>
      <p:sp>
        <p:nvSpPr>
          <p:cNvPr id="182" name="TextBox 34">
            <a:extLst>
              <a:ext uri="{FF2B5EF4-FFF2-40B4-BE49-F238E27FC236}">
                <a16:creationId xmlns:a16="http://schemas.microsoft.com/office/drawing/2014/main" id="{907FA9F6-7238-4781-90A6-3B83DCA91B82}"/>
              </a:ext>
            </a:extLst>
          </p:cNvPr>
          <p:cNvSpPr txBox="1"/>
          <p:nvPr/>
        </p:nvSpPr>
        <p:spPr>
          <a:xfrm>
            <a:off x="8354933" y="4897820"/>
            <a:ext cx="863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 err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특</a:t>
            </a:r>
            <a:r>
              <a:rPr lang="ko-KR" altLang="en-US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203</a:t>
            </a:r>
          </a:p>
        </p:txBody>
      </p:sp>
      <p:sp>
        <p:nvSpPr>
          <p:cNvPr id="183" name="TextBox 34">
            <a:extLst>
              <a:ext uri="{FF2B5EF4-FFF2-40B4-BE49-F238E27FC236}">
                <a16:creationId xmlns:a16="http://schemas.microsoft.com/office/drawing/2014/main" id="{42BAA5E2-3F69-4C7B-A2A3-C52DB62AABDE}"/>
              </a:ext>
            </a:extLst>
          </p:cNvPr>
          <p:cNvSpPr txBox="1"/>
          <p:nvPr/>
        </p:nvSpPr>
        <p:spPr>
          <a:xfrm>
            <a:off x="8361858" y="5162957"/>
            <a:ext cx="824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 err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특</a:t>
            </a:r>
            <a:r>
              <a:rPr lang="ko-KR" altLang="en-US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203</a:t>
            </a:r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132C1A85-26A7-45DD-B49B-77A01FDE94E6}"/>
              </a:ext>
            </a:extLst>
          </p:cNvPr>
          <p:cNvCxnSpPr>
            <a:cxnSpLocks/>
          </p:cNvCxnSpPr>
          <p:nvPr/>
        </p:nvCxnSpPr>
        <p:spPr>
          <a:xfrm flipV="1">
            <a:off x="8846009" y="3947324"/>
            <a:ext cx="0" cy="221477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213">
            <a:extLst>
              <a:ext uri="{FF2B5EF4-FFF2-40B4-BE49-F238E27FC236}">
                <a16:creationId xmlns:a16="http://schemas.microsoft.com/office/drawing/2014/main" id="{5CB40BC8-5E84-49D3-B6CF-770692B79CFF}"/>
              </a:ext>
            </a:extLst>
          </p:cNvPr>
          <p:cNvCxnSpPr>
            <a:cxnSpLocks/>
          </p:cNvCxnSpPr>
          <p:nvPr/>
        </p:nvCxnSpPr>
        <p:spPr>
          <a:xfrm>
            <a:off x="7835301" y="3321005"/>
            <a:ext cx="0" cy="346626"/>
          </a:xfrm>
          <a:prstGeom prst="straightConnector1">
            <a:avLst/>
          </a:prstGeom>
          <a:ln w="38100"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213">
            <a:extLst>
              <a:ext uri="{FF2B5EF4-FFF2-40B4-BE49-F238E27FC236}">
                <a16:creationId xmlns:a16="http://schemas.microsoft.com/office/drawing/2014/main" id="{34849D44-4532-4DA6-B488-5E65B1F673F8}"/>
              </a:ext>
            </a:extLst>
          </p:cNvPr>
          <p:cNvCxnSpPr>
            <a:cxnSpLocks/>
          </p:cNvCxnSpPr>
          <p:nvPr/>
        </p:nvCxnSpPr>
        <p:spPr>
          <a:xfrm flipV="1">
            <a:off x="7846655" y="4300522"/>
            <a:ext cx="2092" cy="212520"/>
          </a:xfrm>
          <a:prstGeom prst="straightConnector1">
            <a:avLst/>
          </a:prstGeom>
          <a:ln w="38100"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" name="그림 28" descr="EMB0000018c0832">
            <a:extLst>
              <a:ext uri="{FF2B5EF4-FFF2-40B4-BE49-F238E27FC236}">
                <a16:creationId xmlns:a16="http://schemas.microsoft.com/office/drawing/2014/main" id="{025C30FB-B9EF-4146-AC84-955535BD677F}"/>
              </a:ext>
            </a:extLst>
          </p:cNvPr>
          <p:cNvPicPr/>
          <p:nvPr/>
        </p:nvPicPr>
        <p:blipFill rotWithShape="1">
          <a:blip r:embed="rId3">
            <a:lum/>
          </a:blip>
          <a:srcRect l="11970" t="10510" r="62030" b="10510"/>
          <a:stretch>
            <a:fillRect/>
          </a:stretch>
        </p:blipFill>
        <p:spPr>
          <a:xfrm>
            <a:off x="7202701" y="3909099"/>
            <a:ext cx="257919" cy="1930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40949204-FE5E-4CD7-9B7A-F293A14F51A9}"/>
              </a:ext>
            </a:extLst>
          </p:cNvPr>
          <p:cNvCxnSpPr>
            <a:cxnSpLocks/>
          </p:cNvCxnSpPr>
          <p:nvPr/>
        </p:nvCxnSpPr>
        <p:spPr>
          <a:xfrm flipH="1" flipV="1">
            <a:off x="8323183" y="4398673"/>
            <a:ext cx="16947" cy="1039948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E7A0B3D2-31E2-4267-B33A-CC10C75274CA}"/>
              </a:ext>
            </a:extLst>
          </p:cNvPr>
          <p:cNvCxnSpPr>
            <a:cxnSpLocks/>
          </p:cNvCxnSpPr>
          <p:nvPr/>
        </p:nvCxnSpPr>
        <p:spPr>
          <a:xfrm flipH="1" flipV="1">
            <a:off x="7428448" y="4366562"/>
            <a:ext cx="16947" cy="1039948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13">
            <a:extLst>
              <a:ext uri="{FF2B5EF4-FFF2-40B4-BE49-F238E27FC236}">
                <a16:creationId xmlns:a16="http://schemas.microsoft.com/office/drawing/2014/main" id="{F6B47BFE-EA2D-4553-819A-ED79E82051D0}"/>
              </a:ext>
            </a:extLst>
          </p:cNvPr>
          <p:cNvCxnSpPr>
            <a:cxnSpLocks/>
          </p:cNvCxnSpPr>
          <p:nvPr/>
        </p:nvCxnSpPr>
        <p:spPr>
          <a:xfrm flipH="1">
            <a:off x="7324633" y="4297623"/>
            <a:ext cx="492891" cy="8236"/>
          </a:xfrm>
          <a:prstGeom prst="straightConnector1">
            <a:avLst/>
          </a:prstGeom>
          <a:ln w="38100"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13">
            <a:extLst>
              <a:ext uri="{FF2B5EF4-FFF2-40B4-BE49-F238E27FC236}">
                <a16:creationId xmlns:a16="http://schemas.microsoft.com/office/drawing/2014/main" id="{B17B7290-A90F-47EB-A93B-B323E1C602AF}"/>
              </a:ext>
            </a:extLst>
          </p:cNvPr>
          <p:cNvCxnSpPr>
            <a:cxnSpLocks/>
          </p:cNvCxnSpPr>
          <p:nvPr/>
        </p:nvCxnSpPr>
        <p:spPr>
          <a:xfrm flipH="1" flipV="1">
            <a:off x="7341315" y="4017872"/>
            <a:ext cx="8751" cy="273883"/>
          </a:xfrm>
          <a:prstGeom prst="straightConnector1">
            <a:avLst/>
          </a:prstGeom>
          <a:ln w="38100"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61">
            <a:extLst>
              <a:ext uri="{FF2B5EF4-FFF2-40B4-BE49-F238E27FC236}">
                <a16:creationId xmlns:a16="http://schemas.microsoft.com/office/drawing/2014/main" id="{894468A5-A1CE-4F44-89DC-A462AD244F6C}"/>
              </a:ext>
            </a:extLst>
          </p:cNvPr>
          <p:cNvCxnSpPr>
            <a:cxnSpLocks/>
          </p:cNvCxnSpPr>
          <p:nvPr/>
        </p:nvCxnSpPr>
        <p:spPr>
          <a:xfrm>
            <a:off x="7474582" y="4127451"/>
            <a:ext cx="81781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원형 177">
            <a:extLst>
              <a:ext uri="{FF2B5EF4-FFF2-40B4-BE49-F238E27FC236}">
                <a16:creationId xmlns:a16="http://schemas.microsoft.com/office/drawing/2014/main" id="{1E83247A-B7B9-4D93-BFAA-A9C6A7C0F76F}"/>
              </a:ext>
            </a:extLst>
          </p:cNvPr>
          <p:cNvSpPr/>
          <p:nvPr/>
        </p:nvSpPr>
        <p:spPr>
          <a:xfrm rot="5400000" flipH="1">
            <a:off x="7714818" y="4156848"/>
            <a:ext cx="140847" cy="128964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9" name="원형 177">
            <a:extLst>
              <a:ext uri="{FF2B5EF4-FFF2-40B4-BE49-F238E27FC236}">
                <a16:creationId xmlns:a16="http://schemas.microsoft.com/office/drawing/2014/main" id="{B870518E-007A-46DD-8FC2-9CA7E4CC4B87}"/>
              </a:ext>
            </a:extLst>
          </p:cNvPr>
          <p:cNvSpPr/>
          <p:nvPr/>
        </p:nvSpPr>
        <p:spPr>
          <a:xfrm rot="5400000" flipH="1" flipV="1">
            <a:off x="7864888" y="4142509"/>
            <a:ext cx="126191" cy="142984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95D5F428-7BF0-403D-84C4-AA73383B59D9}"/>
              </a:ext>
            </a:extLst>
          </p:cNvPr>
          <p:cNvCxnSpPr>
            <a:cxnSpLocks/>
          </p:cNvCxnSpPr>
          <p:nvPr/>
        </p:nvCxnSpPr>
        <p:spPr>
          <a:xfrm flipH="1" flipV="1">
            <a:off x="9356319" y="4128208"/>
            <a:ext cx="7904" cy="132647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43">
            <a:extLst>
              <a:ext uri="{FF2B5EF4-FFF2-40B4-BE49-F238E27FC236}">
                <a16:creationId xmlns:a16="http://schemas.microsoft.com/office/drawing/2014/main" id="{BE6C2D58-5C65-4784-87C4-7B2B716D8179}"/>
              </a:ext>
            </a:extLst>
          </p:cNvPr>
          <p:cNvCxnSpPr>
            <a:cxnSpLocks/>
          </p:cNvCxnSpPr>
          <p:nvPr/>
        </p:nvCxnSpPr>
        <p:spPr>
          <a:xfrm flipV="1">
            <a:off x="6434283" y="3923203"/>
            <a:ext cx="2" cy="204249"/>
          </a:xfrm>
          <a:prstGeom prst="line">
            <a:avLst/>
          </a:prstGeom>
          <a:ln w="127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43">
            <a:extLst>
              <a:ext uri="{FF2B5EF4-FFF2-40B4-BE49-F238E27FC236}">
                <a16:creationId xmlns:a16="http://schemas.microsoft.com/office/drawing/2014/main" id="{B4B3536C-2E70-4C58-B8F0-FDF2969AE24E}"/>
              </a:ext>
            </a:extLst>
          </p:cNvPr>
          <p:cNvCxnSpPr/>
          <p:nvPr/>
        </p:nvCxnSpPr>
        <p:spPr>
          <a:xfrm rot="10800000">
            <a:off x="7884739" y="1549811"/>
            <a:ext cx="566791" cy="0"/>
          </a:xfrm>
          <a:prstGeom prst="line">
            <a:avLst/>
          </a:prstGeom>
          <a:ln w="127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AE85C6F-B9C7-4766-A164-05AACFDB599F}"/>
              </a:ext>
            </a:extLst>
          </p:cNvPr>
          <p:cNvCxnSpPr/>
          <p:nvPr/>
        </p:nvCxnSpPr>
        <p:spPr>
          <a:xfrm>
            <a:off x="6615380" y="3931094"/>
            <a:ext cx="0" cy="181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DEA458D-1E08-4D58-881B-89AD38571754}"/>
              </a:ext>
            </a:extLst>
          </p:cNvPr>
          <p:cNvCxnSpPr>
            <a:cxnSpLocks/>
          </p:cNvCxnSpPr>
          <p:nvPr/>
        </p:nvCxnSpPr>
        <p:spPr>
          <a:xfrm>
            <a:off x="6724695" y="3900608"/>
            <a:ext cx="0" cy="2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CAB9EC4-6983-460D-8D48-732EA7B196EB}"/>
              </a:ext>
            </a:extLst>
          </p:cNvPr>
          <p:cNvCxnSpPr/>
          <p:nvPr/>
        </p:nvCxnSpPr>
        <p:spPr>
          <a:xfrm>
            <a:off x="6815063" y="3915676"/>
            <a:ext cx="0" cy="197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F1D485DC-5BC3-4C4F-B061-52370C6AC11D}"/>
              </a:ext>
            </a:extLst>
          </p:cNvPr>
          <p:cNvCxnSpPr/>
          <p:nvPr/>
        </p:nvCxnSpPr>
        <p:spPr>
          <a:xfrm>
            <a:off x="6963630" y="3912198"/>
            <a:ext cx="0" cy="197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B818D495-EB75-41C2-B182-8C008304C13C}"/>
              </a:ext>
            </a:extLst>
          </p:cNvPr>
          <p:cNvCxnSpPr/>
          <p:nvPr/>
        </p:nvCxnSpPr>
        <p:spPr>
          <a:xfrm>
            <a:off x="7073738" y="3904787"/>
            <a:ext cx="0" cy="197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0" name="표 289">
            <a:extLst>
              <a:ext uri="{FF2B5EF4-FFF2-40B4-BE49-F238E27FC236}">
                <a16:creationId xmlns:a16="http://schemas.microsoft.com/office/drawing/2014/main" id="{C2D7CE91-77C2-476C-A9EE-A072F66CA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964064"/>
              </p:ext>
            </p:extLst>
          </p:nvPr>
        </p:nvGraphicFramePr>
        <p:xfrm>
          <a:off x="1259989" y="3601460"/>
          <a:ext cx="1591200" cy="1442488"/>
        </p:xfrm>
        <a:graphic>
          <a:graphicData uri="http://schemas.openxmlformats.org/drawingml/2006/table">
            <a:tbl>
              <a:tblPr firstRow="1" bandRow="1"/>
              <a:tblGrid>
                <a:gridCol w="15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>
                          <a:solidFill>
                            <a:schemeClr val="accent2"/>
                          </a:solidFill>
                        </a:rPr>
                        <a:t>수용인원 현황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총 인원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: 42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 dirty="0">
                          <a:solidFill>
                            <a:srgbClr val="0000FF"/>
                          </a:solidFill>
                        </a:rPr>
                        <a:t>거동가능 </a:t>
                      </a:r>
                      <a:r>
                        <a:rPr lang="en-US" altLang="ko-KR" sz="1300" b="1" dirty="0">
                          <a:solidFill>
                            <a:srgbClr val="0000FF"/>
                          </a:solidFill>
                        </a:rPr>
                        <a:t>: 42</a:t>
                      </a:r>
                      <a:r>
                        <a:rPr lang="ko-KR" altLang="en-US" sz="1300" b="1" dirty="0">
                          <a:solidFill>
                            <a:srgbClr val="0000FF"/>
                          </a:solidFill>
                        </a:rPr>
                        <a:t>명</a:t>
                      </a:r>
                      <a:endParaRPr lang="en-US" altLang="ko-KR" sz="13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8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 spc="-100" dirty="0">
                          <a:solidFill>
                            <a:srgbClr val="FF0000"/>
                          </a:solidFill>
                        </a:rPr>
                        <a:t>거동불가</a:t>
                      </a:r>
                      <a:r>
                        <a:rPr lang="en-US" altLang="ko-KR" sz="1300" b="1" spc="-1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300" b="1" spc="-100" dirty="0">
                          <a:solidFill>
                            <a:srgbClr val="FF0000"/>
                          </a:solidFill>
                        </a:rPr>
                        <a:t>와상</a:t>
                      </a:r>
                      <a:r>
                        <a:rPr lang="en-US" altLang="ko-KR" sz="1300" b="1" spc="-10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300" b="1" spc="-1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300" b="1" spc="-100" dirty="0">
                          <a:solidFill>
                            <a:srgbClr val="FF0000"/>
                          </a:solidFill>
                        </a:rPr>
                        <a:t>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" name="그림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413" y="1640271"/>
            <a:ext cx="379791" cy="379791"/>
          </a:xfrm>
          <a:prstGeom prst="rect">
            <a:avLst/>
          </a:prstGeom>
        </p:spPr>
      </p:pic>
      <p:pic>
        <p:nvPicPr>
          <p:cNvPr id="3" name="그림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23" y="2634676"/>
            <a:ext cx="268265" cy="268265"/>
          </a:xfrm>
          <a:prstGeom prst="rect">
            <a:avLst/>
          </a:prstGeom>
        </p:spPr>
      </p:pic>
      <p:pic>
        <p:nvPicPr>
          <p:cNvPr id="6" name="그림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289" y="1658276"/>
            <a:ext cx="443283" cy="443283"/>
          </a:xfrm>
          <a:prstGeom prst="rect">
            <a:avLst/>
          </a:prstGeom>
        </p:spPr>
      </p:pic>
      <p:pic>
        <p:nvPicPr>
          <p:cNvPr id="7" name="그림 6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05" y="1761360"/>
            <a:ext cx="413454" cy="413454"/>
          </a:xfrm>
          <a:prstGeom prst="rect">
            <a:avLst/>
          </a:prstGeom>
        </p:spPr>
      </p:pic>
      <p:pic>
        <p:nvPicPr>
          <p:cNvPr id="8" name="그림 7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557" y="4087900"/>
            <a:ext cx="321695" cy="321695"/>
          </a:xfrm>
          <a:prstGeom prst="rect">
            <a:avLst/>
          </a:prstGeom>
        </p:spPr>
      </p:pic>
      <p:pic>
        <p:nvPicPr>
          <p:cNvPr id="9" name="그림 8">
            <a:hlinkClick r:id="rId1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88612" y="3863802"/>
            <a:ext cx="377565" cy="377565"/>
          </a:xfrm>
          <a:prstGeom prst="rect">
            <a:avLst/>
          </a:prstGeom>
        </p:spPr>
      </p:pic>
      <p:pic>
        <p:nvPicPr>
          <p:cNvPr id="13" name="그림 12">
            <a:hlinkClick r:id="rId15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422" y="1658819"/>
            <a:ext cx="321695" cy="32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7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>
          <a:xfrm>
            <a:off x="6416856" y="5438621"/>
            <a:ext cx="2945880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cxnSpLocks/>
          </p:cNvCxnSpPr>
          <p:nvPr/>
        </p:nvCxnSpPr>
        <p:spPr>
          <a:xfrm flipH="1" flipV="1">
            <a:off x="6423855" y="4123938"/>
            <a:ext cx="7904" cy="132647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cxnSpLocks/>
          </p:cNvCxnSpPr>
          <p:nvPr/>
        </p:nvCxnSpPr>
        <p:spPr>
          <a:xfrm flipH="1" flipV="1">
            <a:off x="7441262" y="3396869"/>
            <a:ext cx="19406" cy="735154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cxnSpLocks/>
          </p:cNvCxnSpPr>
          <p:nvPr/>
        </p:nvCxnSpPr>
        <p:spPr>
          <a:xfrm flipH="1" flipV="1">
            <a:off x="9370803" y="969609"/>
            <a:ext cx="13832" cy="2977715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그룹 26"/>
          <p:cNvGrpSpPr/>
          <p:nvPr/>
        </p:nvGrpSpPr>
        <p:grpSpPr>
          <a:xfrm>
            <a:off x="0" y="1"/>
            <a:ext cx="10160000" cy="5714999"/>
            <a:chOff x="0" y="123031"/>
            <a:chExt cx="9165118" cy="5591968"/>
          </a:xfrm>
        </p:grpSpPr>
        <p:sp>
          <p:nvSpPr>
            <p:cNvPr id="5" name="직사각형 4"/>
            <p:cNvSpPr/>
            <p:nvPr/>
          </p:nvSpPr>
          <p:spPr>
            <a:xfrm>
              <a:off x="0" y="123032"/>
              <a:ext cx="9108732" cy="823393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t">
              <a:noAutofit/>
            </a:bodyPr>
            <a:lstStyle/>
            <a:p>
              <a:pPr algn="ctr">
                <a:defRPr/>
              </a:pPr>
              <a:r>
                <a:rPr lang="ko-KR" altLang="en-US" sz="4800" dirty="0">
                  <a:solidFill>
                    <a:prstClr val="white"/>
                  </a:solidFill>
                  <a:latin typeface="HY헤드라인M"/>
                  <a:ea typeface="HY헤드라인M"/>
                  <a:cs typeface="Times New Roman"/>
                </a:rPr>
                <a:t>무지개요양병원 </a:t>
              </a:r>
              <a:r>
                <a:rPr lang="en-US" altLang="ko-KR" sz="4800" dirty="0">
                  <a:solidFill>
                    <a:prstClr val="white"/>
                  </a:solidFill>
                  <a:latin typeface="HY헤드라인M"/>
                  <a:ea typeface="HY헤드라인M"/>
                  <a:cs typeface="Times New Roman"/>
                </a:rPr>
                <a:t>3</a:t>
              </a:r>
              <a:r>
                <a:rPr lang="ko-KR" altLang="en-US" sz="4800" dirty="0">
                  <a:solidFill>
                    <a:prstClr val="white"/>
                  </a:solidFill>
                  <a:latin typeface="HY헤드라인M"/>
                  <a:ea typeface="HY헤드라인M"/>
                  <a:cs typeface="Times New Roman"/>
                </a:rPr>
                <a:t>층</a:t>
              </a:r>
              <a:r>
                <a:rPr lang="en-US" altLang="ko-KR" sz="4800" dirty="0">
                  <a:solidFill>
                    <a:prstClr val="white"/>
                  </a:solidFill>
                  <a:latin typeface="HY헤드라인M"/>
                  <a:ea typeface="HY헤드라인M"/>
                  <a:cs typeface="Times New Roman"/>
                </a:rPr>
                <a:t> </a:t>
              </a:r>
              <a:r>
                <a:rPr lang="ko-KR" altLang="en-US" sz="4800" dirty="0">
                  <a:solidFill>
                    <a:prstClr val="white"/>
                  </a:solidFill>
                  <a:latin typeface="HY헤드라인M"/>
                  <a:ea typeface="HY헤드라인M"/>
                  <a:cs typeface="Times New Roman"/>
                </a:rPr>
                <a:t>인명구조도 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0" y="123031"/>
              <a:ext cx="128258" cy="5591968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함초롬돋움"/>
                <a:ea typeface="함초롬돋움"/>
                <a:cs typeface="Times New Roman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036860" y="123031"/>
              <a:ext cx="128258" cy="5591968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함초롬돋움"/>
                <a:ea typeface="함초롬돋움"/>
                <a:cs typeface="Times New Roman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0" y="5615781"/>
              <a:ext cx="9144000" cy="99217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latin typeface="함초롬돋움"/>
                <a:ea typeface="함초롬돋움"/>
                <a:cs typeface="Times New Roman"/>
              </a:endParaRPr>
            </a:p>
          </p:txBody>
        </p:sp>
      </p:grpSp>
      <p:cxnSp>
        <p:nvCxnSpPr>
          <p:cNvPr id="73" name="직선 연결선 72"/>
          <p:cNvCxnSpPr>
            <a:cxnSpLocks/>
          </p:cNvCxnSpPr>
          <p:nvPr/>
        </p:nvCxnSpPr>
        <p:spPr>
          <a:xfrm flipH="1" flipV="1">
            <a:off x="8271681" y="2624439"/>
            <a:ext cx="31206" cy="1518599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4"/>
          <p:cNvSpPr txBox="1"/>
          <p:nvPr/>
        </p:nvSpPr>
        <p:spPr>
          <a:xfrm>
            <a:off x="8354932" y="3693769"/>
            <a:ext cx="976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313</a:t>
            </a:r>
          </a:p>
        </p:txBody>
      </p:sp>
      <p:sp>
        <p:nvSpPr>
          <p:cNvPr id="357" name="TextBox 36"/>
          <p:cNvSpPr txBox="1"/>
          <p:nvPr/>
        </p:nvSpPr>
        <p:spPr>
          <a:xfrm>
            <a:off x="462038" y="2172558"/>
            <a:ext cx="9439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사무실</a:t>
            </a:r>
            <a:endParaRPr lang="en-US" altLang="ko-KR" sz="1000" b="1" dirty="0">
              <a:solidFill>
                <a:prstClr val="black"/>
              </a:solidFill>
              <a:latin typeface="함초롬돋움"/>
              <a:ea typeface="함초롬돋움"/>
              <a:cs typeface="Times New Roman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729280" y="911597"/>
            <a:ext cx="8655308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cxnSpLocks/>
          </p:cNvCxnSpPr>
          <p:nvPr/>
        </p:nvCxnSpPr>
        <p:spPr>
          <a:xfrm flipV="1">
            <a:off x="729280" y="894486"/>
            <a:ext cx="6068" cy="1737026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cxnSpLocks/>
          </p:cNvCxnSpPr>
          <p:nvPr/>
        </p:nvCxnSpPr>
        <p:spPr>
          <a:xfrm>
            <a:off x="7835301" y="1879049"/>
            <a:ext cx="7654" cy="3487609"/>
          </a:xfrm>
          <a:prstGeom prst="line">
            <a:avLst/>
          </a:prstGeom>
          <a:ln w="381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8305134" y="2978380"/>
            <a:ext cx="1077254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8307334" y="3345810"/>
            <a:ext cx="1077254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8284326" y="3674759"/>
            <a:ext cx="1077254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386321" y="2631512"/>
            <a:ext cx="2049126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8288536" y="2620248"/>
            <a:ext cx="1077254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/>
          <p:nvPr/>
        </p:nvCxnSpPr>
        <p:spPr>
          <a:xfrm>
            <a:off x="6439138" y="1290879"/>
            <a:ext cx="1016306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flipV="1">
            <a:off x="7443478" y="911598"/>
            <a:ext cx="0" cy="758565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/>
          <p:nvPr/>
        </p:nvCxnSpPr>
        <p:spPr>
          <a:xfrm flipV="1">
            <a:off x="6434285" y="911598"/>
            <a:ext cx="0" cy="758565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연결선 151"/>
          <p:cNvCxnSpPr/>
          <p:nvPr/>
        </p:nvCxnSpPr>
        <p:spPr>
          <a:xfrm flipV="1">
            <a:off x="6787369" y="911602"/>
            <a:ext cx="0" cy="758565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/>
          <p:cNvCxnSpPr/>
          <p:nvPr/>
        </p:nvCxnSpPr>
        <p:spPr>
          <a:xfrm>
            <a:off x="6439139" y="1655904"/>
            <a:ext cx="352485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flipV="1">
            <a:off x="7107058" y="911602"/>
            <a:ext cx="0" cy="379281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/>
          <p:nvPr/>
        </p:nvCxnSpPr>
        <p:spPr>
          <a:xfrm flipV="1">
            <a:off x="8292392" y="906922"/>
            <a:ext cx="0" cy="763244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그룹 160"/>
          <p:cNvGrpSpPr/>
          <p:nvPr/>
        </p:nvGrpSpPr>
        <p:grpSpPr>
          <a:xfrm rot="5359363">
            <a:off x="6991985" y="1358532"/>
            <a:ext cx="230145" cy="581306"/>
            <a:chOff x="8448538" y="4189755"/>
            <a:chExt cx="363230" cy="750308"/>
          </a:xfrm>
        </p:grpSpPr>
        <p:sp>
          <p:nvSpPr>
            <p:cNvPr id="162" name="원형 161"/>
            <p:cNvSpPr/>
            <p:nvPr/>
          </p:nvSpPr>
          <p:spPr>
            <a:xfrm>
              <a:off x="8448538" y="4189755"/>
              <a:ext cx="363230" cy="375645"/>
            </a:xfrm>
            <a:prstGeom prst="pie">
              <a:avLst>
                <a:gd name="adj1" fmla="val 0"/>
                <a:gd name="adj2" fmla="val 1079742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원형 162"/>
            <p:cNvSpPr/>
            <p:nvPr/>
          </p:nvSpPr>
          <p:spPr>
            <a:xfrm rot="10800000">
              <a:off x="8448538" y="4564418"/>
              <a:ext cx="363230" cy="375645"/>
            </a:xfrm>
            <a:prstGeom prst="pie">
              <a:avLst>
                <a:gd name="adj1" fmla="val 0"/>
                <a:gd name="adj2" fmla="val 1079742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73" name="원형 172"/>
          <p:cNvSpPr/>
          <p:nvPr/>
        </p:nvSpPr>
        <p:spPr>
          <a:xfrm rot="10800000" flipH="1">
            <a:off x="7278460" y="2611999"/>
            <a:ext cx="135534" cy="149960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8" name="원형 177"/>
          <p:cNvSpPr/>
          <p:nvPr/>
        </p:nvSpPr>
        <p:spPr>
          <a:xfrm rot="5400000" flipH="1">
            <a:off x="869701" y="2027116"/>
            <a:ext cx="140847" cy="128964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3" name="원형 171"/>
          <p:cNvSpPr/>
          <p:nvPr/>
        </p:nvSpPr>
        <p:spPr>
          <a:xfrm rot="21580828" flipH="1">
            <a:off x="7443940" y="1417750"/>
            <a:ext cx="168131" cy="165982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5" name="원형 171"/>
          <p:cNvSpPr/>
          <p:nvPr/>
        </p:nvSpPr>
        <p:spPr>
          <a:xfrm flipH="1">
            <a:off x="8376864" y="1177659"/>
            <a:ext cx="109348" cy="121680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18" name="직선 연결선 112"/>
          <p:cNvCxnSpPr>
            <a:cxnSpLocks/>
          </p:cNvCxnSpPr>
          <p:nvPr/>
        </p:nvCxnSpPr>
        <p:spPr>
          <a:xfrm flipH="1" flipV="1">
            <a:off x="6423857" y="2615299"/>
            <a:ext cx="6357" cy="1311267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 descr="MCj02153410000[1]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6876539" y="4136964"/>
            <a:ext cx="249169" cy="22703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grpSp>
        <p:nvGrpSpPr>
          <p:cNvPr id="274" name="그룹 37"/>
          <p:cNvGrpSpPr/>
          <p:nvPr/>
        </p:nvGrpSpPr>
        <p:grpSpPr>
          <a:xfrm>
            <a:off x="7732339" y="916583"/>
            <a:ext cx="575045" cy="739320"/>
            <a:chOff x="4163220" y="4448452"/>
            <a:chExt cx="829466" cy="1073958"/>
          </a:xfrm>
        </p:grpSpPr>
        <p:cxnSp>
          <p:nvCxnSpPr>
            <p:cNvPr id="275" name="직선 연결선 38"/>
            <p:cNvCxnSpPr/>
            <p:nvPr/>
          </p:nvCxnSpPr>
          <p:spPr>
            <a:xfrm rot="16200000" flipH="1">
              <a:off x="3638147" y="4985432"/>
              <a:ext cx="1073957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39"/>
            <p:cNvCxnSpPr/>
            <p:nvPr/>
          </p:nvCxnSpPr>
          <p:spPr>
            <a:xfrm rot="16200000" flipH="1">
              <a:off x="4046928" y="4985432"/>
              <a:ext cx="1073957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40"/>
            <p:cNvCxnSpPr/>
            <p:nvPr/>
          </p:nvCxnSpPr>
          <p:spPr>
            <a:xfrm rot="16200000" flipH="1">
              <a:off x="4455708" y="4985432"/>
              <a:ext cx="1073957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41"/>
            <p:cNvCxnSpPr/>
            <p:nvPr/>
          </p:nvCxnSpPr>
          <p:spPr>
            <a:xfrm rot="10800000">
              <a:off x="4163220" y="5385028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42"/>
            <p:cNvCxnSpPr/>
            <p:nvPr/>
          </p:nvCxnSpPr>
          <p:spPr>
            <a:xfrm rot="10800000">
              <a:off x="4163220" y="5265973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43"/>
            <p:cNvCxnSpPr/>
            <p:nvPr/>
          </p:nvCxnSpPr>
          <p:spPr>
            <a:xfrm rot="10800000">
              <a:off x="4163220" y="5146917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44"/>
            <p:cNvCxnSpPr/>
            <p:nvPr/>
          </p:nvCxnSpPr>
          <p:spPr>
            <a:xfrm rot="10800000">
              <a:off x="4163220" y="5027863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45"/>
            <p:cNvCxnSpPr/>
            <p:nvPr/>
          </p:nvCxnSpPr>
          <p:spPr>
            <a:xfrm rot="10800000">
              <a:off x="4163220" y="4908806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46"/>
            <p:cNvCxnSpPr/>
            <p:nvPr/>
          </p:nvCxnSpPr>
          <p:spPr>
            <a:xfrm rot="10800000">
              <a:off x="4163220" y="4789751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47"/>
            <p:cNvCxnSpPr/>
            <p:nvPr/>
          </p:nvCxnSpPr>
          <p:spPr>
            <a:xfrm rot="10800000">
              <a:off x="4163220" y="4448452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48"/>
            <p:cNvCxnSpPr/>
            <p:nvPr/>
          </p:nvCxnSpPr>
          <p:spPr>
            <a:xfrm rot="10800000">
              <a:off x="4163220" y="4670695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49"/>
            <p:cNvCxnSpPr/>
            <p:nvPr/>
          </p:nvCxnSpPr>
          <p:spPr>
            <a:xfrm rot="10800000">
              <a:off x="4163220" y="5522410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9" name="TextBox 34"/>
          <p:cNvSpPr txBox="1"/>
          <p:nvPr/>
        </p:nvSpPr>
        <p:spPr>
          <a:xfrm>
            <a:off x="5907496" y="2160118"/>
            <a:ext cx="9763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휴게실</a:t>
            </a:r>
          </a:p>
        </p:txBody>
      </p:sp>
      <p:cxnSp>
        <p:nvCxnSpPr>
          <p:cNvPr id="312" name="직선 연결선 61"/>
          <p:cNvCxnSpPr/>
          <p:nvPr/>
        </p:nvCxnSpPr>
        <p:spPr>
          <a:xfrm>
            <a:off x="6431759" y="4113048"/>
            <a:ext cx="102886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 61"/>
          <p:cNvCxnSpPr>
            <a:cxnSpLocks/>
          </p:cNvCxnSpPr>
          <p:nvPr/>
        </p:nvCxnSpPr>
        <p:spPr>
          <a:xfrm>
            <a:off x="6423855" y="3912197"/>
            <a:ext cx="1003438" cy="3478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 61"/>
          <p:cNvCxnSpPr/>
          <p:nvPr/>
        </p:nvCxnSpPr>
        <p:spPr>
          <a:xfrm>
            <a:off x="6415701" y="2943961"/>
            <a:ext cx="102886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4"/>
          <p:cNvSpPr txBox="1"/>
          <p:nvPr/>
        </p:nvSpPr>
        <p:spPr>
          <a:xfrm>
            <a:off x="6415699" y="2605407"/>
            <a:ext cx="976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315</a:t>
            </a:r>
          </a:p>
        </p:txBody>
      </p:sp>
      <p:sp>
        <p:nvSpPr>
          <p:cNvPr id="319" name="TextBox 34"/>
          <p:cNvSpPr txBox="1"/>
          <p:nvPr/>
        </p:nvSpPr>
        <p:spPr>
          <a:xfrm>
            <a:off x="8310667" y="2639756"/>
            <a:ext cx="976314" cy="33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310</a:t>
            </a:r>
          </a:p>
        </p:txBody>
      </p:sp>
      <p:sp>
        <p:nvSpPr>
          <p:cNvPr id="320" name="TextBox 34"/>
          <p:cNvSpPr txBox="1"/>
          <p:nvPr/>
        </p:nvSpPr>
        <p:spPr>
          <a:xfrm>
            <a:off x="8333722" y="3015259"/>
            <a:ext cx="976314" cy="33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311</a:t>
            </a:r>
          </a:p>
        </p:txBody>
      </p:sp>
      <p:sp>
        <p:nvSpPr>
          <p:cNvPr id="321" name="TextBox 34"/>
          <p:cNvSpPr txBox="1"/>
          <p:nvPr/>
        </p:nvSpPr>
        <p:spPr>
          <a:xfrm>
            <a:off x="8346280" y="3336135"/>
            <a:ext cx="976314" cy="33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312</a:t>
            </a:r>
          </a:p>
        </p:txBody>
      </p:sp>
      <p:cxnSp>
        <p:nvCxnSpPr>
          <p:cNvPr id="331" name="직선 연결선 130"/>
          <p:cNvCxnSpPr/>
          <p:nvPr/>
        </p:nvCxnSpPr>
        <p:spPr>
          <a:xfrm>
            <a:off x="8302887" y="1299339"/>
            <a:ext cx="1081749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직선 연결선 80"/>
          <p:cNvCxnSpPr>
            <a:cxnSpLocks/>
          </p:cNvCxnSpPr>
          <p:nvPr/>
        </p:nvCxnSpPr>
        <p:spPr>
          <a:xfrm>
            <a:off x="8629583" y="1653430"/>
            <a:ext cx="756855" cy="1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154"/>
          <p:cNvCxnSpPr/>
          <p:nvPr/>
        </p:nvCxnSpPr>
        <p:spPr>
          <a:xfrm rot="16200000">
            <a:off x="8661420" y="1093942"/>
            <a:ext cx="364682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연결선 137"/>
          <p:cNvCxnSpPr/>
          <p:nvPr/>
        </p:nvCxnSpPr>
        <p:spPr>
          <a:xfrm>
            <a:off x="7436921" y="1655904"/>
            <a:ext cx="870460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직선 연결선 137"/>
          <p:cNvCxnSpPr/>
          <p:nvPr/>
        </p:nvCxnSpPr>
        <p:spPr>
          <a:xfrm>
            <a:off x="6439138" y="1655904"/>
            <a:ext cx="1016306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직선 연결선 249"/>
          <p:cNvCxnSpPr/>
          <p:nvPr/>
        </p:nvCxnSpPr>
        <p:spPr>
          <a:xfrm>
            <a:off x="7089698" y="1875657"/>
            <a:ext cx="16121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원형 171"/>
          <p:cNvSpPr/>
          <p:nvPr/>
        </p:nvSpPr>
        <p:spPr>
          <a:xfrm rot="5400000" flipH="1">
            <a:off x="8844848" y="1102404"/>
            <a:ext cx="111157" cy="108833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354" name="직선 연결선 51"/>
          <p:cNvCxnSpPr/>
          <p:nvPr/>
        </p:nvCxnSpPr>
        <p:spPr>
          <a:xfrm rot="16200000" flipH="1">
            <a:off x="6850812" y="1649185"/>
            <a:ext cx="461464" cy="0"/>
          </a:xfrm>
          <a:prstGeom prst="line">
            <a:avLst/>
          </a:prstGeom>
          <a:ln w="38100" algn="ctr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직선 화살표 연결선 213"/>
          <p:cNvCxnSpPr/>
          <p:nvPr/>
        </p:nvCxnSpPr>
        <p:spPr>
          <a:xfrm>
            <a:off x="7081545" y="1417282"/>
            <a:ext cx="345749" cy="0"/>
          </a:xfrm>
          <a:prstGeom prst="straightConnector1">
            <a:avLst/>
          </a:prstGeom>
          <a:ln w="38100"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6" name="그림 28" descr="EMB0000018c0832"/>
          <p:cNvPicPr/>
          <p:nvPr/>
        </p:nvPicPr>
        <p:blipFill rotWithShape="1">
          <a:blip r:embed="rId3">
            <a:lum/>
          </a:blip>
          <a:srcRect l="11970" t="10510" r="62030" b="10510"/>
          <a:stretch>
            <a:fillRect/>
          </a:stretch>
        </p:blipFill>
        <p:spPr>
          <a:xfrm>
            <a:off x="7435448" y="1338115"/>
            <a:ext cx="296891" cy="3110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sp>
        <p:nvSpPr>
          <p:cNvPr id="358" name="TextBox 34"/>
          <p:cNvSpPr txBox="1"/>
          <p:nvPr/>
        </p:nvSpPr>
        <p:spPr>
          <a:xfrm>
            <a:off x="8395304" y="2234316"/>
            <a:ext cx="9763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간호사실</a:t>
            </a:r>
          </a:p>
        </p:txBody>
      </p:sp>
      <p:sp>
        <p:nvSpPr>
          <p:cNvPr id="359" name="TextBox 34"/>
          <p:cNvSpPr txBox="1"/>
          <p:nvPr/>
        </p:nvSpPr>
        <p:spPr>
          <a:xfrm>
            <a:off x="8105741" y="982916"/>
            <a:ext cx="97631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900" b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휴게실</a:t>
            </a:r>
          </a:p>
        </p:txBody>
      </p:sp>
      <p:cxnSp>
        <p:nvCxnSpPr>
          <p:cNvPr id="361" name="직선 연결선 12"/>
          <p:cNvCxnSpPr/>
          <p:nvPr/>
        </p:nvCxnSpPr>
        <p:spPr>
          <a:xfrm flipV="1">
            <a:off x="2857074" y="915843"/>
            <a:ext cx="0" cy="758564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직선 연결선 15"/>
          <p:cNvCxnSpPr/>
          <p:nvPr/>
        </p:nvCxnSpPr>
        <p:spPr>
          <a:xfrm flipV="1">
            <a:off x="5403454" y="915843"/>
            <a:ext cx="0" cy="758565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연결선 17"/>
          <p:cNvCxnSpPr/>
          <p:nvPr/>
        </p:nvCxnSpPr>
        <p:spPr>
          <a:xfrm>
            <a:off x="731967" y="2640356"/>
            <a:ext cx="4646773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직선 연결선 22"/>
          <p:cNvCxnSpPr/>
          <p:nvPr/>
        </p:nvCxnSpPr>
        <p:spPr>
          <a:xfrm rot="16200000">
            <a:off x="841048" y="2319212"/>
            <a:ext cx="609976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"/>
          <p:cNvSpPr txBox="1"/>
          <p:nvPr/>
        </p:nvSpPr>
        <p:spPr>
          <a:xfrm>
            <a:off x="1084553" y="2126911"/>
            <a:ext cx="976307" cy="337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325</a:t>
            </a:r>
          </a:p>
        </p:txBody>
      </p:sp>
      <p:grpSp>
        <p:nvGrpSpPr>
          <p:cNvPr id="366" name="그룹 37"/>
          <p:cNvGrpSpPr/>
          <p:nvPr/>
        </p:nvGrpSpPr>
        <p:grpSpPr>
          <a:xfrm>
            <a:off x="729281" y="907406"/>
            <a:ext cx="422650" cy="767004"/>
            <a:chOff x="4163220" y="4448452"/>
            <a:chExt cx="829466" cy="1073958"/>
          </a:xfrm>
        </p:grpSpPr>
        <p:cxnSp>
          <p:nvCxnSpPr>
            <p:cNvPr id="367" name="직선 연결선 38"/>
            <p:cNvCxnSpPr/>
            <p:nvPr/>
          </p:nvCxnSpPr>
          <p:spPr>
            <a:xfrm rot="16200000" flipH="1">
              <a:off x="3638147" y="4985432"/>
              <a:ext cx="1073957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 39"/>
            <p:cNvCxnSpPr/>
            <p:nvPr/>
          </p:nvCxnSpPr>
          <p:spPr>
            <a:xfrm rot="16200000" flipH="1">
              <a:off x="4046928" y="4985432"/>
              <a:ext cx="1073957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 40"/>
            <p:cNvCxnSpPr/>
            <p:nvPr/>
          </p:nvCxnSpPr>
          <p:spPr>
            <a:xfrm rot="16200000" flipH="1">
              <a:off x="4455708" y="4985432"/>
              <a:ext cx="1073957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 41"/>
            <p:cNvCxnSpPr/>
            <p:nvPr/>
          </p:nvCxnSpPr>
          <p:spPr>
            <a:xfrm rot="10800000">
              <a:off x="4163220" y="5385028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 42"/>
            <p:cNvCxnSpPr/>
            <p:nvPr/>
          </p:nvCxnSpPr>
          <p:spPr>
            <a:xfrm rot="10800000">
              <a:off x="4163220" y="5265973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 43"/>
            <p:cNvCxnSpPr/>
            <p:nvPr/>
          </p:nvCxnSpPr>
          <p:spPr>
            <a:xfrm rot="10800000">
              <a:off x="4163220" y="5146917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 44"/>
            <p:cNvCxnSpPr/>
            <p:nvPr/>
          </p:nvCxnSpPr>
          <p:spPr>
            <a:xfrm rot="10800000">
              <a:off x="4163220" y="5027863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직선 연결선 45"/>
            <p:cNvCxnSpPr/>
            <p:nvPr/>
          </p:nvCxnSpPr>
          <p:spPr>
            <a:xfrm rot="10800000">
              <a:off x="4163220" y="4908806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연결선 46"/>
            <p:cNvCxnSpPr/>
            <p:nvPr/>
          </p:nvCxnSpPr>
          <p:spPr>
            <a:xfrm rot="10800000">
              <a:off x="4163220" y="4789751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직선 연결선 47"/>
            <p:cNvCxnSpPr/>
            <p:nvPr/>
          </p:nvCxnSpPr>
          <p:spPr>
            <a:xfrm rot="10800000">
              <a:off x="4163220" y="4448452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 48"/>
            <p:cNvCxnSpPr/>
            <p:nvPr/>
          </p:nvCxnSpPr>
          <p:spPr>
            <a:xfrm rot="10800000">
              <a:off x="4163220" y="4670695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 49"/>
            <p:cNvCxnSpPr/>
            <p:nvPr/>
          </p:nvCxnSpPr>
          <p:spPr>
            <a:xfrm rot="10800000">
              <a:off x="4163220" y="5522410"/>
              <a:ext cx="817560" cy="0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9" name="직선 연결선 94"/>
          <p:cNvCxnSpPr/>
          <p:nvPr/>
        </p:nvCxnSpPr>
        <p:spPr>
          <a:xfrm rot="16200000">
            <a:off x="1644187" y="2330490"/>
            <a:ext cx="649812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연결선 97"/>
          <p:cNvCxnSpPr/>
          <p:nvPr/>
        </p:nvCxnSpPr>
        <p:spPr>
          <a:xfrm>
            <a:off x="716793" y="1999444"/>
            <a:ext cx="4677120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연결선 100"/>
          <p:cNvCxnSpPr>
            <a:cxnSpLocks/>
          </p:cNvCxnSpPr>
          <p:nvPr/>
        </p:nvCxnSpPr>
        <p:spPr>
          <a:xfrm flipH="1" flipV="1">
            <a:off x="5401592" y="2000384"/>
            <a:ext cx="1863" cy="655013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연결선 104"/>
          <p:cNvCxnSpPr/>
          <p:nvPr/>
        </p:nvCxnSpPr>
        <p:spPr>
          <a:xfrm rot="16200000">
            <a:off x="3377233" y="2326514"/>
            <a:ext cx="626484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연결선 105"/>
          <p:cNvCxnSpPr/>
          <p:nvPr/>
        </p:nvCxnSpPr>
        <p:spPr>
          <a:xfrm rot="16200000">
            <a:off x="4291859" y="2323508"/>
            <a:ext cx="601860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연결선 110"/>
          <p:cNvCxnSpPr/>
          <p:nvPr/>
        </p:nvCxnSpPr>
        <p:spPr>
          <a:xfrm>
            <a:off x="716860" y="1674406"/>
            <a:ext cx="5231418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직선 연결선 121"/>
          <p:cNvCxnSpPr/>
          <p:nvPr/>
        </p:nvCxnSpPr>
        <p:spPr>
          <a:xfrm flipV="1">
            <a:off x="1151931" y="915843"/>
            <a:ext cx="0" cy="758564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직선 연결선 124"/>
          <p:cNvCxnSpPr/>
          <p:nvPr/>
        </p:nvCxnSpPr>
        <p:spPr>
          <a:xfrm flipV="1">
            <a:off x="1974978" y="915843"/>
            <a:ext cx="0" cy="758564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직선 연결선 125"/>
          <p:cNvCxnSpPr/>
          <p:nvPr/>
        </p:nvCxnSpPr>
        <p:spPr>
          <a:xfrm flipV="1">
            <a:off x="4598675" y="915843"/>
            <a:ext cx="0" cy="758564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연결선 128"/>
          <p:cNvCxnSpPr/>
          <p:nvPr/>
        </p:nvCxnSpPr>
        <p:spPr>
          <a:xfrm flipV="1">
            <a:off x="5946896" y="915843"/>
            <a:ext cx="0" cy="758565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직선 연결선 132"/>
          <p:cNvCxnSpPr/>
          <p:nvPr/>
        </p:nvCxnSpPr>
        <p:spPr>
          <a:xfrm>
            <a:off x="5393914" y="1269895"/>
            <a:ext cx="55298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연결선 124"/>
          <p:cNvCxnSpPr/>
          <p:nvPr/>
        </p:nvCxnSpPr>
        <p:spPr>
          <a:xfrm rot="16200000">
            <a:off x="2546398" y="2335565"/>
            <a:ext cx="609582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원형 171"/>
          <p:cNvSpPr/>
          <p:nvPr/>
        </p:nvSpPr>
        <p:spPr>
          <a:xfrm rot="16167609" flipH="1">
            <a:off x="5805978" y="1075767"/>
            <a:ext cx="144400" cy="136079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93" name="그림 28" descr="EMB0000018c0832"/>
          <p:cNvPicPr/>
          <p:nvPr/>
        </p:nvPicPr>
        <p:blipFill rotWithShape="1">
          <a:blip r:embed="rId3">
            <a:lum/>
          </a:blip>
          <a:srcRect l="11970" t="10510" r="62030" b="10510"/>
          <a:stretch>
            <a:fillRect/>
          </a:stretch>
        </p:blipFill>
        <p:spPr>
          <a:xfrm>
            <a:off x="795698" y="1342360"/>
            <a:ext cx="288855" cy="3110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pic>
        <p:nvPicPr>
          <p:cNvPr id="394" name="그림 27" descr="MCj02153410000[1]"/>
          <p:cNvPicPr/>
          <p:nvPr/>
        </p:nvPicPr>
        <p:blipFill rotWithShape="1">
          <a:blip r:embed="rId2">
            <a:lum/>
          </a:blip>
          <a:stretch>
            <a:fillRect/>
          </a:stretch>
        </p:blipFill>
        <p:spPr>
          <a:xfrm>
            <a:off x="2715938" y="1645014"/>
            <a:ext cx="249169" cy="33010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395" name="직선 연결선 12"/>
          <p:cNvCxnSpPr/>
          <p:nvPr/>
        </p:nvCxnSpPr>
        <p:spPr>
          <a:xfrm flipV="1">
            <a:off x="3696360" y="915843"/>
            <a:ext cx="0" cy="758564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TextBox 36"/>
          <p:cNvSpPr txBox="1"/>
          <p:nvPr/>
        </p:nvSpPr>
        <p:spPr>
          <a:xfrm>
            <a:off x="1874883" y="2162022"/>
            <a:ext cx="976307" cy="337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 </a:t>
            </a: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323</a:t>
            </a:r>
          </a:p>
        </p:txBody>
      </p:sp>
      <p:sp>
        <p:nvSpPr>
          <p:cNvPr id="397" name="TextBox 36"/>
          <p:cNvSpPr txBox="1"/>
          <p:nvPr/>
        </p:nvSpPr>
        <p:spPr>
          <a:xfrm>
            <a:off x="2740406" y="2148249"/>
            <a:ext cx="976307" cy="337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 </a:t>
            </a: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322</a:t>
            </a:r>
          </a:p>
        </p:txBody>
      </p:sp>
      <p:sp>
        <p:nvSpPr>
          <p:cNvPr id="398" name="TextBox 36"/>
          <p:cNvSpPr txBox="1"/>
          <p:nvPr/>
        </p:nvSpPr>
        <p:spPr>
          <a:xfrm>
            <a:off x="3622369" y="2133706"/>
            <a:ext cx="976307" cy="337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321</a:t>
            </a:r>
          </a:p>
        </p:txBody>
      </p:sp>
      <p:sp>
        <p:nvSpPr>
          <p:cNvPr id="399" name="TextBox 36"/>
          <p:cNvSpPr txBox="1"/>
          <p:nvPr/>
        </p:nvSpPr>
        <p:spPr>
          <a:xfrm>
            <a:off x="4469844" y="2162792"/>
            <a:ext cx="976307" cy="337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320</a:t>
            </a:r>
          </a:p>
        </p:txBody>
      </p:sp>
      <p:sp>
        <p:nvSpPr>
          <p:cNvPr id="400" name="원형 171"/>
          <p:cNvSpPr/>
          <p:nvPr/>
        </p:nvSpPr>
        <p:spPr>
          <a:xfrm rot="10800000" flipH="1">
            <a:off x="5817003" y="1318997"/>
            <a:ext cx="131274" cy="137617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1" name="TextBox 36"/>
          <p:cNvSpPr txBox="1"/>
          <p:nvPr/>
        </p:nvSpPr>
        <p:spPr>
          <a:xfrm>
            <a:off x="1084553" y="1126660"/>
            <a:ext cx="9763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목욕실</a:t>
            </a:r>
          </a:p>
        </p:txBody>
      </p:sp>
      <p:sp>
        <p:nvSpPr>
          <p:cNvPr id="402" name="TextBox 36"/>
          <p:cNvSpPr txBox="1"/>
          <p:nvPr/>
        </p:nvSpPr>
        <p:spPr>
          <a:xfrm>
            <a:off x="1878871" y="1126660"/>
            <a:ext cx="976307" cy="337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 </a:t>
            </a: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329</a:t>
            </a:r>
          </a:p>
        </p:txBody>
      </p:sp>
      <p:sp>
        <p:nvSpPr>
          <p:cNvPr id="403" name="TextBox 36"/>
          <p:cNvSpPr txBox="1"/>
          <p:nvPr/>
        </p:nvSpPr>
        <p:spPr>
          <a:xfrm>
            <a:off x="2732490" y="1126660"/>
            <a:ext cx="976307" cy="337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 </a:t>
            </a: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328</a:t>
            </a:r>
          </a:p>
        </p:txBody>
      </p:sp>
      <p:sp>
        <p:nvSpPr>
          <p:cNvPr id="404" name="TextBox 36"/>
          <p:cNvSpPr txBox="1"/>
          <p:nvPr/>
        </p:nvSpPr>
        <p:spPr>
          <a:xfrm>
            <a:off x="3622369" y="1126660"/>
            <a:ext cx="976307" cy="337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327</a:t>
            </a:r>
          </a:p>
        </p:txBody>
      </p:sp>
      <p:sp>
        <p:nvSpPr>
          <p:cNvPr id="405" name="TextBox 36"/>
          <p:cNvSpPr txBox="1"/>
          <p:nvPr/>
        </p:nvSpPr>
        <p:spPr>
          <a:xfrm>
            <a:off x="4504986" y="1126660"/>
            <a:ext cx="976307" cy="337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326</a:t>
            </a:r>
          </a:p>
        </p:txBody>
      </p:sp>
      <p:cxnSp>
        <p:nvCxnSpPr>
          <p:cNvPr id="406" name="직선 화살표 연결선 248"/>
          <p:cNvCxnSpPr/>
          <p:nvPr/>
        </p:nvCxnSpPr>
        <p:spPr>
          <a:xfrm rot="16200000">
            <a:off x="788322" y="1764255"/>
            <a:ext cx="256714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249"/>
          <p:cNvCxnSpPr/>
          <p:nvPr/>
        </p:nvCxnSpPr>
        <p:spPr>
          <a:xfrm>
            <a:off x="909435" y="1875657"/>
            <a:ext cx="617200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61">
            <a:extLst>
              <a:ext uri="{FF2B5EF4-FFF2-40B4-BE49-F238E27FC236}">
                <a16:creationId xmlns:a16="http://schemas.microsoft.com/office/drawing/2014/main" id="{AFAE2857-A715-4A56-BD9F-05FDAB5BB3C6}"/>
              </a:ext>
            </a:extLst>
          </p:cNvPr>
          <p:cNvCxnSpPr>
            <a:cxnSpLocks/>
          </p:cNvCxnSpPr>
          <p:nvPr/>
        </p:nvCxnSpPr>
        <p:spPr>
          <a:xfrm>
            <a:off x="8307384" y="3939997"/>
            <a:ext cx="1063788" cy="3465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원형 177">
            <a:extLst>
              <a:ext uri="{FF2B5EF4-FFF2-40B4-BE49-F238E27FC236}">
                <a16:creationId xmlns:a16="http://schemas.microsoft.com/office/drawing/2014/main" id="{397DDF4D-66FE-4512-AEF5-70A4B0ADBFF6}"/>
              </a:ext>
            </a:extLst>
          </p:cNvPr>
          <p:cNvSpPr/>
          <p:nvPr/>
        </p:nvSpPr>
        <p:spPr>
          <a:xfrm rot="5400000" flipH="1">
            <a:off x="7687734" y="3938223"/>
            <a:ext cx="140847" cy="128964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30" name="직선 연결선 61">
            <a:extLst>
              <a:ext uri="{FF2B5EF4-FFF2-40B4-BE49-F238E27FC236}">
                <a16:creationId xmlns:a16="http://schemas.microsoft.com/office/drawing/2014/main" id="{8BE022B5-5B0E-4B47-B917-E047C3B4AF65}"/>
              </a:ext>
            </a:extLst>
          </p:cNvPr>
          <p:cNvCxnSpPr>
            <a:cxnSpLocks/>
          </p:cNvCxnSpPr>
          <p:nvPr/>
        </p:nvCxnSpPr>
        <p:spPr>
          <a:xfrm flipV="1">
            <a:off x="7453870" y="3915676"/>
            <a:ext cx="834666" cy="2009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원형 172">
            <a:extLst>
              <a:ext uri="{FF2B5EF4-FFF2-40B4-BE49-F238E27FC236}">
                <a16:creationId xmlns:a16="http://schemas.microsoft.com/office/drawing/2014/main" id="{3E8AF2E5-06E6-49AE-9CFC-9DBD6ACBD190}"/>
              </a:ext>
            </a:extLst>
          </p:cNvPr>
          <p:cNvSpPr/>
          <p:nvPr/>
        </p:nvSpPr>
        <p:spPr>
          <a:xfrm rot="10800000" flipH="1">
            <a:off x="7856639" y="3917685"/>
            <a:ext cx="127268" cy="133419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35" name="직선 연결선 61">
            <a:extLst>
              <a:ext uri="{FF2B5EF4-FFF2-40B4-BE49-F238E27FC236}">
                <a16:creationId xmlns:a16="http://schemas.microsoft.com/office/drawing/2014/main" id="{EA21B84F-7FC4-46A5-B504-013964679971}"/>
              </a:ext>
            </a:extLst>
          </p:cNvPr>
          <p:cNvCxnSpPr/>
          <p:nvPr/>
        </p:nvCxnSpPr>
        <p:spPr>
          <a:xfrm>
            <a:off x="6390869" y="3284098"/>
            <a:ext cx="102886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61">
            <a:extLst>
              <a:ext uri="{FF2B5EF4-FFF2-40B4-BE49-F238E27FC236}">
                <a16:creationId xmlns:a16="http://schemas.microsoft.com/office/drawing/2014/main" id="{AACA78B9-DDF0-4A99-83F1-8003EBB82D52}"/>
              </a:ext>
            </a:extLst>
          </p:cNvPr>
          <p:cNvCxnSpPr/>
          <p:nvPr/>
        </p:nvCxnSpPr>
        <p:spPr>
          <a:xfrm>
            <a:off x="6409217" y="3609874"/>
            <a:ext cx="102886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34">
            <a:extLst>
              <a:ext uri="{FF2B5EF4-FFF2-40B4-BE49-F238E27FC236}">
                <a16:creationId xmlns:a16="http://schemas.microsoft.com/office/drawing/2014/main" id="{BB8C235F-EC23-4A52-8157-492C3DEEB3E2}"/>
              </a:ext>
            </a:extLst>
          </p:cNvPr>
          <p:cNvSpPr txBox="1"/>
          <p:nvPr/>
        </p:nvSpPr>
        <p:spPr>
          <a:xfrm>
            <a:off x="6435813" y="2956379"/>
            <a:ext cx="976312" cy="33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316</a:t>
            </a:r>
          </a:p>
        </p:txBody>
      </p:sp>
      <p:sp>
        <p:nvSpPr>
          <p:cNvPr id="142" name="TextBox 34">
            <a:extLst>
              <a:ext uri="{FF2B5EF4-FFF2-40B4-BE49-F238E27FC236}">
                <a16:creationId xmlns:a16="http://schemas.microsoft.com/office/drawing/2014/main" id="{0BEE6AF3-A034-42AF-9C39-D87CC779B6D9}"/>
              </a:ext>
            </a:extLst>
          </p:cNvPr>
          <p:cNvSpPr txBox="1"/>
          <p:nvPr/>
        </p:nvSpPr>
        <p:spPr>
          <a:xfrm>
            <a:off x="6443417" y="3255250"/>
            <a:ext cx="976312" cy="33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317</a:t>
            </a:r>
          </a:p>
        </p:txBody>
      </p:sp>
      <p:sp>
        <p:nvSpPr>
          <p:cNvPr id="143" name="TextBox 34">
            <a:extLst>
              <a:ext uri="{FF2B5EF4-FFF2-40B4-BE49-F238E27FC236}">
                <a16:creationId xmlns:a16="http://schemas.microsoft.com/office/drawing/2014/main" id="{5DC87919-BC74-407F-B338-D6546F0C69E9}"/>
              </a:ext>
            </a:extLst>
          </p:cNvPr>
          <p:cNvSpPr txBox="1"/>
          <p:nvPr/>
        </p:nvSpPr>
        <p:spPr>
          <a:xfrm>
            <a:off x="6564705" y="3650579"/>
            <a:ext cx="7823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318</a:t>
            </a:r>
          </a:p>
        </p:txBody>
      </p:sp>
      <p:cxnSp>
        <p:nvCxnSpPr>
          <p:cNvPr id="144" name="직선 연결선 61">
            <a:extLst>
              <a:ext uri="{FF2B5EF4-FFF2-40B4-BE49-F238E27FC236}">
                <a16:creationId xmlns:a16="http://schemas.microsoft.com/office/drawing/2014/main" id="{B10CE1BC-F2B4-4D6E-B019-41E6ED215E56}"/>
              </a:ext>
            </a:extLst>
          </p:cNvPr>
          <p:cNvCxnSpPr>
            <a:cxnSpLocks/>
          </p:cNvCxnSpPr>
          <p:nvPr/>
        </p:nvCxnSpPr>
        <p:spPr>
          <a:xfrm>
            <a:off x="6423855" y="4382970"/>
            <a:ext cx="1014222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61">
            <a:extLst>
              <a:ext uri="{FF2B5EF4-FFF2-40B4-BE49-F238E27FC236}">
                <a16:creationId xmlns:a16="http://schemas.microsoft.com/office/drawing/2014/main" id="{FDBAC5D6-F68E-4306-81B0-6E2D61F00B47}"/>
              </a:ext>
            </a:extLst>
          </p:cNvPr>
          <p:cNvCxnSpPr/>
          <p:nvPr/>
        </p:nvCxnSpPr>
        <p:spPr>
          <a:xfrm>
            <a:off x="6412402" y="4942945"/>
            <a:ext cx="102886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7699154F-6C66-4367-85D5-FAD46EC9C79C}"/>
              </a:ext>
            </a:extLst>
          </p:cNvPr>
          <p:cNvCxnSpPr>
            <a:cxnSpLocks/>
          </p:cNvCxnSpPr>
          <p:nvPr/>
        </p:nvCxnSpPr>
        <p:spPr>
          <a:xfrm flipH="1" flipV="1">
            <a:off x="7419730" y="2658528"/>
            <a:ext cx="19406" cy="766034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61">
            <a:extLst>
              <a:ext uri="{FF2B5EF4-FFF2-40B4-BE49-F238E27FC236}">
                <a16:creationId xmlns:a16="http://schemas.microsoft.com/office/drawing/2014/main" id="{804C3087-0C9B-4E50-8A7E-3E3024BD8668}"/>
              </a:ext>
            </a:extLst>
          </p:cNvPr>
          <p:cNvCxnSpPr>
            <a:cxnSpLocks/>
          </p:cNvCxnSpPr>
          <p:nvPr/>
        </p:nvCxnSpPr>
        <p:spPr>
          <a:xfrm>
            <a:off x="8293734" y="4143036"/>
            <a:ext cx="1072057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원형 172">
            <a:extLst>
              <a:ext uri="{FF2B5EF4-FFF2-40B4-BE49-F238E27FC236}">
                <a16:creationId xmlns:a16="http://schemas.microsoft.com/office/drawing/2014/main" id="{EA9D39C4-CA75-446D-B8FC-EDE11FBB0D54}"/>
              </a:ext>
            </a:extLst>
          </p:cNvPr>
          <p:cNvSpPr/>
          <p:nvPr/>
        </p:nvSpPr>
        <p:spPr>
          <a:xfrm rot="10800000" flipH="1">
            <a:off x="8526130" y="4172117"/>
            <a:ext cx="135534" cy="149960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4" name="원형 172">
            <a:extLst>
              <a:ext uri="{FF2B5EF4-FFF2-40B4-BE49-F238E27FC236}">
                <a16:creationId xmlns:a16="http://schemas.microsoft.com/office/drawing/2014/main" id="{7BE688DB-6DCE-489A-A602-26DE7F3832AA}"/>
              </a:ext>
            </a:extLst>
          </p:cNvPr>
          <p:cNvSpPr/>
          <p:nvPr/>
        </p:nvSpPr>
        <p:spPr>
          <a:xfrm rot="10800000" flipH="1">
            <a:off x="8986950" y="4168801"/>
            <a:ext cx="122510" cy="152399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64" name="직선 연결선 12">
            <a:extLst>
              <a:ext uri="{FF2B5EF4-FFF2-40B4-BE49-F238E27FC236}">
                <a16:creationId xmlns:a16="http://schemas.microsoft.com/office/drawing/2014/main" id="{99BD47A3-1924-43FE-AE4E-0AD8B2DCF292}"/>
              </a:ext>
            </a:extLst>
          </p:cNvPr>
          <p:cNvCxnSpPr>
            <a:cxnSpLocks/>
          </p:cNvCxnSpPr>
          <p:nvPr/>
        </p:nvCxnSpPr>
        <p:spPr>
          <a:xfrm flipV="1">
            <a:off x="6724695" y="4113050"/>
            <a:ext cx="0" cy="250947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61">
            <a:extLst>
              <a:ext uri="{FF2B5EF4-FFF2-40B4-BE49-F238E27FC236}">
                <a16:creationId xmlns:a16="http://schemas.microsoft.com/office/drawing/2014/main" id="{78921324-F65A-4372-880E-9D9EF3A0253E}"/>
              </a:ext>
            </a:extLst>
          </p:cNvPr>
          <p:cNvCxnSpPr/>
          <p:nvPr/>
        </p:nvCxnSpPr>
        <p:spPr>
          <a:xfrm>
            <a:off x="6397055" y="4679446"/>
            <a:ext cx="102886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61">
            <a:extLst>
              <a:ext uri="{FF2B5EF4-FFF2-40B4-BE49-F238E27FC236}">
                <a16:creationId xmlns:a16="http://schemas.microsoft.com/office/drawing/2014/main" id="{A0FD137D-ABB7-4306-99D7-1F03ED03BC3B}"/>
              </a:ext>
            </a:extLst>
          </p:cNvPr>
          <p:cNvCxnSpPr/>
          <p:nvPr/>
        </p:nvCxnSpPr>
        <p:spPr>
          <a:xfrm>
            <a:off x="6398433" y="5187673"/>
            <a:ext cx="102886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61">
            <a:extLst>
              <a:ext uri="{FF2B5EF4-FFF2-40B4-BE49-F238E27FC236}">
                <a16:creationId xmlns:a16="http://schemas.microsoft.com/office/drawing/2014/main" id="{67D6647B-85F2-493F-98E8-B2920A1F5F94}"/>
              </a:ext>
            </a:extLst>
          </p:cNvPr>
          <p:cNvCxnSpPr/>
          <p:nvPr/>
        </p:nvCxnSpPr>
        <p:spPr>
          <a:xfrm>
            <a:off x="8328659" y="4676844"/>
            <a:ext cx="102886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61">
            <a:extLst>
              <a:ext uri="{FF2B5EF4-FFF2-40B4-BE49-F238E27FC236}">
                <a16:creationId xmlns:a16="http://schemas.microsoft.com/office/drawing/2014/main" id="{8F2A4A33-90BE-4FEC-AE46-C1290444DAB3}"/>
              </a:ext>
            </a:extLst>
          </p:cNvPr>
          <p:cNvCxnSpPr/>
          <p:nvPr/>
        </p:nvCxnSpPr>
        <p:spPr>
          <a:xfrm>
            <a:off x="8320007" y="4398673"/>
            <a:ext cx="102886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34">
            <a:extLst>
              <a:ext uri="{FF2B5EF4-FFF2-40B4-BE49-F238E27FC236}">
                <a16:creationId xmlns:a16="http://schemas.microsoft.com/office/drawing/2014/main" id="{FE361B68-B159-43B0-B534-9D84242AD487}"/>
              </a:ext>
            </a:extLst>
          </p:cNvPr>
          <p:cNvSpPr txBox="1"/>
          <p:nvPr/>
        </p:nvSpPr>
        <p:spPr>
          <a:xfrm>
            <a:off x="6470256" y="4398674"/>
            <a:ext cx="863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 err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특</a:t>
            </a:r>
            <a:r>
              <a:rPr lang="ko-KR" altLang="en-US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306</a:t>
            </a:r>
          </a:p>
        </p:txBody>
      </p:sp>
      <p:cxnSp>
        <p:nvCxnSpPr>
          <p:cNvPr id="174" name="직선 연결선 61">
            <a:extLst>
              <a:ext uri="{FF2B5EF4-FFF2-40B4-BE49-F238E27FC236}">
                <a16:creationId xmlns:a16="http://schemas.microsoft.com/office/drawing/2014/main" id="{EC1D53EF-DBFD-4B6B-A517-4DD48117D697}"/>
              </a:ext>
            </a:extLst>
          </p:cNvPr>
          <p:cNvCxnSpPr/>
          <p:nvPr/>
        </p:nvCxnSpPr>
        <p:spPr>
          <a:xfrm>
            <a:off x="8333723" y="4942945"/>
            <a:ext cx="102886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61">
            <a:extLst>
              <a:ext uri="{FF2B5EF4-FFF2-40B4-BE49-F238E27FC236}">
                <a16:creationId xmlns:a16="http://schemas.microsoft.com/office/drawing/2014/main" id="{32AF1BA9-5F86-4A0A-9BAF-5A4945E7447C}"/>
              </a:ext>
            </a:extLst>
          </p:cNvPr>
          <p:cNvCxnSpPr/>
          <p:nvPr/>
        </p:nvCxnSpPr>
        <p:spPr>
          <a:xfrm>
            <a:off x="8331579" y="5187673"/>
            <a:ext cx="102886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34">
            <a:extLst>
              <a:ext uri="{FF2B5EF4-FFF2-40B4-BE49-F238E27FC236}">
                <a16:creationId xmlns:a16="http://schemas.microsoft.com/office/drawing/2014/main" id="{C0C2322F-527D-4396-9B72-D8044639541B}"/>
              </a:ext>
            </a:extLst>
          </p:cNvPr>
          <p:cNvSpPr txBox="1"/>
          <p:nvPr/>
        </p:nvSpPr>
        <p:spPr>
          <a:xfrm>
            <a:off x="6513474" y="4899809"/>
            <a:ext cx="863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 err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특</a:t>
            </a:r>
            <a:r>
              <a:rPr lang="ko-KR" altLang="en-US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308</a:t>
            </a:r>
          </a:p>
        </p:txBody>
      </p:sp>
      <p:sp>
        <p:nvSpPr>
          <p:cNvPr id="177" name="TextBox 34">
            <a:extLst>
              <a:ext uri="{FF2B5EF4-FFF2-40B4-BE49-F238E27FC236}">
                <a16:creationId xmlns:a16="http://schemas.microsoft.com/office/drawing/2014/main" id="{837C6E19-A0A7-462C-8D22-014061148822}"/>
              </a:ext>
            </a:extLst>
          </p:cNvPr>
          <p:cNvSpPr txBox="1"/>
          <p:nvPr/>
        </p:nvSpPr>
        <p:spPr>
          <a:xfrm>
            <a:off x="6517550" y="5146742"/>
            <a:ext cx="863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 err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특</a:t>
            </a:r>
            <a:r>
              <a:rPr lang="ko-KR" altLang="en-US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309</a:t>
            </a:r>
          </a:p>
        </p:txBody>
      </p:sp>
      <p:sp>
        <p:nvSpPr>
          <p:cNvPr id="179" name="TextBox 34">
            <a:extLst>
              <a:ext uri="{FF2B5EF4-FFF2-40B4-BE49-F238E27FC236}">
                <a16:creationId xmlns:a16="http://schemas.microsoft.com/office/drawing/2014/main" id="{E4F77DE5-0C9A-42F7-B1FE-1501E80D8132}"/>
              </a:ext>
            </a:extLst>
          </p:cNvPr>
          <p:cNvSpPr txBox="1"/>
          <p:nvPr/>
        </p:nvSpPr>
        <p:spPr>
          <a:xfrm>
            <a:off x="6489077" y="4661887"/>
            <a:ext cx="863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 err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특</a:t>
            </a:r>
            <a:r>
              <a:rPr lang="ko-KR" altLang="en-US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307</a:t>
            </a:r>
          </a:p>
        </p:txBody>
      </p:sp>
      <p:sp>
        <p:nvSpPr>
          <p:cNvPr id="180" name="TextBox 34">
            <a:extLst>
              <a:ext uri="{FF2B5EF4-FFF2-40B4-BE49-F238E27FC236}">
                <a16:creationId xmlns:a16="http://schemas.microsoft.com/office/drawing/2014/main" id="{BF62D8DA-A367-4670-8746-9C58C7A527B2}"/>
              </a:ext>
            </a:extLst>
          </p:cNvPr>
          <p:cNvSpPr txBox="1"/>
          <p:nvPr/>
        </p:nvSpPr>
        <p:spPr>
          <a:xfrm>
            <a:off x="8327465" y="4359923"/>
            <a:ext cx="863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 err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특</a:t>
            </a:r>
            <a:r>
              <a:rPr lang="ko-KR" altLang="en-US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301</a:t>
            </a:r>
          </a:p>
        </p:txBody>
      </p:sp>
      <p:sp>
        <p:nvSpPr>
          <p:cNvPr id="181" name="TextBox 34">
            <a:extLst>
              <a:ext uri="{FF2B5EF4-FFF2-40B4-BE49-F238E27FC236}">
                <a16:creationId xmlns:a16="http://schemas.microsoft.com/office/drawing/2014/main" id="{42E75ECA-B731-41B2-B7B9-BA12C71329F8}"/>
              </a:ext>
            </a:extLst>
          </p:cNvPr>
          <p:cNvSpPr txBox="1"/>
          <p:nvPr/>
        </p:nvSpPr>
        <p:spPr>
          <a:xfrm>
            <a:off x="8333723" y="4639032"/>
            <a:ext cx="863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 err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특</a:t>
            </a:r>
            <a:r>
              <a:rPr lang="ko-KR" altLang="en-US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302</a:t>
            </a:r>
          </a:p>
        </p:txBody>
      </p:sp>
      <p:sp>
        <p:nvSpPr>
          <p:cNvPr id="182" name="TextBox 34">
            <a:extLst>
              <a:ext uri="{FF2B5EF4-FFF2-40B4-BE49-F238E27FC236}">
                <a16:creationId xmlns:a16="http://schemas.microsoft.com/office/drawing/2014/main" id="{907FA9F6-7238-4781-90A6-3B83DCA91B82}"/>
              </a:ext>
            </a:extLst>
          </p:cNvPr>
          <p:cNvSpPr txBox="1"/>
          <p:nvPr/>
        </p:nvSpPr>
        <p:spPr>
          <a:xfrm>
            <a:off x="8354933" y="4897820"/>
            <a:ext cx="86337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 err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특</a:t>
            </a:r>
            <a:r>
              <a:rPr lang="ko-KR" altLang="en-US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303</a:t>
            </a:r>
          </a:p>
        </p:txBody>
      </p:sp>
      <p:sp>
        <p:nvSpPr>
          <p:cNvPr id="183" name="TextBox 34">
            <a:extLst>
              <a:ext uri="{FF2B5EF4-FFF2-40B4-BE49-F238E27FC236}">
                <a16:creationId xmlns:a16="http://schemas.microsoft.com/office/drawing/2014/main" id="{42BAA5E2-3F69-4C7B-A2A3-C52DB62AABDE}"/>
              </a:ext>
            </a:extLst>
          </p:cNvPr>
          <p:cNvSpPr txBox="1"/>
          <p:nvPr/>
        </p:nvSpPr>
        <p:spPr>
          <a:xfrm>
            <a:off x="8361858" y="5162957"/>
            <a:ext cx="8244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 dirty="0" err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특</a:t>
            </a:r>
            <a:r>
              <a:rPr lang="ko-KR" altLang="en-US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</a:t>
            </a:r>
            <a:r>
              <a:rPr lang="en-US" altLang="ko-KR" sz="14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303</a:t>
            </a:r>
          </a:p>
        </p:txBody>
      </p:sp>
      <p:cxnSp>
        <p:nvCxnSpPr>
          <p:cNvPr id="184" name="직선 연결선 183">
            <a:extLst>
              <a:ext uri="{FF2B5EF4-FFF2-40B4-BE49-F238E27FC236}">
                <a16:creationId xmlns:a16="http://schemas.microsoft.com/office/drawing/2014/main" id="{132C1A85-26A7-45DD-B49B-77A01FDE94E6}"/>
              </a:ext>
            </a:extLst>
          </p:cNvPr>
          <p:cNvCxnSpPr>
            <a:cxnSpLocks/>
          </p:cNvCxnSpPr>
          <p:nvPr/>
        </p:nvCxnSpPr>
        <p:spPr>
          <a:xfrm flipV="1">
            <a:off x="8846009" y="3947324"/>
            <a:ext cx="0" cy="221477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화살표 연결선 213">
            <a:extLst>
              <a:ext uri="{FF2B5EF4-FFF2-40B4-BE49-F238E27FC236}">
                <a16:creationId xmlns:a16="http://schemas.microsoft.com/office/drawing/2014/main" id="{5CB40BC8-5E84-49D3-B6CF-770692B79CFF}"/>
              </a:ext>
            </a:extLst>
          </p:cNvPr>
          <p:cNvCxnSpPr>
            <a:cxnSpLocks/>
          </p:cNvCxnSpPr>
          <p:nvPr/>
        </p:nvCxnSpPr>
        <p:spPr>
          <a:xfrm>
            <a:off x="7835301" y="3321005"/>
            <a:ext cx="0" cy="346626"/>
          </a:xfrm>
          <a:prstGeom prst="straightConnector1">
            <a:avLst/>
          </a:prstGeom>
          <a:ln w="38100"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213">
            <a:extLst>
              <a:ext uri="{FF2B5EF4-FFF2-40B4-BE49-F238E27FC236}">
                <a16:creationId xmlns:a16="http://schemas.microsoft.com/office/drawing/2014/main" id="{34849D44-4532-4DA6-B488-5E65B1F673F8}"/>
              </a:ext>
            </a:extLst>
          </p:cNvPr>
          <p:cNvCxnSpPr>
            <a:cxnSpLocks/>
          </p:cNvCxnSpPr>
          <p:nvPr/>
        </p:nvCxnSpPr>
        <p:spPr>
          <a:xfrm flipV="1">
            <a:off x="7846655" y="4300522"/>
            <a:ext cx="2092" cy="212520"/>
          </a:xfrm>
          <a:prstGeom prst="straightConnector1">
            <a:avLst/>
          </a:prstGeom>
          <a:ln w="38100"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" name="그림 28" descr="EMB0000018c0832">
            <a:extLst>
              <a:ext uri="{FF2B5EF4-FFF2-40B4-BE49-F238E27FC236}">
                <a16:creationId xmlns:a16="http://schemas.microsoft.com/office/drawing/2014/main" id="{025C30FB-B9EF-4146-AC84-955535BD677F}"/>
              </a:ext>
            </a:extLst>
          </p:cNvPr>
          <p:cNvPicPr/>
          <p:nvPr/>
        </p:nvPicPr>
        <p:blipFill rotWithShape="1">
          <a:blip r:embed="rId3">
            <a:lum/>
          </a:blip>
          <a:srcRect l="11970" t="10510" r="62030" b="10510"/>
          <a:stretch>
            <a:fillRect/>
          </a:stretch>
        </p:blipFill>
        <p:spPr>
          <a:xfrm>
            <a:off x="7202701" y="3909099"/>
            <a:ext cx="257919" cy="1930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</a:ln>
        </p:spPr>
      </p:pic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40949204-FE5E-4CD7-9B7A-F293A14F51A9}"/>
              </a:ext>
            </a:extLst>
          </p:cNvPr>
          <p:cNvCxnSpPr>
            <a:cxnSpLocks/>
          </p:cNvCxnSpPr>
          <p:nvPr/>
        </p:nvCxnSpPr>
        <p:spPr>
          <a:xfrm flipH="1" flipV="1">
            <a:off x="8323183" y="4398673"/>
            <a:ext cx="16947" cy="1039948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E7A0B3D2-31E2-4267-B33A-CC10C75274CA}"/>
              </a:ext>
            </a:extLst>
          </p:cNvPr>
          <p:cNvCxnSpPr>
            <a:cxnSpLocks/>
          </p:cNvCxnSpPr>
          <p:nvPr/>
        </p:nvCxnSpPr>
        <p:spPr>
          <a:xfrm flipH="1" flipV="1">
            <a:off x="7428448" y="4366562"/>
            <a:ext cx="16947" cy="1039948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화살표 연결선 213">
            <a:extLst>
              <a:ext uri="{FF2B5EF4-FFF2-40B4-BE49-F238E27FC236}">
                <a16:creationId xmlns:a16="http://schemas.microsoft.com/office/drawing/2014/main" id="{F6B47BFE-EA2D-4553-819A-ED79E82051D0}"/>
              </a:ext>
            </a:extLst>
          </p:cNvPr>
          <p:cNvCxnSpPr>
            <a:cxnSpLocks/>
          </p:cNvCxnSpPr>
          <p:nvPr/>
        </p:nvCxnSpPr>
        <p:spPr>
          <a:xfrm flipH="1">
            <a:off x="7324633" y="4297623"/>
            <a:ext cx="492891" cy="8236"/>
          </a:xfrm>
          <a:prstGeom prst="straightConnector1">
            <a:avLst/>
          </a:prstGeom>
          <a:ln w="38100"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13">
            <a:extLst>
              <a:ext uri="{FF2B5EF4-FFF2-40B4-BE49-F238E27FC236}">
                <a16:creationId xmlns:a16="http://schemas.microsoft.com/office/drawing/2014/main" id="{B17B7290-A90F-47EB-A93B-B323E1C602AF}"/>
              </a:ext>
            </a:extLst>
          </p:cNvPr>
          <p:cNvCxnSpPr>
            <a:cxnSpLocks/>
          </p:cNvCxnSpPr>
          <p:nvPr/>
        </p:nvCxnSpPr>
        <p:spPr>
          <a:xfrm flipH="1" flipV="1">
            <a:off x="7341315" y="4017872"/>
            <a:ext cx="8751" cy="273883"/>
          </a:xfrm>
          <a:prstGeom prst="straightConnector1">
            <a:avLst/>
          </a:prstGeom>
          <a:ln w="38100"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61">
            <a:extLst>
              <a:ext uri="{FF2B5EF4-FFF2-40B4-BE49-F238E27FC236}">
                <a16:creationId xmlns:a16="http://schemas.microsoft.com/office/drawing/2014/main" id="{894468A5-A1CE-4F44-89DC-A462AD244F6C}"/>
              </a:ext>
            </a:extLst>
          </p:cNvPr>
          <p:cNvCxnSpPr>
            <a:cxnSpLocks/>
          </p:cNvCxnSpPr>
          <p:nvPr/>
        </p:nvCxnSpPr>
        <p:spPr>
          <a:xfrm>
            <a:off x="7474582" y="4127451"/>
            <a:ext cx="817811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원형 177">
            <a:extLst>
              <a:ext uri="{FF2B5EF4-FFF2-40B4-BE49-F238E27FC236}">
                <a16:creationId xmlns:a16="http://schemas.microsoft.com/office/drawing/2014/main" id="{1E83247A-B7B9-4D93-BFAA-A9C6A7C0F76F}"/>
              </a:ext>
            </a:extLst>
          </p:cNvPr>
          <p:cNvSpPr/>
          <p:nvPr/>
        </p:nvSpPr>
        <p:spPr>
          <a:xfrm rot="5400000" flipH="1">
            <a:off x="7714818" y="4156848"/>
            <a:ext cx="140847" cy="128964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9" name="원형 177">
            <a:extLst>
              <a:ext uri="{FF2B5EF4-FFF2-40B4-BE49-F238E27FC236}">
                <a16:creationId xmlns:a16="http://schemas.microsoft.com/office/drawing/2014/main" id="{B870518E-007A-46DD-8FC2-9CA7E4CC4B87}"/>
              </a:ext>
            </a:extLst>
          </p:cNvPr>
          <p:cNvSpPr/>
          <p:nvPr/>
        </p:nvSpPr>
        <p:spPr>
          <a:xfrm rot="5400000" flipH="1" flipV="1">
            <a:off x="7864888" y="4142509"/>
            <a:ext cx="126191" cy="142984"/>
          </a:xfrm>
          <a:prstGeom prst="pieWedge">
            <a:avLst/>
          </a:prstGeom>
          <a:noFill/>
          <a:ln w="38100" algn="ctr"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95D5F428-7BF0-403D-84C4-AA73383B59D9}"/>
              </a:ext>
            </a:extLst>
          </p:cNvPr>
          <p:cNvCxnSpPr>
            <a:cxnSpLocks/>
          </p:cNvCxnSpPr>
          <p:nvPr/>
        </p:nvCxnSpPr>
        <p:spPr>
          <a:xfrm flipH="1" flipV="1">
            <a:off x="9356319" y="4128208"/>
            <a:ext cx="7904" cy="132647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직선 연결선 43">
            <a:extLst>
              <a:ext uri="{FF2B5EF4-FFF2-40B4-BE49-F238E27FC236}">
                <a16:creationId xmlns:a16="http://schemas.microsoft.com/office/drawing/2014/main" id="{BE6C2D58-5C65-4784-87C4-7B2B716D8179}"/>
              </a:ext>
            </a:extLst>
          </p:cNvPr>
          <p:cNvCxnSpPr>
            <a:cxnSpLocks/>
          </p:cNvCxnSpPr>
          <p:nvPr/>
        </p:nvCxnSpPr>
        <p:spPr>
          <a:xfrm flipV="1">
            <a:off x="6434283" y="3923203"/>
            <a:ext cx="2" cy="204249"/>
          </a:xfrm>
          <a:prstGeom prst="line">
            <a:avLst/>
          </a:prstGeom>
          <a:ln w="127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AE85C6F-B9C7-4766-A164-05AACFDB599F}"/>
              </a:ext>
            </a:extLst>
          </p:cNvPr>
          <p:cNvCxnSpPr/>
          <p:nvPr/>
        </p:nvCxnSpPr>
        <p:spPr>
          <a:xfrm>
            <a:off x="6615380" y="3931094"/>
            <a:ext cx="0" cy="181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7DEA458D-1E08-4D58-881B-89AD38571754}"/>
              </a:ext>
            </a:extLst>
          </p:cNvPr>
          <p:cNvCxnSpPr>
            <a:cxnSpLocks/>
          </p:cNvCxnSpPr>
          <p:nvPr/>
        </p:nvCxnSpPr>
        <p:spPr>
          <a:xfrm>
            <a:off x="6724695" y="3900608"/>
            <a:ext cx="0" cy="2124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BCAB9EC4-6983-460D-8D48-732EA7B196EB}"/>
              </a:ext>
            </a:extLst>
          </p:cNvPr>
          <p:cNvCxnSpPr/>
          <p:nvPr/>
        </p:nvCxnSpPr>
        <p:spPr>
          <a:xfrm>
            <a:off x="6815063" y="3915676"/>
            <a:ext cx="0" cy="197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8" name="직선 연결선 287">
            <a:extLst>
              <a:ext uri="{FF2B5EF4-FFF2-40B4-BE49-F238E27FC236}">
                <a16:creationId xmlns:a16="http://schemas.microsoft.com/office/drawing/2014/main" id="{F1D485DC-5BC3-4C4F-B061-52370C6AC11D}"/>
              </a:ext>
            </a:extLst>
          </p:cNvPr>
          <p:cNvCxnSpPr/>
          <p:nvPr/>
        </p:nvCxnSpPr>
        <p:spPr>
          <a:xfrm>
            <a:off x="6963630" y="3912198"/>
            <a:ext cx="0" cy="197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9" name="직선 연결선 288">
            <a:extLst>
              <a:ext uri="{FF2B5EF4-FFF2-40B4-BE49-F238E27FC236}">
                <a16:creationId xmlns:a16="http://schemas.microsoft.com/office/drawing/2014/main" id="{B818D495-EB75-41C2-B182-8C008304C13C}"/>
              </a:ext>
            </a:extLst>
          </p:cNvPr>
          <p:cNvCxnSpPr/>
          <p:nvPr/>
        </p:nvCxnSpPr>
        <p:spPr>
          <a:xfrm>
            <a:off x="7073738" y="3904787"/>
            <a:ext cx="0" cy="197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0" name="표 289">
            <a:extLst>
              <a:ext uri="{FF2B5EF4-FFF2-40B4-BE49-F238E27FC236}">
                <a16:creationId xmlns:a16="http://schemas.microsoft.com/office/drawing/2014/main" id="{C2D7CE91-77C2-476C-A9EE-A072F66CA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815220"/>
              </p:ext>
            </p:extLst>
          </p:nvPr>
        </p:nvGraphicFramePr>
        <p:xfrm>
          <a:off x="1259989" y="3601460"/>
          <a:ext cx="1591200" cy="1442488"/>
        </p:xfrm>
        <a:graphic>
          <a:graphicData uri="http://schemas.openxmlformats.org/drawingml/2006/table">
            <a:tbl>
              <a:tblPr firstRow="1" bandRow="1"/>
              <a:tblGrid>
                <a:gridCol w="15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>
                          <a:solidFill>
                            <a:schemeClr val="accent2"/>
                          </a:solidFill>
                        </a:rPr>
                        <a:t>수용인원 현황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총 인원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: 49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 dirty="0">
                          <a:solidFill>
                            <a:srgbClr val="0000FF"/>
                          </a:solidFill>
                        </a:rPr>
                        <a:t>거동가능 </a:t>
                      </a:r>
                      <a:r>
                        <a:rPr lang="en-US" altLang="ko-KR" sz="1300" b="1" dirty="0">
                          <a:solidFill>
                            <a:srgbClr val="0000FF"/>
                          </a:solidFill>
                        </a:rPr>
                        <a:t>: 24</a:t>
                      </a:r>
                      <a:r>
                        <a:rPr lang="ko-KR" altLang="en-US" sz="1300" b="1" dirty="0">
                          <a:solidFill>
                            <a:srgbClr val="0000FF"/>
                          </a:solidFill>
                        </a:rPr>
                        <a:t>명</a:t>
                      </a:r>
                      <a:endParaRPr lang="en-US" altLang="ko-KR" sz="13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8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 spc="-100" dirty="0">
                          <a:solidFill>
                            <a:srgbClr val="FF0000"/>
                          </a:solidFill>
                        </a:rPr>
                        <a:t>거동불가</a:t>
                      </a:r>
                      <a:r>
                        <a:rPr lang="en-US" altLang="ko-KR" sz="1300" b="1" spc="-1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300" b="1" spc="-100" dirty="0">
                          <a:solidFill>
                            <a:srgbClr val="FF0000"/>
                          </a:solidFill>
                        </a:rPr>
                        <a:t>와상</a:t>
                      </a:r>
                      <a:r>
                        <a:rPr lang="en-US" altLang="ko-KR" sz="1300" b="1" spc="-10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300" b="1" spc="-1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300" b="1" spc="-100" dirty="0">
                          <a:solidFill>
                            <a:srgbClr val="FF0000"/>
                          </a:solidFill>
                        </a:rPr>
                        <a:t>: 25</a:t>
                      </a:r>
                      <a:r>
                        <a:rPr lang="ko-KR" altLang="en-US" sz="1300" b="1" spc="-100" dirty="0">
                          <a:solidFill>
                            <a:srgbClr val="FF0000"/>
                          </a:solidFill>
                        </a:rPr>
                        <a:t>명</a:t>
                      </a:r>
                      <a:r>
                        <a:rPr lang="en-US" altLang="ko-KR" sz="1300" b="1" spc="-100" dirty="0">
                          <a:solidFill>
                            <a:srgbClr val="FF000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5" name="직선 연결선 154">
            <a:extLst>
              <a:ext uri="{FF2B5EF4-FFF2-40B4-BE49-F238E27FC236}">
                <a16:creationId xmlns:a16="http://schemas.microsoft.com/office/drawing/2014/main" id="{62EF444F-BE0F-4E47-8216-DFFFB1B7CFE0}"/>
              </a:ext>
            </a:extLst>
          </p:cNvPr>
          <p:cNvCxnSpPr/>
          <p:nvPr/>
        </p:nvCxnSpPr>
        <p:spPr>
          <a:xfrm rot="16200000">
            <a:off x="8447241" y="1481680"/>
            <a:ext cx="364682" cy="0"/>
          </a:xfrm>
          <a:prstGeom prst="line">
            <a:avLst/>
          </a:prstGeom>
          <a:ln w="38100" algn="ctr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34">
            <a:extLst>
              <a:ext uri="{FF2B5EF4-FFF2-40B4-BE49-F238E27FC236}">
                <a16:creationId xmlns:a16="http://schemas.microsoft.com/office/drawing/2014/main" id="{550B9450-260F-43BC-8312-6AEC144137B2}"/>
              </a:ext>
            </a:extLst>
          </p:cNvPr>
          <p:cNvSpPr txBox="1"/>
          <p:nvPr/>
        </p:nvSpPr>
        <p:spPr>
          <a:xfrm>
            <a:off x="8521466" y="1339678"/>
            <a:ext cx="976314" cy="338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301</a:t>
            </a:r>
          </a:p>
        </p:txBody>
      </p:sp>
      <p:pic>
        <p:nvPicPr>
          <p:cNvPr id="2" name="그림 1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148" y="1639353"/>
            <a:ext cx="403844" cy="403844"/>
          </a:xfrm>
          <a:prstGeom prst="rect">
            <a:avLst/>
          </a:prstGeom>
        </p:spPr>
      </p:pic>
      <p:pic>
        <p:nvPicPr>
          <p:cNvPr id="3" name="그림 2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860" y="3583451"/>
            <a:ext cx="347642" cy="347642"/>
          </a:xfrm>
          <a:prstGeom prst="rect">
            <a:avLst/>
          </a:prstGeom>
        </p:spPr>
      </p:pic>
      <p:pic>
        <p:nvPicPr>
          <p:cNvPr id="4" name="그림 3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493" y="1829213"/>
            <a:ext cx="417708" cy="417708"/>
          </a:xfrm>
          <a:prstGeom prst="rect">
            <a:avLst/>
          </a:prstGeom>
        </p:spPr>
      </p:pic>
      <p:pic>
        <p:nvPicPr>
          <p:cNvPr id="6" name="그림 5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455" y="4116485"/>
            <a:ext cx="329196" cy="329196"/>
          </a:xfrm>
          <a:prstGeom prst="rect">
            <a:avLst/>
          </a:prstGeom>
        </p:spPr>
      </p:pic>
      <p:pic>
        <p:nvPicPr>
          <p:cNvPr id="7" name="그림 6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515" y="3904787"/>
            <a:ext cx="375049" cy="375049"/>
          </a:xfrm>
          <a:prstGeom prst="rect">
            <a:avLst/>
          </a:prstGeom>
        </p:spPr>
      </p:pic>
      <p:pic>
        <p:nvPicPr>
          <p:cNvPr id="8" name="그림 7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821" y="2778581"/>
            <a:ext cx="352025" cy="352025"/>
          </a:xfrm>
          <a:prstGeom prst="rect">
            <a:avLst/>
          </a:prstGeom>
        </p:spPr>
      </p:pic>
      <p:pic>
        <p:nvPicPr>
          <p:cNvPr id="9" name="그림 8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57" y="1680877"/>
            <a:ext cx="336339" cy="3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7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0" y="0"/>
            <a:ext cx="10160000" cy="5715000"/>
            <a:chOff x="0" y="123031"/>
            <a:chExt cx="9165118" cy="5591968"/>
          </a:xfrm>
        </p:grpSpPr>
        <p:sp>
          <p:nvSpPr>
            <p:cNvPr id="5" name="직사각형 4"/>
            <p:cNvSpPr/>
            <p:nvPr/>
          </p:nvSpPr>
          <p:spPr>
            <a:xfrm>
              <a:off x="0" y="123031"/>
              <a:ext cx="9144000" cy="920749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t">
              <a:noAutofit/>
            </a:bodyPr>
            <a:lstStyle/>
            <a:p>
              <a:pPr algn="ctr" defTabSz="822960">
                <a:defRPr/>
              </a:pPr>
              <a:r>
                <a:rPr lang="ko-KR" altLang="en-US" sz="4320" dirty="0">
                  <a:solidFill>
                    <a:prstClr val="white"/>
                  </a:solidFill>
                  <a:latin typeface="HY헤드라인M"/>
                  <a:ea typeface="HY헤드라인M"/>
                  <a:cs typeface="Times New Roman"/>
                </a:rPr>
                <a:t>무지개요양병원 </a:t>
              </a:r>
              <a:r>
                <a:rPr lang="en-US" altLang="ko-KR" sz="4320" dirty="0">
                  <a:solidFill>
                    <a:prstClr val="white"/>
                  </a:solidFill>
                  <a:latin typeface="HY헤드라인M"/>
                  <a:ea typeface="HY헤드라인M"/>
                  <a:cs typeface="Times New Roman"/>
                </a:rPr>
                <a:t>4</a:t>
              </a:r>
              <a:r>
                <a:rPr lang="ko-KR" altLang="en-US" sz="4320" dirty="0">
                  <a:solidFill>
                    <a:prstClr val="white"/>
                  </a:solidFill>
                  <a:latin typeface="HY헤드라인M"/>
                  <a:ea typeface="HY헤드라인M"/>
                  <a:cs typeface="Times New Roman"/>
                </a:rPr>
                <a:t>층</a:t>
              </a:r>
              <a:r>
                <a:rPr lang="en-US" altLang="ko-KR" sz="4320" dirty="0">
                  <a:solidFill>
                    <a:prstClr val="white"/>
                  </a:solidFill>
                  <a:latin typeface="HY헤드라인M"/>
                  <a:ea typeface="HY헤드라인M"/>
                  <a:cs typeface="Times New Roman"/>
                </a:rPr>
                <a:t> </a:t>
              </a:r>
              <a:r>
                <a:rPr lang="ko-KR" altLang="en-US" sz="4320" dirty="0">
                  <a:solidFill>
                    <a:prstClr val="white"/>
                  </a:solidFill>
                  <a:latin typeface="HY헤드라인M"/>
                  <a:ea typeface="HY헤드라인M"/>
                  <a:cs typeface="Times New Roman"/>
                </a:rPr>
                <a:t>인명구조도 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0" y="123031"/>
              <a:ext cx="128258" cy="5591968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 defTabSz="822960">
                <a:defRPr/>
              </a:pPr>
              <a:endParaRPr lang="ko-KR" altLang="en-US" sz="1620">
                <a:solidFill>
                  <a:prstClr val="white"/>
                </a:solidFill>
                <a:latin typeface="함초롬돋움"/>
                <a:ea typeface="함초롬돋움"/>
                <a:cs typeface="Times New Roman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036860" y="123031"/>
              <a:ext cx="128258" cy="5591968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 defTabSz="822960">
                <a:defRPr/>
              </a:pPr>
              <a:endParaRPr lang="ko-KR" altLang="en-US" sz="1620">
                <a:solidFill>
                  <a:prstClr val="white"/>
                </a:solidFill>
                <a:latin typeface="함초롬돋움"/>
                <a:ea typeface="함초롬돋움"/>
                <a:cs typeface="Times New Roman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0" y="5615781"/>
              <a:ext cx="9144000" cy="99217"/>
            </a:xfrm>
            <a:prstGeom prst="rect">
              <a:avLst/>
            </a:prstGeom>
            <a:solidFill>
              <a:srgbClr val="139034"/>
            </a:solidFill>
            <a:ln algn="ctr"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 defTabSz="822960">
                <a:defRPr/>
              </a:pPr>
              <a:endParaRPr lang="ko-KR" altLang="en-US" sz="1620">
                <a:solidFill>
                  <a:prstClr val="white"/>
                </a:solidFill>
                <a:latin typeface="함초롬돋움"/>
                <a:ea typeface="함초롬돋움"/>
                <a:cs typeface="Times New Roman"/>
              </a:endParaRPr>
            </a:p>
          </p:txBody>
        </p:sp>
      </p:grpSp>
      <p:sp>
        <p:nvSpPr>
          <p:cNvPr id="375" name="TextBox 36"/>
          <p:cNvSpPr txBox="1"/>
          <p:nvPr/>
        </p:nvSpPr>
        <p:spPr>
          <a:xfrm>
            <a:off x="970642" y="2255245"/>
            <a:ext cx="8786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22960">
              <a:defRPr/>
            </a:pPr>
            <a:r>
              <a:rPr lang="ko-KR" altLang="en-US" sz="9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휴게실</a:t>
            </a:r>
          </a:p>
        </p:txBody>
      </p:sp>
      <p:sp>
        <p:nvSpPr>
          <p:cNvPr id="376" name="TextBox 36"/>
          <p:cNvSpPr txBox="1"/>
          <p:nvPr/>
        </p:nvSpPr>
        <p:spPr>
          <a:xfrm>
            <a:off x="977286" y="2067107"/>
            <a:ext cx="8786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22960">
              <a:defRPr/>
            </a:pPr>
            <a:r>
              <a:rPr lang="ko-KR" altLang="en-US" sz="90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영양사실</a:t>
            </a:r>
          </a:p>
        </p:txBody>
      </p:sp>
      <p:sp>
        <p:nvSpPr>
          <p:cNvPr id="378" name="TextBox 36"/>
          <p:cNvSpPr txBox="1"/>
          <p:nvPr/>
        </p:nvSpPr>
        <p:spPr>
          <a:xfrm>
            <a:off x="868398" y="1774406"/>
            <a:ext cx="878675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22960">
              <a:defRPr/>
            </a:pPr>
            <a:r>
              <a:rPr lang="ko-KR" altLang="en-US" sz="72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  </a:t>
            </a:r>
            <a:r>
              <a:rPr lang="ko-KR" altLang="en-US" sz="720" b="1" dirty="0" err="1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rPr>
              <a:t>부식고</a:t>
            </a:r>
            <a:endParaRPr lang="ko-KR" altLang="en-US" sz="720" b="1" dirty="0">
              <a:solidFill>
                <a:prstClr val="black"/>
              </a:solidFill>
              <a:latin typeface="함초롬돋움"/>
              <a:ea typeface="함초롬돋움"/>
              <a:cs typeface="Times New Roma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E436CE7-12EE-4FAA-899A-FA81D62C6FD5}"/>
              </a:ext>
            </a:extLst>
          </p:cNvPr>
          <p:cNvGrpSpPr/>
          <p:nvPr/>
        </p:nvGrpSpPr>
        <p:grpSpPr>
          <a:xfrm>
            <a:off x="1148076" y="1336494"/>
            <a:ext cx="7792011" cy="2795108"/>
            <a:chOff x="863818" y="1604364"/>
            <a:chExt cx="10389348" cy="5730875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866738" y="1614487"/>
              <a:ext cx="10386370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7718110" y="6526345"/>
              <a:ext cx="3535056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16200000" flipV="1">
              <a:off x="-284149" y="2765380"/>
              <a:ext cx="2301778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3486307" y="1614488"/>
              <a:ext cx="0" cy="910277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16200000">
              <a:off x="6504319" y="5326696"/>
              <a:ext cx="2427584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6472828" y="1614488"/>
              <a:ext cx="0" cy="910278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16200000">
              <a:off x="7706012" y="5316707"/>
              <a:ext cx="2464247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885293" y="3898914"/>
              <a:ext cx="5566728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16200000">
              <a:off x="8790948" y="4076706"/>
              <a:ext cx="4924436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16200000">
              <a:off x="1370386" y="3503425"/>
              <a:ext cx="731971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/>
            <p:cNvGrpSpPr/>
            <p:nvPr/>
          </p:nvGrpSpPr>
          <p:grpSpPr>
            <a:xfrm>
              <a:off x="863819" y="1604364"/>
              <a:ext cx="507180" cy="920405"/>
              <a:chOff x="4163220" y="4448452"/>
              <a:chExt cx="829466" cy="1073958"/>
            </a:xfrm>
          </p:grpSpPr>
          <p:cxnSp>
            <p:nvCxnSpPr>
              <p:cNvPr id="39" name="직선 연결선 38"/>
              <p:cNvCxnSpPr/>
              <p:nvPr/>
            </p:nvCxnSpPr>
            <p:spPr>
              <a:xfrm rot="16200000" flipH="1">
                <a:off x="3638147" y="4985432"/>
                <a:ext cx="1073957" cy="0"/>
              </a:xfrm>
              <a:prstGeom prst="line">
                <a:avLst/>
              </a:prstGeom>
              <a:ln w="381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 rot="16200000" flipH="1">
                <a:off x="4046928" y="4985432"/>
                <a:ext cx="1073957" cy="0"/>
              </a:xfrm>
              <a:prstGeom prst="line">
                <a:avLst/>
              </a:prstGeom>
              <a:ln w="381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/>
              <p:cNvCxnSpPr/>
              <p:nvPr/>
            </p:nvCxnSpPr>
            <p:spPr>
              <a:xfrm rot="16200000" flipH="1">
                <a:off x="4455708" y="4985432"/>
                <a:ext cx="1073957" cy="0"/>
              </a:xfrm>
              <a:prstGeom prst="line">
                <a:avLst/>
              </a:prstGeom>
              <a:ln w="381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rot="10800000">
                <a:off x="4163220" y="5385028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rot="10800000">
                <a:off x="4163220" y="5265973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>
              <a:xfrm rot="10800000">
                <a:off x="4163220" y="5146917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>
              <a:xfrm rot="10800000">
                <a:off x="4163220" y="5027863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rot="10800000">
                <a:off x="4163220" y="4908806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 rot="10800000">
                <a:off x="4163220" y="4789751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rot="10800000">
                <a:off x="4163220" y="4448452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>
              <a:xfrm rot="10800000">
                <a:off x="4163220" y="4670695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rot="10800000">
                <a:off x="4163220" y="5522410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직선 연결선 51"/>
            <p:cNvCxnSpPr>
              <a:cxnSpLocks/>
            </p:cNvCxnSpPr>
            <p:nvPr/>
          </p:nvCxnSpPr>
          <p:spPr>
            <a:xfrm flipH="1">
              <a:off x="9416011" y="2838656"/>
              <a:ext cx="5034" cy="4496583"/>
            </a:xfrm>
            <a:prstGeom prst="line">
              <a:avLst/>
            </a:prstGeom>
            <a:ln w="38100" algn="ctr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>
              <a:off x="9960461" y="4748174"/>
              <a:ext cx="1292705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/>
            <p:nvPr/>
          </p:nvCxnSpPr>
          <p:spPr>
            <a:xfrm>
              <a:off x="9960460" y="5369814"/>
              <a:ext cx="1292705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/>
            <p:nvPr/>
          </p:nvCxnSpPr>
          <p:spPr>
            <a:xfrm>
              <a:off x="9960461" y="5952240"/>
              <a:ext cx="1292705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16200000">
              <a:off x="8724787" y="5321240"/>
              <a:ext cx="2435371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6480064" y="4114800"/>
              <a:ext cx="2458528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9960461" y="4114800"/>
              <a:ext cx="1292705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2985526" y="3147464"/>
              <a:ext cx="3504018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>
            <a:xfrm rot="16200000">
              <a:off x="5980669" y="3617815"/>
              <a:ext cx="993970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>
            <a:xfrm rot="16200000">
              <a:off x="4086019" y="3512188"/>
              <a:ext cx="751781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rot="16200000">
              <a:off x="5110045" y="3508580"/>
              <a:ext cx="722232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>
            <a:xfrm>
              <a:off x="3472694" y="2524764"/>
              <a:ext cx="3653922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 rot="16200000" flipV="1">
              <a:off x="613617" y="2371844"/>
              <a:ext cx="1514711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/>
            <p:cNvCxnSpPr/>
            <p:nvPr/>
          </p:nvCxnSpPr>
          <p:spPr>
            <a:xfrm flipV="1">
              <a:off x="5471161" y="1614488"/>
              <a:ext cx="0" cy="910277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 flipV="1">
              <a:off x="7124957" y="1614488"/>
              <a:ext cx="0" cy="910278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6488727" y="2039351"/>
              <a:ext cx="636229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7718568" y="2069626"/>
              <a:ext cx="1219567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 flipV="1">
              <a:off x="8923776" y="1614488"/>
              <a:ext cx="0" cy="910278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/>
            <p:nvPr/>
          </p:nvCxnSpPr>
          <p:spPr>
            <a:xfrm flipV="1">
              <a:off x="7712744" y="1614488"/>
              <a:ext cx="0" cy="910278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 flipV="1">
              <a:off x="8136445" y="1614493"/>
              <a:ext cx="0" cy="910278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/>
            <p:cNvCxnSpPr/>
            <p:nvPr/>
          </p:nvCxnSpPr>
          <p:spPr>
            <a:xfrm>
              <a:off x="7718569" y="2507656"/>
              <a:ext cx="422982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/>
            <p:cNvCxnSpPr/>
            <p:nvPr/>
          </p:nvCxnSpPr>
          <p:spPr>
            <a:xfrm flipV="1">
              <a:off x="8520072" y="1614493"/>
              <a:ext cx="0" cy="455137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/>
            <p:cNvCxnSpPr/>
            <p:nvPr/>
          </p:nvCxnSpPr>
          <p:spPr>
            <a:xfrm flipV="1">
              <a:off x="9942473" y="1608877"/>
              <a:ext cx="0" cy="915893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그룹 160"/>
            <p:cNvGrpSpPr/>
            <p:nvPr/>
          </p:nvGrpSpPr>
          <p:grpSpPr>
            <a:xfrm rot="5359363">
              <a:off x="8381984" y="2150809"/>
              <a:ext cx="276174" cy="697567"/>
              <a:chOff x="8448538" y="4189755"/>
              <a:chExt cx="363230" cy="750308"/>
            </a:xfrm>
          </p:grpSpPr>
          <p:sp>
            <p:nvSpPr>
              <p:cNvPr id="162" name="원형 161"/>
              <p:cNvSpPr/>
              <p:nvPr/>
            </p:nvSpPr>
            <p:spPr>
              <a:xfrm>
                <a:off x="8448538" y="4189755"/>
                <a:ext cx="363230" cy="375645"/>
              </a:xfrm>
              <a:prstGeom prst="pie">
                <a:avLst>
                  <a:gd name="adj1" fmla="val 0"/>
                  <a:gd name="adj2" fmla="val 1079742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2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원형 162"/>
              <p:cNvSpPr/>
              <p:nvPr/>
            </p:nvSpPr>
            <p:spPr>
              <a:xfrm rot="10800000">
                <a:off x="8448538" y="4564418"/>
                <a:ext cx="363230" cy="375645"/>
              </a:xfrm>
              <a:prstGeom prst="pie">
                <a:avLst>
                  <a:gd name="adj1" fmla="val 0"/>
                  <a:gd name="adj2" fmla="val 1079742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2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00" name="직선 연결선 124"/>
            <p:cNvCxnSpPr/>
            <p:nvPr/>
          </p:nvCxnSpPr>
          <p:spPr>
            <a:xfrm rot="16200000">
              <a:off x="2639701" y="3523049"/>
              <a:ext cx="731498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원형 171"/>
            <p:cNvSpPr/>
            <p:nvPr/>
          </p:nvSpPr>
          <p:spPr>
            <a:xfrm rot="16167609" flipH="1">
              <a:off x="6955855" y="1806397"/>
              <a:ext cx="173280" cy="163295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213" name="원형 171"/>
            <p:cNvSpPr/>
            <p:nvPr/>
          </p:nvSpPr>
          <p:spPr>
            <a:xfrm rot="21580828" flipH="1">
              <a:off x="8924330" y="2221871"/>
              <a:ext cx="201757" cy="199178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215" name="원형 171"/>
            <p:cNvSpPr/>
            <p:nvPr/>
          </p:nvSpPr>
          <p:spPr>
            <a:xfrm flipH="1">
              <a:off x="10043839" y="1933762"/>
              <a:ext cx="131218" cy="146016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pic>
          <p:nvPicPr>
            <p:cNvPr id="29" name="그림 28" descr="EMB0000018c0832"/>
            <p:cNvPicPr/>
            <p:nvPr/>
          </p:nvPicPr>
          <p:blipFill rotWithShape="1">
            <a:blip r:embed="rId2">
              <a:lum/>
            </a:blip>
            <a:srcRect l="11970" t="10510" r="62030" b="10510"/>
            <a:stretch>
              <a:fillRect/>
            </a:stretch>
          </p:blipFill>
          <p:spPr>
            <a:xfrm>
              <a:off x="1024373" y="2126308"/>
              <a:ext cx="346626" cy="373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cxnSp>
          <p:nvCxnSpPr>
            <p:cNvPr id="218" name="직선 연결선 112"/>
            <p:cNvCxnSpPr/>
            <p:nvPr/>
          </p:nvCxnSpPr>
          <p:spPr>
            <a:xfrm rot="16200000">
              <a:off x="7070508" y="4751617"/>
              <a:ext cx="1296121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0" name="그림 27" descr="MCj02153410000[1]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3564308" y="3036053"/>
              <a:ext cx="299003" cy="39612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cxnSp>
          <p:nvCxnSpPr>
            <p:cNvPr id="250" name="직선 연결선 12"/>
            <p:cNvCxnSpPr/>
            <p:nvPr/>
          </p:nvCxnSpPr>
          <p:spPr>
            <a:xfrm flipV="1">
              <a:off x="4461910" y="1614488"/>
              <a:ext cx="0" cy="910277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4" name="그룹 37"/>
            <p:cNvGrpSpPr/>
            <p:nvPr/>
          </p:nvGrpSpPr>
          <p:grpSpPr>
            <a:xfrm>
              <a:off x="9270409" y="1620470"/>
              <a:ext cx="690054" cy="887184"/>
              <a:chOff x="4163220" y="4448452"/>
              <a:chExt cx="829466" cy="1073958"/>
            </a:xfrm>
          </p:grpSpPr>
          <p:cxnSp>
            <p:nvCxnSpPr>
              <p:cNvPr id="275" name="직선 연결선 38"/>
              <p:cNvCxnSpPr/>
              <p:nvPr/>
            </p:nvCxnSpPr>
            <p:spPr>
              <a:xfrm rot="16200000" flipH="1">
                <a:off x="3638147" y="4985432"/>
                <a:ext cx="1073957" cy="0"/>
              </a:xfrm>
              <a:prstGeom prst="line">
                <a:avLst/>
              </a:prstGeom>
              <a:ln w="381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직선 연결선 39"/>
              <p:cNvCxnSpPr/>
              <p:nvPr/>
            </p:nvCxnSpPr>
            <p:spPr>
              <a:xfrm rot="16200000" flipH="1">
                <a:off x="4046928" y="4985432"/>
                <a:ext cx="1073957" cy="0"/>
              </a:xfrm>
              <a:prstGeom prst="line">
                <a:avLst/>
              </a:prstGeom>
              <a:ln w="381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직선 연결선 40"/>
              <p:cNvCxnSpPr/>
              <p:nvPr/>
            </p:nvCxnSpPr>
            <p:spPr>
              <a:xfrm rot="16200000" flipH="1">
                <a:off x="4455708" y="4985432"/>
                <a:ext cx="1073957" cy="0"/>
              </a:xfrm>
              <a:prstGeom prst="line">
                <a:avLst/>
              </a:prstGeom>
              <a:ln w="381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직선 연결선 41"/>
              <p:cNvCxnSpPr/>
              <p:nvPr/>
            </p:nvCxnSpPr>
            <p:spPr>
              <a:xfrm rot="10800000">
                <a:off x="4163220" y="5385028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직선 연결선 42"/>
              <p:cNvCxnSpPr/>
              <p:nvPr/>
            </p:nvCxnSpPr>
            <p:spPr>
              <a:xfrm rot="10800000">
                <a:off x="4163220" y="5265973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직선 연결선 43"/>
              <p:cNvCxnSpPr/>
              <p:nvPr/>
            </p:nvCxnSpPr>
            <p:spPr>
              <a:xfrm rot="10800000">
                <a:off x="4163220" y="5146917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직선 연결선 44"/>
              <p:cNvCxnSpPr/>
              <p:nvPr/>
            </p:nvCxnSpPr>
            <p:spPr>
              <a:xfrm rot="10800000">
                <a:off x="4163220" y="5027863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직선 연결선 45"/>
              <p:cNvCxnSpPr/>
              <p:nvPr/>
            </p:nvCxnSpPr>
            <p:spPr>
              <a:xfrm rot="10800000">
                <a:off x="4163220" y="4908806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직선 연결선 46"/>
              <p:cNvCxnSpPr/>
              <p:nvPr/>
            </p:nvCxnSpPr>
            <p:spPr>
              <a:xfrm rot="10800000">
                <a:off x="4163220" y="4789751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직선 연결선 47"/>
              <p:cNvCxnSpPr/>
              <p:nvPr/>
            </p:nvCxnSpPr>
            <p:spPr>
              <a:xfrm rot="10800000">
                <a:off x="4163220" y="4448452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 48"/>
              <p:cNvCxnSpPr/>
              <p:nvPr/>
            </p:nvCxnSpPr>
            <p:spPr>
              <a:xfrm rot="10800000">
                <a:off x="4163220" y="4670695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직선 연결선 49"/>
              <p:cNvCxnSpPr/>
              <p:nvPr/>
            </p:nvCxnSpPr>
            <p:spPr>
              <a:xfrm rot="10800000">
                <a:off x="4163220" y="5522410"/>
                <a:ext cx="817560" cy="0"/>
              </a:xfrm>
              <a:prstGeom prst="line">
                <a:avLst/>
              </a:prstGeom>
              <a:ln w="12700" algn="ctr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TextBox 34"/>
            <p:cNvSpPr txBox="1"/>
            <p:nvPr/>
          </p:nvSpPr>
          <p:spPr>
            <a:xfrm>
              <a:off x="7742565" y="6054033"/>
              <a:ext cx="1171575" cy="643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en-US" altLang="ko-KR" sz="144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518</a:t>
              </a:r>
            </a:p>
          </p:txBody>
        </p:sp>
        <p:sp>
          <p:nvSpPr>
            <p:cNvPr id="299" name="TextBox 34"/>
            <p:cNvSpPr txBox="1"/>
            <p:nvPr/>
          </p:nvSpPr>
          <p:spPr>
            <a:xfrm>
              <a:off x="7126957" y="3377879"/>
              <a:ext cx="1171575" cy="473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휴게실</a:t>
              </a:r>
            </a:p>
          </p:txBody>
        </p:sp>
        <p:cxnSp>
          <p:nvCxnSpPr>
            <p:cNvPr id="312" name="직선 연결선 61"/>
            <p:cNvCxnSpPr/>
            <p:nvPr/>
          </p:nvCxnSpPr>
          <p:spPr>
            <a:xfrm>
              <a:off x="7700228" y="5952240"/>
              <a:ext cx="1234633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직선 연결선 61"/>
            <p:cNvCxnSpPr/>
            <p:nvPr/>
          </p:nvCxnSpPr>
          <p:spPr>
            <a:xfrm>
              <a:off x="7700228" y="5369814"/>
              <a:ext cx="1234633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61"/>
            <p:cNvCxnSpPr/>
            <p:nvPr/>
          </p:nvCxnSpPr>
          <p:spPr>
            <a:xfrm>
              <a:off x="7700228" y="4743901"/>
              <a:ext cx="1234633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TextBox 34"/>
            <p:cNvSpPr txBox="1"/>
            <p:nvPr/>
          </p:nvSpPr>
          <p:spPr>
            <a:xfrm>
              <a:off x="7742565" y="5457512"/>
              <a:ext cx="1171575" cy="643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en-US" altLang="ko-KR" sz="144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517</a:t>
              </a:r>
            </a:p>
          </p:txBody>
        </p:sp>
        <p:sp>
          <p:nvSpPr>
            <p:cNvPr id="316" name="TextBox 34"/>
            <p:cNvSpPr txBox="1"/>
            <p:nvPr/>
          </p:nvSpPr>
          <p:spPr>
            <a:xfrm>
              <a:off x="7742565" y="4821668"/>
              <a:ext cx="1171575" cy="643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en-US" altLang="ko-KR" sz="144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516</a:t>
              </a:r>
            </a:p>
          </p:txBody>
        </p:sp>
        <p:sp>
          <p:nvSpPr>
            <p:cNvPr id="318" name="TextBox 34"/>
            <p:cNvSpPr txBox="1"/>
            <p:nvPr/>
          </p:nvSpPr>
          <p:spPr>
            <a:xfrm>
              <a:off x="7742565" y="4227997"/>
              <a:ext cx="1171575" cy="643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en-US" altLang="ko-KR" sz="144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515</a:t>
              </a:r>
            </a:p>
          </p:txBody>
        </p:sp>
        <p:sp>
          <p:nvSpPr>
            <p:cNvPr id="319" name="TextBox 34"/>
            <p:cNvSpPr txBox="1"/>
            <p:nvPr/>
          </p:nvSpPr>
          <p:spPr>
            <a:xfrm>
              <a:off x="10043839" y="4227997"/>
              <a:ext cx="1171577" cy="643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en-US" altLang="ko-KR" sz="144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510</a:t>
              </a:r>
            </a:p>
          </p:txBody>
        </p:sp>
        <p:sp>
          <p:nvSpPr>
            <p:cNvPr id="320" name="TextBox 34"/>
            <p:cNvSpPr txBox="1"/>
            <p:nvPr/>
          </p:nvSpPr>
          <p:spPr>
            <a:xfrm>
              <a:off x="10043839" y="4819769"/>
              <a:ext cx="1171577" cy="643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en-US" altLang="ko-KR" sz="144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511</a:t>
              </a:r>
            </a:p>
          </p:txBody>
        </p:sp>
        <p:sp>
          <p:nvSpPr>
            <p:cNvPr id="321" name="TextBox 34"/>
            <p:cNvSpPr txBox="1"/>
            <p:nvPr/>
          </p:nvSpPr>
          <p:spPr>
            <a:xfrm>
              <a:off x="10043839" y="5452277"/>
              <a:ext cx="1171577" cy="643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en-US" altLang="ko-KR" sz="144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512</a:t>
              </a:r>
            </a:p>
          </p:txBody>
        </p:sp>
        <p:sp>
          <p:nvSpPr>
            <p:cNvPr id="322" name="TextBox 34"/>
            <p:cNvSpPr txBox="1"/>
            <p:nvPr/>
          </p:nvSpPr>
          <p:spPr>
            <a:xfrm>
              <a:off x="10043839" y="6052130"/>
              <a:ext cx="1171577" cy="643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en-US" altLang="ko-KR" sz="144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513</a:t>
              </a:r>
            </a:p>
          </p:txBody>
        </p:sp>
        <p:cxnSp>
          <p:nvCxnSpPr>
            <p:cNvPr id="331" name="직선 연결선 130"/>
            <p:cNvCxnSpPr/>
            <p:nvPr/>
          </p:nvCxnSpPr>
          <p:spPr>
            <a:xfrm>
              <a:off x="9955066" y="2079778"/>
              <a:ext cx="1298099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154"/>
            <p:cNvCxnSpPr/>
            <p:nvPr/>
          </p:nvCxnSpPr>
          <p:spPr>
            <a:xfrm rot="16200000">
              <a:off x="10385307" y="1833301"/>
              <a:ext cx="437618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연결선 137"/>
            <p:cNvCxnSpPr/>
            <p:nvPr/>
          </p:nvCxnSpPr>
          <p:spPr>
            <a:xfrm>
              <a:off x="8915908" y="2507656"/>
              <a:ext cx="1044552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137"/>
            <p:cNvCxnSpPr/>
            <p:nvPr/>
          </p:nvCxnSpPr>
          <p:spPr>
            <a:xfrm>
              <a:off x="7718568" y="2507656"/>
              <a:ext cx="1219567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9" name="TextBox 36"/>
            <p:cNvSpPr txBox="1"/>
            <p:nvPr/>
          </p:nvSpPr>
          <p:spPr>
            <a:xfrm>
              <a:off x="5190050" y="3369715"/>
              <a:ext cx="1171568" cy="5868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126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      식당</a:t>
              </a:r>
            </a:p>
          </p:txBody>
        </p:sp>
        <p:cxnSp>
          <p:nvCxnSpPr>
            <p:cNvPr id="340" name="직선 연결선 249"/>
            <p:cNvCxnSpPr/>
            <p:nvPr/>
          </p:nvCxnSpPr>
          <p:spPr>
            <a:xfrm>
              <a:off x="8508233" y="2835090"/>
              <a:ext cx="158837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원형 171"/>
            <p:cNvSpPr/>
            <p:nvPr/>
          </p:nvSpPr>
          <p:spPr>
            <a:xfrm rot="5400000" flipH="1">
              <a:off x="10605420" y="1843455"/>
              <a:ext cx="133388" cy="130600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344" name="원형 171"/>
            <p:cNvSpPr/>
            <p:nvPr/>
          </p:nvSpPr>
          <p:spPr>
            <a:xfrm rot="10800000" flipH="1">
              <a:off x="6957523" y="2098273"/>
              <a:ext cx="157529" cy="165140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345" name="TextBox 36"/>
            <p:cNvSpPr txBox="1"/>
            <p:nvPr/>
          </p:nvSpPr>
          <p:spPr>
            <a:xfrm>
              <a:off x="1736373" y="2283411"/>
              <a:ext cx="1171568" cy="5868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1260" b="1" dirty="0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조리실</a:t>
              </a:r>
            </a:p>
          </p:txBody>
        </p:sp>
        <p:sp>
          <p:nvSpPr>
            <p:cNvPr id="350" name="TextBox 36"/>
            <p:cNvSpPr txBox="1"/>
            <p:nvPr/>
          </p:nvSpPr>
          <p:spPr>
            <a:xfrm>
              <a:off x="3323993" y="1867470"/>
              <a:ext cx="1171568" cy="5868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1260" b="1" dirty="0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  목욕실</a:t>
              </a:r>
            </a:p>
          </p:txBody>
        </p:sp>
        <p:sp>
          <p:nvSpPr>
            <p:cNvPr id="351" name="TextBox 36"/>
            <p:cNvSpPr txBox="1"/>
            <p:nvPr/>
          </p:nvSpPr>
          <p:spPr>
            <a:xfrm>
              <a:off x="4299594" y="1867470"/>
              <a:ext cx="1171568" cy="5868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126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   </a:t>
              </a:r>
              <a:r>
                <a:rPr lang="en-US" altLang="ko-KR" sz="126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521</a:t>
              </a:r>
            </a:p>
          </p:txBody>
        </p:sp>
        <p:sp>
          <p:nvSpPr>
            <p:cNvPr id="352" name="TextBox 36"/>
            <p:cNvSpPr txBox="1"/>
            <p:nvPr/>
          </p:nvSpPr>
          <p:spPr>
            <a:xfrm>
              <a:off x="5394663" y="1867470"/>
              <a:ext cx="1171568" cy="5868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en-US" altLang="ko-KR" sz="126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520</a:t>
              </a:r>
            </a:p>
          </p:txBody>
        </p:sp>
        <p:cxnSp>
          <p:nvCxnSpPr>
            <p:cNvPr id="354" name="직선 연결선 51"/>
            <p:cNvCxnSpPr/>
            <p:nvPr/>
          </p:nvCxnSpPr>
          <p:spPr>
            <a:xfrm rot="16200000" flipH="1">
              <a:off x="8229155" y="2557777"/>
              <a:ext cx="581838" cy="0"/>
            </a:xfrm>
            <a:prstGeom prst="line">
              <a:avLst/>
            </a:prstGeom>
            <a:ln w="38100" algn="ctr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화살표 연결선 213"/>
            <p:cNvCxnSpPr/>
            <p:nvPr/>
          </p:nvCxnSpPr>
          <p:spPr>
            <a:xfrm>
              <a:off x="8508233" y="2272408"/>
              <a:ext cx="362230" cy="0"/>
            </a:xfrm>
            <a:prstGeom prst="straightConnector1">
              <a:avLst/>
            </a:prstGeom>
            <a:ln w="38100" algn="ctr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6" name="그림 28" descr="EMB0000018c0832"/>
            <p:cNvPicPr/>
            <p:nvPr/>
          </p:nvPicPr>
          <p:blipFill rotWithShape="1">
            <a:blip r:embed="rId2">
              <a:lum/>
            </a:blip>
            <a:srcRect l="11970" t="10510" r="62030" b="10510"/>
            <a:stretch>
              <a:fillRect/>
            </a:stretch>
          </p:blipFill>
          <p:spPr>
            <a:xfrm>
              <a:off x="8914140" y="2126308"/>
              <a:ext cx="356269" cy="373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sp>
          <p:nvSpPr>
            <p:cNvPr id="358" name="TextBox 34"/>
            <p:cNvSpPr txBox="1"/>
            <p:nvPr/>
          </p:nvSpPr>
          <p:spPr>
            <a:xfrm>
              <a:off x="10021026" y="3719123"/>
              <a:ext cx="1171576" cy="473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맥반석치료실</a:t>
              </a:r>
            </a:p>
          </p:txBody>
        </p:sp>
        <p:sp>
          <p:nvSpPr>
            <p:cNvPr id="359" name="TextBox 34"/>
            <p:cNvSpPr txBox="1"/>
            <p:nvPr/>
          </p:nvSpPr>
          <p:spPr>
            <a:xfrm>
              <a:off x="9718493" y="1700069"/>
              <a:ext cx="1171575" cy="4448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81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휴게실</a:t>
              </a:r>
            </a:p>
          </p:txBody>
        </p:sp>
        <p:cxnSp>
          <p:nvCxnSpPr>
            <p:cNvPr id="365" name="직선 연결선 130"/>
            <p:cNvCxnSpPr/>
            <p:nvPr/>
          </p:nvCxnSpPr>
          <p:spPr>
            <a:xfrm>
              <a:off x="9955066" y="3137440"/>
              <a:ext cx="1298099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TextBox 34"/>
            <p:cNvSpPr txBox="1"/>
            <p:nvPr/>
          </p:nvSpPr>
          <p:spPr>
            <a:xfrm>
              <a:off x="10043839" y="2377851"/>
              <a:ext cx="1171575" cy="5868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1260" b="1" dirty="0" err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간호사실</a:t>
              </a:r>
              <a:endParaRPr lang="ko-KR" altLang="en-US" sz="1260" b="1" dirty="0">
                <a:solidFill>
                  <a:prstClr val="black"/>
                </a:solidFill>
                <a:latin typeface="함초롬돋움"/>
                <a:ea typeface="함초롬돋움"/>
                <a:cs typeface="Times New Roman"/>
              </a:endParaRPr>
            </a:p>
          </p:txBody>
        </p:sp>
        <p:cxnSp>
          <p:nvCxnSpPr>
            <p:cNvPr id="370" name="직선 연결선 97"/>
            <p:cNvCxnSpPr/>
            <p:nvPr/>
          </p:nvCxnSpPr>
          <p:spPr>
            <a:xfrm>
              <a:off x="863818" y="3147464"/>
              <a:ext cx="885241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 97"/>
            <p:cNvCxnSpPr/>
            <p:nvPr/>
          </p:nvCxnSpPr>
          <p:spPr>
            <a:xfrm>
              <a:off x="863818" y="3513058"/>
              <a:ext cx="885241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2" name="TextBox 34"/>
            <p:cNvSpPr txBox="1"/>
            <p:nvPr/>
          </p:nvSpPr>
          <p:spPr>
            <a:xfrm>
              <a:off x="10021026" y="3211102"/>
              <a:ext cx="1171576" cy="4732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90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운동치료실</a:t>
              </a:r>
            </a:p>
          </p:txBody>
        </p:sp>
        <p:sp>
          <p:nvSpPr>
            <p:cNvPr id="373" name="TextBox 36"/>
            <p:cNvSpPr txBox="1"/>
            <p:nvPr/>
          </p:nvSpPr>
          <p:spPr>
            <a:xfrm>
              <a:off x="4223095" y="3369717"/>
              <a:ext cx="1171568" cy="5868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126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     식당</a:t>
              </a:r>
            </a:p>
          </p:txBody>
        </p:sp>
        <p:sp>
          <p:nvSpPr>
            <p:cNvPr id="374" name="TextBox 36"/>
            <p:cNvSpPr txBox="1"/>
            <p:nvPr/>
          </p:nvSpPr>
          <p:spPr>
            <a:xfrm>
              <a:off x="3128025" y="3369715"/>
              <a:ext cx="1171568" cy="5868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22960">
                <a:defRPr/>
              </a:pPr>
              <a:r>
                <a:rPr lang="ko-KR" altLang="en-US" sz="1260" b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 직원식당</a:t>
              </a:r>
            </a:p>
          </p:txBody>
        </p:sp>
        <p:cxnSp>
          <p:nvCxnSpPr>
            <p:cNvPr id="377" name="직선 연결선 97"/>
            <p:cNvCxnSpPr/>
            <p:nvPr/>
          </p:nvCxnSpPr>
          <p:spPr>
            <a:xfrm>
              <a:off x="863818" y="2826096"/>
              <a:ext cx="483194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화살표 연결선 159"/>
            <p:cNvCxnSpPr/>
            <p:nvPr/>
          </p:nvCxnSpPr>
          <p:spPr>
            <a:xfrm rot="10800000">
              <a:off x="1412526" y="2330454"/>
              <a:ext cx="284290" cy="0"/>
            </a:xfrm>
            <a:prstGeom prst="straightConnector1">
              <a:avLst/>
            </a:prstGeom>
            <a:ln w="38100" algn="ctr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 51"/>
            <p:cNvCxnSpPr/>
            <p:nvPr/>
          </p:nvCxnSpPr>
          <p:spPr>
            <a:xfrm rot="16200000" flipH="1">
              <a:off x="1415430" y="2585341"/>
              <a:ext cx="526795" cy="0"/>
            </a:xfrm>
            <a:prstGeom prst="line">
              <a:avLst/>
            </a:prstGeom>
            <a:ln w="38100" algn="ctr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1" name="그룹 166"/>
            <p:cNvGrpSpPr/>
            <p:nvPr/>
          </p:nvGrpSpPr>
          <p:grpSpPr>
            <a:xfrm>
              <a:off x="3323992" y="2529269"/>
              <a:ext cx="324632" cy="607027"/>
              <a:chOff x="8448538" y="4189755"/>
              <a:chExt cx="363230" cy="750308"/>
            </a:xfrm>
          </p:grpSpPr>
          <p:sp>
            <p:nvSpPr>
              <p:cNvPr id="382" name="원형 167"/>
              <p:cNvSpPr/>
              <p:nvPr/>
            </p:nvSpPr>
            <p:spPr>
              <a:xfrm>
                <a:off x="8448538" y="4189755"/>
                <a:ext cx="363230" cy="375645"/>
              </a:xfrm>
              <a:prstGeom prst="pie">
                <a:avLst>
                  <a:gd name="adj1" fmla="val 0"/>
                  <a:gd name="adj2" fmla="val 1079742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2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원형 168"/>
              <p:cNvSpPr/>
              <p:nvPr/>
            </p:nvSpPr>
            <p:spPr>
              <a:xfrm rot="10800000">
                <a:off x="8448538" y="4564418"/>
                <a:ext cx="363230" cy="375645"/>
              </a:xfrm>
              <a:prstGeom prst="pie">
                <a:avLst>
                  <a:gd name="adj1" fmla="val 0"/>
                  <a:gd name="adj2" fmla="val 1079742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2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4" name="그룹 166"/>
            <p:cNvGrpSpPr/>
            <p:nvPr/>
          </p:nvGrpSpPr>
          <p:grpSpPr>
            <a:xfrm>
              <a:off x="4299594" y="2529269"/>
              <a:ext cx="324632" cy="607027"/>
              <a:chOff x="8448538" y="4189755"/>
              <a:chExt cx="363230" cy="750308"/>
            </a:xfrm>
          </p:grpSpPr>
          <p:sp>
            <p:nvSpPr>
              <p:cNvPr id="385" name="원형 167"/>
              <p:cNvSpPr/>
              <p:nvPr/>
            </p:nvSpPr>
            <p:spPr>
              <a:xfrm>
                <a:off x="8448538" y="4189755"/>
                <a:ext cx="363230" cy="375645"/>
              </a:xfrm>
              <a:prstGeom prst="pie">
                <a:avLst>
                  <a:gd name="adj1" fmla="val 0"/>
                  <a:gd name="adj2" fmla="val 1079742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2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원형 168"/>
              <p:cNvSpPr/>
              <p:nvPr/>
            </p:nvSpPr>
            <p:spPr>
              <a:xfrm rot="10800000">
                <a:off x="8448538" y="4564418"/>
                <a:ext cx="363230" cy="375645"/>
              </a:xfrm>
              <a:prstGeom prst="pie">
                <a:avLst>
                  <a:gd name="adj1" fmla="val 0"/>
                  <a:gd name="adj2" fmla="val 10797423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62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7" name="원형 177"/>
            <p:cNvSpPr/>
            <p:nvPr/>
          </p:nvSpPr>
          <p:spPr>
            <a:xfrm rot="10800000" flipH="1">
              <a:off x="4154187" y="3157300"/>
              <a:ext cx="145406" cy="172346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388" name="원형 177"/>
            <p:cNvSpPr/>
            <p:nvPr/>
          </p:nvSpPr>
          <p:spPr>
            <a:xfrm rot="5400000" flipH="1">
              <a:off x="3168237" y="3156737"/>
              <a:ext cx="169016" cy="154757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389" name="원형 177"/>
            <p:cNvSpPr/>
            <p:nvPr/>
          </p:nvSpPr>
          <p:spPr>
            <a:xfrm rot="10800000" flipH="1">
              <a:off x="1595575" y="3248489"/>
              <a:ext cx="140796" cy="162314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sp>
          <p:nvSpPr>
            <p:cNvPr id="390" name="원형 177"/>
            <p:cNvSpPr/>
            <p:nvPr/>
          </p:nvSpPr>
          <p:spPr>
            <a:xfrm rot="10800000" flipH="1">
              <a:off x="1595575" y="3612454"/>
              <a:ext cx="140796" cy="162314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82296" tIns="41148" rIns="82296" bIns="41148" anchor="ctr">
              <a:noAutofit/>
            </a:bodyPr>
            <a:lstStyle/>
            <a:p>
              <a:pPr algn="ctr">
                <a:defRPr/>
              </a:pPr>
              <a:endParaRPr lang="ko-KR" altLang="en-US" sz="1620"/>
            </a:p>
          </p:txBody>
        </p:sp>
        <p:pic>
          <p:nvPicPr>
            <p:cNvPr id="28" name="그림 27" descr="MCj02153410000[1]"/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8726206" y="4521149"/>
              <a:ext cx="299003" cy="39612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cxnSp>
          <p:nvCxnSpPr>
            <p:cNvPr id="132" name="직선 연결선 249"/>
            <p:cNvCxnSpPr/>
            <p:nvPr/>
          </p:nvCxnSpPr>
          <p:spPr>
            <a:xfrm>
              <a:off x="1669835" y="2835090"/>
              <a:ext cx="687857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B3D6454-062C-4191-9562-A7E9B4A18A96}"/>
              </a:ext>
            </a:extLst>
          </p:cNvPr>
          <p:cNvGrpSpPr/>
          <p:nvPr/>
        </p:nvGrpSpPr>
        <p:grpSpPr>
          <a:xfrm>
            <a:off x="6250732" y="3734704"/>
            <a:ext cx="2683070" cy="1503215"/>
            <a:chOff x="5742732" y="3734703"/>
            <a:chExt cx="2683070" cy="1503215"/>
          </a:xfrm>
        </p:grpSpPr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73CBC75A-3654-4054-9C48-4D83C848841E}"/>
                </a:ext>
              </a:extLst>
            </p:cNvPr>
            <p:cNvCxnSpPr/>
            <p:nvPr/>
          </p:nvCxnSpPr>
          <p:spPr>
            <a:xfrm>
              <a:off x="5760638" y="5222386"/>
              <a:ext cx="2663819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6AB3C8E9-E5D3-4B37-973D-9E8438560D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66966" y="3950726"/>
              <a:ext cx="7148" cy="1283062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7" name="그림 136" descr="MCj02153410000[1]">
              <a:extLst>
                <a:ext uri="{FF2B5EF4-FFF2-40B4-BE49-F238E27FC236}">
                  <a16:creationId xmlns:a16="http://schemas.microsoft.com/office/drawing/2014/main" id="{03DBDC1C-6BA0-4B77-9E5C-FAE178503DB8}"/>
                </a:ext>
              </a:extLst>
            </p:cNvPr>
            <p:cNvPicPr/>
            <p:nvPr/>
          </p:nvPicPr>
          <p:blipFill rotWithShape="1">
            <a:blip r:embed="rId3">
              <a:lum/>
            </a:blip>
            <a:stretch>
              <a:fillRect/>
            </a:stretch>
          </p:blipFill>
          <p:spPr>
            <a:xfrm>
              <a:off x="6176306" y="3963324"/>
              <a:ext cx="225312" cy="21960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cxnSp>
          <p:nvCxnSpPr>
            <p:cNvPr id="139" name="직선 연결선 61">
              <a:extLst>
                <a:ext uri="{FF2B5EF4-FFF2-40B4-BE49-F238E27FC236}">
                  <a16:creationId xmlns:a16="http://schemas.microsoft.com/office/drawing/2014/main" id="{D44B2C0E-105D-4B4E-B108-0EEA327F8628}"/>
                </a:ext>
              </a:extLst>
            </p:cNvPr>
            <p:cNvCxnSpPr/>
            <p:nvPr/>
          </p:nvCxnSpPr>
          <p:spPr>
            <a:xfrm>
              <a:off x="5774113" y="3940192"/>
              <a:ext cx="930350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61">
              <a:extLst>
                <a:ext uri="{FF2B5EF4-FFF2-40B4-BE49-F238E27FC236}">
                  <a16:creationId xmlns:a16="http://schemas.microsoft.com/office/drawing/2014/main" id="{004C5C4A-BA4A-4114-A8BB-DF5EA3DADBEF}"/>
                </a:ext>
              </a:extLst>
            </p:cNvPr>
            <p:cNvCxnSpPr>
              <a:cxnSpLocks/>
            </p:cNvCxnSpPr>
            <p:nvPr/>
          </p:nvCxnSpPr>
          <p:spPr>
            <a:xfrm>
              <a:off x="5766967" y="3745914"/>
              <a:ext cx="907361" cy="3365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원형 177">
              <a:extLst>
                <a:ext uri="{FF2B5EF4-FFF2-40B4-BE49-F238E27FC236}">
                  <a16:creationId xmlns:a16="http://schemas.microsoft.com/office/drawing/2014/main" id="{41CA24CF-25EA-45CE-BBEC-ED6C685920B3}"/>
                </a:ext>
              </a:extLst>
            </p:cNvPr>
            <p:cNvSpPr/>
            <p:nvPr/>
          </p:nvSpPr>
          <p:spPr>
            <a:xfrm rot="5400000" flipH="1">
              <a:off x="6905392" y="3775152"/>
              <a:ext cx="136238" cy="116616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anchor="ctr">
              <a:noAutofit/>
            </a:bodyPr>
            <a:lstStyle/>
            <a:p>
              <a:pPr algn="ctr">
                <a:defRPr/>
              </a:pPr>
              <a:endParaRPr lang="ko-KR" altLang="en-US" sz="1350"/>
            </a:p>
          </p:txBody>
        </p:sp>
        <p:cxnSp>
          <p:nvCxnSpPr>
            <p:cNvPr id="144" name="직선 연결선 61">
              <a:extLst>
                <a:ext uri="{FF2B5EF4-FFF2-40B4-BE49-F238E27FC236}">
                  <a16:creationId xmlns:a16="http://schemas.microsoft.com/office/drawing/2014/main" id="{0AA6F7AA-6FD3-4051-BBE8-51D72505CB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8360" y="3749278"/>
              <a:ext cx="754749" cy="1943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원형 172">
              <a:extLst>
                <a:ext uri="{FF2B5EF4-FFF2-40B4-BE49-F238E27FC236}">
                  <a16:creationId xmlns:a16="http://schemas.microsoft.com/office/drawing/2014/main" id="{3CA71F5B-9C19-4780-AB8F-E62FCFD07313}"/>
                </a:ext>
              </a:extLst>
            </p:cNvPr>
            <p:cNvSpPr/>
            <p:nvPr/>
          </p:nvSpPr>
          <p:spPr>
            <a:xfrm rot="10800000" flipH="1">
              <a:off x="7062565" y="3751222"/>
              <a:ext cx="115082" cy="129053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anchor="ctr">
              <a:noAutofit/>
            </a:bodyPr>
            <a:lstStyle/>
            <a:p>
              <a:pPr algn="ctr">
                <a:defRPr/>
              </a:pPr>
              <a:endParaRPr lang="ko-KR" altLang="en-US" sz="1350"/>
            </a:p>
          </p:txBody>
        </p:sp>
        <p:cxnSp>
          <p:nvCxnSpPr>
            <p:cNvPr id="146" name="직선 연결선 61">
              <a:extLst>
                <a:ext uri="{FF2B5EF4-FFF2-40B4-BE49-F238E27FC236}">
                  <a16:creationId xmlns:a16="http://schemas.microsoft.com/office/drawing/2014/main" id="{98BFC9D0-EC4B-4873-8656-1A1ADF3CA844}"/>
                </a:ext>
              </a:extLst>
            </p:cNvPr>
            <p:cNvCxnSpPr>
              <a:cxnSpLocks/>
            </p:cNvCxnSpPr>
            <p:nvPr/>
          </p:nvCxnSpPr>
          <p:spPr>
            <a:xfrm>
              <a:off x="5766966" y="4201281"/>
              <a:ext cx="917113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61">
              <a:extLst>
                <a:ext uri="{FF2B5EF4-FFF2-40B4-BE49-F238E27FC236}">
                  <a16:creationId xmlns:a16="http://schemas.microsoft.com/office/drawing/2014/main" id="{1EC7F49B-7FD4-4027-8A36-CF70094D6F1E}"/>
                </a:ext>
              </a:extLst>
            </p:cNvPr>
            <p:cNvCxnSpPr/>
            <p:nvPr/>
          </p:nvCxnSpPr>
          <p:spPr>
            <a:xfrm>
              <a:off x="5756609" y="4742931"/>
              <a:ext cx="930350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61">
              <a:extLst>
                <a:ext uri="{FF2B5EF4-FFF2-40B4-BE49-F238E27FC236}">
                  <a16:creationId xmlns:a16="http://schemas.microsoft.com/office/drawing/2014/main" id="{DB233AA7-021D-4FD2-A5C2-9B119FE5CD66}"/>
                </a:ext>
              </a:extLst>
            </p:cNvPr>
            <p:cNvCxnSpPr>
              <a:cxnSpLocks/>
            </p:cNvCxnSpPr>
            <p:nvPr/>
          </p:nvCxnSpPr>
          <p:spPr>
            <a:xfrm>
              <a:off x="7450330" y="3954856"/>
              <a:ext cx="969410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원형 172">
              <a:extLst>
                <a:ext uri="{FF2B5EF4-FFF2-40B4-BE49-F238E27FC236}">
                  <a16:creationId xmlns:a16="http://schemas.microsoft.com/office/drawing/2014/main" id="{C3368569-35FA-4DD6-B86A-B92B12C44C77}"/>
                </a:ext>
              </a:extLst>
            </p:cNvPr>
            <p:cNvSpPr/>
            <p:nvPr/>
          </p:nvSpPr>
          <p:spPr>
            <a:xfrm rot="10800000" flipH="1">
              <a:off x="7667954" y="3965144"/>
              <a:ext cx="122557" cy="145052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anchor="ctr">
              <a:noAutofit/>
            </a:bodyPr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151" name="원형 172">
              <a:extLst>
                <a:ext uri="{FF2B5EF4-FFF2-40B4-BE49-F238E27FC236}">
                  <a16:creationId xmlns:a16="http://schemas.microsoft.com/office/drawing/2014/main" id="{99F85B4F-CCB7-4807-923A-A68387C1C431}"/>
                </a:ext>
              </a:extLst>
            </p:cNvPr>
            <p:cNvSpPr/>
            <p:nvPr/>
          </p:nvSpPr>
          <p:spPr>
            <a:xfrm rot="10800000" flipH="1">
              <a:off x="8113111" y="3961354"/>
              <a:ext cx="110780" cy="147412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anchor="ctr">
              <a:noAutofit/>
            </a:bodyPr>
            <a:lstStyle/>
            <a:p>
              <a:pPr algn="ctr">
                <a:defRPr/>
              </a:pPr>
              <a:endParaRPr lang="ko-KR" altLang="en-US" sz="1350"/>
            </a:p>
          </p:txBody>
        </p:sp>
        <p:cxnSp>
          <p:nvCxnSpPr>
            <p:cNvPr id="154" name="직선 연결선 12">
              <a:extLst>
                <a:ext uri="{FF2B5EF4-FFF2-40B4-BE49-F238E27FC236}">
                  <a16:creationId xmlns:a16="http://schemas.microsoft.com/office/drawing/2014/main" id="{9D1CD364-EE52-40BB-9FB6-139E1D41D1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9002" y="3940193"/>
              <a:ext cx="0" cy="242735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61">
              <a:extLst>
                <a:ext uri="{FF2B5EF4-FFF2-40B4-BE49-F238E27FC236}">
                  <a16:creationId xmlns:a16="http://schemas.microsoft.com/office/drawing/2014/main" id="{3BF85E4B-0871-4572-83D9-4575BE956F47}"/>
                </a:ext>
              </a:extLst>
            </p:cNvPr>
            <p:cNvCxnSpPr/>
            <p:nvPr/>
          </p:nvCxnSpPr>
          <p:spPr>
            <a:xfrm>
              <a:off x="5742732" y="4488055"/>
              <a:ext cx="930350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61">
              <a:extLst>
                <a:ext uri="{FF2B5EF4-FFF2-40B4-BE49-F238E27FC236}">
                  <a16:creationId xmlns:a16="http://schemas.microsoft.com/office/drawing/2014/main" id="{81AB6B53-0975-4474-9D34-8C4B440A7D68}"/>
                </a:ext>
              </a:extLst>
            </p:cNvPr>
            <p:cNvCxnSpPr/>
            <p:nvPr/>
          </p:nvCxnSpPr>
          <p:spPr>
            <a:xfrm>
              <a:off x="5743978" y="4979650"/>
              <a:ext cx="930350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61">
              <a:extLst>
                <a:ext uri="{FF2B5EF4-FFF2-40B4-BE49-F238E27FC236}">
                  <a16:creationId xmlns:a16="http://schemas.microsoft.com/office/drawing/2014/main" id="{4AE8DB2B-CC94-49BF-AD2F-D4D2439F49E7}"/>
                </a:ext>
              </a:extLst>
            </p:cNvPr>
            <p:cNvCxnSpPr/>
            <p:nvPr/>
          </p:nvCxnSpPr>
          <p:spPr>
            <a:xfrm>
              <a:off x="7489390" y="4485538"/>
              <a:ext cx="930350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61">
              <a:extLst>
                <a:ext uri="{FF2B5EF4-FFF2-40B4-BE49-F238E27FC236}">
                  <a16:creationId xmlns:a16="http://schemas.microsoft.com/office/drawing/2014/main" id="{5CE0AD82-5A68-4F79-9049-92E9D0D8882D}"/>
                </a:ext>
              </a:extLst>
            </p:cNvPr>
            <p:cNvCxnSpPr/>
            <p:nvPr/>
          </p:nvCxnSpPr>
          <p:spPr>
            <a:xfrm>
              <a:off x="7481566" y="4216470"/>
              <a:ext cx="930350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34">
              <a:extLst>
                <a:ext uri="{FF2B5EF4-FFF2-40B4-BE49-F238E27FC236}">
                  <a16:creationId xmlns:a16="http://schemas.microsoft.com/office/drawing/2014/main" id="{DA60DD50-2966-4F37-B390-15328FB7113A}"/>
                </a:ext>
              </a:extLst>
            </p:cNvPr>
            <p:cNvSpPr txBox="1"/>
            <p:nvPr/>
          </p:nvSpPr>
          <p:spPr>
            <a:xfrm>
              <a:off x="5808923" y="4216470"/>
              <a:ext cx="780711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defRPr/>
              </a:pPr>
              <a:r>
                <a:rPr lang="ko-KR" altLang="en-US" sz="1050" b="1" dirty="0" err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특</a:t>
              </a:r>
              <a:r>
                <a:rPr lang="ko-KR" altLang="en-US" sz="1050" b="1" dirty="0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 </a:t>
              </a:r>
              <a:r>
                <a:rPr lang="en-US" altLang="ko-KR" sz="1050" b="1" dirty="0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506</a:t>
              </a:r>
            </a:p>
          </p:txBody>
        </p:sp>
        <p:cxnSp>
          <p:nvCxnSpPr>
            <p:cNvPr id="165" name="직선 연결선 61">
              <a:extLst>
                <a:ext uri="{FF2B5EF4-FFF2-40B4-BE49-F238E27FC236}">
                  <a16:creationId xmlns:a16="http://schemas.microsoft.com/office/drawing/2014/main" id="{2F3A5882-9A36-4D84-9DE8-8671EB9BEFE1}"/>
                </a:ext>
              </a:extLst>
            </p:cNvPr>
            <p:cNvCxnSpPr/>
            <p:nvPr/>
          </p:nvCxnSpPr>
          <p:spPr>
            <a:xfrm>
              <a:off x="7493969" y="4742931"/>
              <a:ext cx="930350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61">
              <a:extLst>
                <a:ext uri="{FF2B5EF4-FFF2-40B4-BE49-F238E27FC236}">
                  <a16:creationId xmlns:a16="http://schemas.microsoft.com/office/drawing/2014/main" id="{677D4758-9638-4777-BB54-81FBE6691D21}"/>
                </a:ext>
              </a:extLst>
            </p:cNvPr>
            <p:cNvCxnSpPr/>
            <p:nvPr/>
          </p:nvCxnSpPr>
          <p:spPr>
            <a:xfrm>
              <a:off x="7492030" y="4979650"/>
              <a:ext cx="930350" cy="0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34">
              <a:extLst>
                <a:ext uri="{FF2B5EF4-FFF2-40B4-BE49-F238E27FC236}">
                  <a16:creationId xmlns:a16="http://schemas.microsoft.com/office/drawing/2014/main" id="{3BE98675-F4DE-426A-BC3F-6BBADAC37F56}"/>
                </a:ext>
              </a:extLst>
            </p:cNvPr>
            <p:cNvSpPr txBox="1"/>
            <p:nvPr/>
          </p:nvSpPr>
          <p:spPr>
            <a:xfrm>
              <a:off x="5835167" y="4727537"/>
              <a:ext cx="780711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defRPr/>
              </a:pPr>
              <a:r>
                <a:rPr lang="ko-KR" altLang="en-US" sz="1050" b="1" dirty="0" err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특</a:t>
              </a:r>
              <a:r>
                <a:rPr lang="ko-KR" altLang="en-US" sz="1050" b="1" dirty="0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 </a:t>
              </a:r>
              <a:r>
                <a:rPr lang="en-US" altLang="ko-KR" sz="1050" b="1" dirty="0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508</a:t>
              </a:r>
            </a:p>
          </p:txBody>
        </p:sp>
        <p:sp>
          <p:nvSpPr>
            <p:cNvPr id="168" name="TextBox 34">
              <a:extLst>
                <a:ext uri="{FF2B5EF4-FFF2-40B4-BE49-F238E27FC236}">
                  <a16:creationId xmlns:a16="http://schemas.microsoft.com/office/drawing/2014/main" id="{9727FB71-6F8D-4A45-8831-717A7F19B690}"/>
                </a:ext>
              </a:extLst>
            </p:cNvPr>
            <p:cNvSpPr txBox="1"/>
            <p:nvPr/>
          </p:nvSpPr>
          <p:spPr>
            <a:xfrm>
              <a:off x="5832270" y="4973003"/>
              <a:ext cx="780711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defRPr/>
              </a:pPr>
              <a:r>
                <a:rPr lang="ko-KR" altLang="en-US" sz="1050" b="1" dirty="0" err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특</a:t>
              </a:r>
              <a:r>
                <a:rPr lang="ko-KR" altLang="en-US" sz="1050" b="1" dirty="0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 </a:t>
              </a:r>
              <a:r>
                <a:rPr lang="en-US" altLang="ko-KR" sz="1050" b="1" dirty="0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509</a:t>
              </a:r>
            </a:p>
          </p:txBody>
        </p:sp>
        <p:sp>
          <p:nvSpPr>
            <p:cNvPr id="169" name="TextBox 34">
              <a:extLst>
                <a:ext uri="{FF2B5EF4-FFF2-40B4-BE49-F238E27FC236}">
                  <a16:creationId xmlns:a16="http://schemas.microsoft.com/office/drawing/2014/main" id="{B2C4C4E2-181F-47F4-855B-8C4CFD642C10}"/>
                </a:ext>
              </a:extLst>
            </p:cNvPr>
            <p:cNvSpPr txBox="1"/>
            <p:nvPr/>
          </p:nvSpPr>
          <p:spPr>
            <a:xfrm>
              <a:off x="5825942" y="4471070"/>
              <a:ext cx="780711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defRPr/>
              </a:pPr>
              <a:r>
                <a:rPr lang="ko-KR" altLang="en-US" sz="1050" b="1" dirty="0" err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특</a:t>
              </a:r>
              <a:r>
                <a:rPr lang="ko-KR" altLang="en-US" sz="1050" b="1" dirty="0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 </a:t>
              </a:r>
              <a:r>
                <a:rPr lang="en-US" altLang="ko-KR" sz="1050" b="1" dirty="0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507</a:t>
              </a:r>
            </a:p>
          </p:txBody>
        </p:sp>
        <p:sp>
          <p:nvSpPr>
            <p:cNvPr id="170" name="TextBox 34">
              <a:extLst>
                <a:ext uri="{FF2B5EF4-FFF2-40B4-BE49-F238E27FC236}">
                  <a16:creationId xmlns:a16="http://schemas.microsoft.com/office/drawing/2014/main" id="{31800387-AC13-4891-BE4A-2403DFBF1E67}"/>
                </a:ext>
              </a:extLst>
            </p:cNvPr>
            <p:cNvSpPr txBox="1"/>
            <p:nvPr/>
          </p:nvSpPr>
          <p:spPr>
            <a:xfrm>
              <a:off x="7488310" y="4178987"/>
              <a:ext cx="780711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defRPr/>
              </a:pPr>
              <a:r>
                <a:rPr lang="ko-KR" altLang="en-US" sz="1050" b="1" dirty="0" err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특</a:t>
              </a:r>
              <a:r>
                <a:rPr lang="ko-KR" altLang="en-US" sz="1050" b="1" dirty="0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 </a:t>
              </a:r>
              <a:r>
                <a:rPr lang="en-US" altLang="ko-KR" sz="1050" b="1" dirty="0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501</a:t>
              </a:r>
            </a:p>
          </p:txBody>
        </p:sp>
        <p:sp>
          <p:nvSpPr>
            <p:cNvPr id="171" name="TextBox 34">
              <a:extLst>
                <a:ext uri="{FF2B5EF4-FFF2-40B4-BE49-F238E27FC236}">
                  <a16:creationId xmlns:a16="http://schemas.microsoft.com/office/drawing/2014/main" id="{B711DD31-B7E6-4687-A1F1-BA62686EEA31}"/>
                </a:ext>
              </a:extLst>
            </p:cNvPr>
            <p:cNvSpPr txBox="1"/>
            <p:nvPr/>
          </p:nvSpPr>
          <p:spPr>
            <a:xfrm>
              <a:off x="7493969" y="4448963"/>
              <a:ext cx="780711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defRPr/>
              </a:pPr>
              <a:r>
                <a:rPr lang="ko-KR" altLang="en-US" sz="1050" b="1" dirty="0" err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특</a:t>
              </a:r>
              <a:r>
                <a:rPr lang="ko-KR" altLang="en-US" sz="1050" b="1" dirty="0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 </a:t>
              </a:r>
              <a:r>
                <a:rPr lang="en-US" altLang="ko-KR" sz="1050" b="1" dirty="0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502</a:t>
              </a:r>
            </a:p>
          </p:txBody>
        </p:sp>
        <p:sp>
          <p:nvSpPr>
            <p:cNvPr id="172" name="TextBox 34">
              <a:extLst>
                <a:ext uri="{FF2B5EF4-FFF2-40B4-BE49-F238E27FC236}">
                  <a16:creationId xmlns:a16="http://schemas.microsoft.com/office/drawing/2014/main" id="{201676E4-F0BF-45F3-8700-AC01C4FAA0AD}"/>
                </a:ext>
              </a:extLst>
            </p:cNvPr>
            <p:cNvSpPr txBox="1"/>
            <p:nvPr/>
          </p:nvSpPr>
          <p:spPr>
            <a:xfrm>
              <a:off x="7513148" y="4699282"/>
              <a:ext cx="780711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defRPr/>
              </a:pPr>
              <a:r>
                <a:rPr lang="ko-KR" altLang="en-US" sz="1050" b="1" dirty="0" err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특</a:t>
              </a:r>
              <a:r>
                <a:rPr lang="ko-KR" altLang="en-US" sz="1050" b="1" dirty="0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 </a:t>
              </a:r>
              <a:r>
                <a:rPr lang="en-US" altLang="ko-KR" sz="1050" b="1" dirty="0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503</a:t>
              </a:r>
            </a:p>
          </p:txBody>
        </p:sp>
        <p:sp>
          <p:nvSpPr>
            <p:cNvPr id="173" name="TextBox 34">
              <a:extLst>
                <a:ext uri="{FF2B5EF4-FFF2-40B4-BE49-F238E27FC236}">
                  <a16:creationId xmlns:a16="http://schemas.microsoft.com/office/drawing/2014/main" id="{70D96714-15FF-44E7-8405-A4E39672AE8A}"/>
                </a:ext>
              </a:extLst>
            </p:cNvPr>
            <p:cNvSpPr txBox="1"/>
            <p:nvPr/>
          </p:nvSpPr>
          <p:spPr>
            <a:xfrm>
              <a:off x="7519409" y="4955742"/>
              <a:ext cx="745521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85800">
                <a:defRPr/>
              </a:pPr>
              <a:r>
                <a:rPr lang="ko-KR" altLang="en-US" sz="1050" b="1" dirty="0" err="1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특</a:t>
              </a:r>
              <a:r>
                <a:rPr lang="ko-KR" altLang="en-US" sz="1050" b="1" dirty="0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 </a:t>
              </a:r>
              <a:r>
                <a:rPr lang="en-US" altLang="ko-KR" sz="1050" b="1" dirty="0">
                  <a:solidFill>
                    <a:prstClr val="black"/>
                  </a:solidFill>
                  <a:latin typeface="함초롬돋움"/>
                  <a:ea typeface="함초롬돋움"/>
                  <a:cs typeface="Times New Roman"/>
                </a:rPr>
                <a:t>503</a:t>
              </a:r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EE1C71C1-2D17-4337-A1C1-DA2E1E573F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57205" y="3754970"/>
              <a:ext cx="0" cy="214229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213">
              <a:extLst>
                <a:ext uri="{FF2B5EF4-FFF2-40B4-BE49-F238E27FC236}">
                  <a16:creationId xmlns:a16="http://schemas.microsoft.com/office/drawing/2014/main" id="{348F3776-97CA-421A-9A0F-004F0807F7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55428" y="4121533"/>
              <a:ext cx="13433" cy="956105"/>
            </a:xfrm>
            <a:prstGeom prst="straightConnector1">
              <a:avLst/>
            </a:prstGeom>
            <a:ln w="38100" algn="ctr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6" name="그림 28" descr="EMB0000018c0832">
              <a:extLst>
                <a:ext uri="{FF2B5EF4-FFF2-40B4-BE49-F238E27FC236}">
                  <a16:creationId xmlns:a16="http://schemas.microsoft.com/office/drawing/2014/main" id="{1EF37392-FD7B-4207-9043-A0ABD5D2F879}"/>
                </a:ext>
              </a:extLst>
            </p:cNvPr>
            <p:cNvPicPr/>
            <p:nvPr/>
          </p:nvPicPr>
          <p:blipFill rotWithShape="1">
            <a:blip r:embed="rId2">
              <a:lum/>
            </a:blip>
            <a:srcRect l="11970" t="10510" r="62030" b="10510"/>
            <a:stretch>
              <a:fillRect/>
            </a:stretch>
          </p:blipFill>
          <p:spPr>
            <a:xfrm>
              <a:off x="6471239" y="3742917"/>
              <a:ext cx="233224" cy="18674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</a:ln>
          </p:spPr>
        </p:pic>
        <p:cxnSp>
          <p:nvCxnSpPr>
            <p:cNvPr id="177" name="직선 연결선 176">
              <a:extLst>
                <a:ext uri="{FF2B5EF4-FFF2-40B4-BE49-F238E27FC236}">
                  <a16:creationId xmlns:a16="http://schemas.microsoft.com/office/drawing/2014/main" id="{015E7F21-A653-4FE6-866B-D88D182E13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84438" y="4216470"/>
              <a:ext cx="15324" cy="1005916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8FC070D0-CDF3-4DD5-9655-E38463711B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5371" y="4185410"/>
              <a:ext cx="15324" cy="1005916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화살표 연결선 213">
              <a:extLst>
                <a:ext uri="{FF2B5EF4-FFF2-40B4-BE49-F238E27FC236}">
                  <a16:creationId xmlns:a16="http://schemas.microsoft.com/office/drawing/2014/main" id="{AA70B507-00A4-4B65-A38A-184771FE5D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1496" y="4118727"/>
              <a:ext cx="445698" cy="7967"/>
            </a:xfrm>
            <a:prstGeom prst="straightConnector1">
              <a:avLst/>
            </a:prstGeom>
            <a:ln w="38100" algn="ctr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화살표 연결선 213">
              <a:extLst>
                <a:ext uri="{FF2B5EF4-FFF2-40B4-BE49-F238E27FC236}">
                  <a16:creationId xmlns:a16="http://schemas.microsoft.com/office/drawing/2014/main" id="{5D14BB04-0758-48E5-AA5A-E19F0C3E62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6581" y="3848130"/>
              <a:ext cx="7913" cy="264920"/>
            </a:xfrm>
            <a:prstGeom prst="straightConnector1">
              <a:avLst/>
            </a:prstGeom>
            <a:ln w="38100" algn="ctr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61">
              <a:extLst>
                <a:ext uri="{FF2B5EF4-FFF2-40B4-BE49-F238E27FC236}">
                  <a16:creationId xmlns:a16="http://schemas.microsoft.com/office/drawing/2014/main" id="{2C2CB9FB-F661-497B-80CA-4E7E035E07B7}"/>
                </a:ext>
              </a:extLst>
            </p:cNvPr>
            <p:cNvCxnSpPr>
              <a:cxnSpLocks/>
            </p:cNvCxnSpPr>
            <p:nvPr/>
          </p:nvCxnSpPr>
          <p:spPr>
            <a:xfrm>
              <a:off x="6698360" y="3954124"/>
              <a:ext cx="760151" cy="732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원형 177">
              <a:extLst>
                <a:ext uri="{FF2B5EF4-FFF2-40B4-BE49-F238E27FC236}">
                  <a16:creationId xmlns:a16="http://schemas.microsoft.com/office/drawing/2014/main" id="{D2787E9E-8F84-4995-8DE1-45049F683F66}"/>
                </a:ext>
              </a:extLst>
            </p:cNvPr>
            <p:cNvSpPr/>
            <p:nvPr/>
          </p:nvSpPr>
          <p:spPr>
            <a:xfrm rot="5400000" flipH="1">
              <a:off x="6929884" y="3986623"/>
              <a:ext cx="136238" cy="116616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anchor="ctr">
              <a:noAutofit/>
            </a:bodyPr>
            <a:lstStyle/>
            <a:p>
              <a:pPr algn="ctr">
                <a:defRPr/>
              </a:pPr>
              <a:endParaRPr lang="ko-KR" altLang="en-US" sz="1350"/>
            </a:p>
          </p:txBody>
        </p:sp>
        <p:sp>
          <p:nvSpPr>
            <p:cNvPr id="183" name="원형 177">
              <a:extLst>
                <a:ext uri="{FF2B5EF4-FFF2-40B4-BE49-F238E27FC236}">
                  <a16:creationId xmlns:a16="http://schemas.microsoft.com/office/drawing/2014/main" id="{31FE68C5-4C71-4E6B-8BAE-87C43786EDAD}"/>
                </a:ext>
              </a:extLst>
            </p:cNvPr>
            <p:cNvSpPr/>
            <p:nvPr/>
          </p:nvSpPr>
          <p:spPr>
            <a:xfrm rot="5400000" flipH="1" flipV="1">
              <a:off x="7066047" y="3973195"/>
              <a:ext cx="122062" cy="129294"/>
            </a:xfrm>
            <a:prstGeom prst="pieWedge">
              <a:avLst/>
            </a:prstGeom>
            <a:noFill/>
            <a:ln w="38100" algn="ctr"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anchor="ctr">
              <a:noAutofit/>
            </a:bodyPr>
            <a:lstStyle/>
            <a:p>
              <a:pPr algn="ctr">
                <a:defRPr/>
              </a:pPr>
              <a:endParaRPr lang="ko-KR" altLang="en-US" sz="1350"/>
            </a:p>
          </p:txBody>
        </p: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ACD12B77-EDF5-44A0-8F45-0B674157E1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18654" y="3954856"/>
              <a:ext cx="7148" cy="1283062"/>
            </a:xfrm>
            <a:prstGeom prst="line">
              <a:avLst/>
            </a:prstGeom>
            <a:ln w="381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43">
              <a:extLst>
                <a:ext uri="{FF2B5EF4-FFF2-40B4-BE49-F238E27FC236}">
                  <a16:creationId xmlns:a16="http://schemas.microsoft.com/office/drawing/2014/main" id="{CC53275A-2CC0-46B5-BBB2-BC25DD35B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6396" y="3756559"/>
              <a:ext cx="2" cy="197565"/>
            </a:xfrm>
            <a:prstGeom prst="line">
              <a:avLst/>
            </a:prstGeom>
            <a:ln w="12700" algn="ctr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A76311F3-6981-42A7-9EC2-8712EB5785A4}"/>
                </a:ext>
              </a:extLst>
            </p:cNvPr>
            <p:cNvCxnSpPr/>
            <p:nvPr/>
          </p:nvCxnSpPr>
          <p:spPr>
            <a:xfrm>
              <a:off x="5940153" y="3764192"/>
              <a:ext cx="0" cy="176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281EB619-B411-4596-9534-A8341C3D355F}"/>
                </a:ext>
              </a:extLst>
            </p:cNvPr>
            <p:cNvCxnSpPr>
              <a:cxnSpLocks/>
            </p:cNvCxnSpPr>
            <p:nvPr/>
          </p:nvCxnSpPr>
          <p:spPr>
            <a:xfrm>
              <a:off x="6039002" y="3734703"/>
              <a:ext cx="0" cy="2054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D0F1C775-6CB5-4EEC-AC96-2BE7D7DC3A0A}"/>
                </a:ext>
              </a:extLst>
            </p:cNvPr>
            <p:cNvCxnSpPr/>
            <p:nvPr/>
          </p:nvCxnSpPr>
          <p:spPr>
            <a:xfrm>
              <a:off x="6120717" y="3749278"/>
              <a:ext cx="0" cy="1909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3AE4F77B-C68A-4EB0-8FD1-B41BF55CEC17}"/>
                </a:ext>
              </a:extLst>
            </p:cNvPr>
            <p:cNvCxnSpPr/>
            <p:nvPr/>
          </p:nvCxnSpPr>
          <p:spPr>
            <a:xfrm>
              <a:off x="6255059" y="3745914"/>
              <a:ext cx="0" cy="1909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C47905C1-E9F5-4AEA-A785-CBC916696F9A}"/>
                </a:ext>
              </a:extLst>
            </p:cNvPr>
            <p:cNvCxnSpPr/>
            <p:nvPr/>
          </p:nvCxnSpPr>
          <p:spPr>
            <a:xfrm>
              <a:off x="6354625" y="3738746"/>
              <a:ext cx="0" cy="1909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91" name="직선 화살표 연결선 213">
            <a:extLst>
              <a:ext uri="{FF2B5EF4-FFF2-40B4-BE49-F238E27FC236}">
                <a16:creationId xmlns:a16="http://schemas.microsoft.com/office/drawing/2014/main" id="{B5AA622E-F2F2-48FD-A549-A7BAB846D47F}"/>
              </a:ext>
            </a:extLst>
          </p:cNvPr>
          <p:cNvCxnSpPr>
            <a:cxnSpLocks/>
          </p:cNvCxnSpPr>
          <p:nvPr/>
        </p:nvCxnSpPr>
        <p:spPr>
          <a:xfrm>
            <a:off x="7576862" y="3017062"/>
            <a:ext cx="1" cy="219788"/>
          </a:xfrm>
          <a:prstGeom prst="straightConnector1">
            <a:avLst/>
          </a:prstGeom>
          <a:ln w="38100" algn="ctr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2" name="표 191">
            <a:extLst>
              <a:ext uri="{FF2B5EF4-FFF2-40B4-BE49-F238E27FC236}">
                <a16:creationId xmlns:a16="http://schemas.microsoft.com/office/drawing/2014/main" id="{253EB4A5-5E46-4203-A278-AAF3D2C50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823631"/>
              </p:ext>
            </p:extLst>
          </p:nvPr>
        </p:nvGraphicFramePr>
        <p:xfrm>
          <a:off x="1621296" y="3557418"/>
          <a:ext cx="1591200" cy="1442488"/>
        </p:xfrm>
        <a:graphic>
          <a:graphicData uri="http://schemas.openxmlformats.org/drawingml/2006/table">
            <a:tbl>
              <a:tblPr firstRow="1" bandRow="1"/>
              <a:tblGrid>
                <a:gridCol w="15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1500" dirty="0">
                          <a:solidFill>
                            <a:schemeClr val="accent2"/>
                          </a:solidFill>
                        </a:rPr>
                        <a:t>수용인원 현황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총 인원 </a:t>
                      </a:r>
                      <a:r>
                        <a:rPr lang="en-US" altLang="ko-KR" sz="1300" b="1" dirty="0">
                          <a:solidFill>
                            <a:schemeClr val="tx1"/>
                          </a:solidFill>
                        </a:rPr>
                        <a:t>: 29</a:t>
                      </a:r>
                      <a:r>
                        <a:rPr lang="ko-KR" altLang="en-US" sz="1300" b="1" dirty="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en-US" altLang="ko-KR" sz="13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 dirty="0">
                          <a:solidFill>
                            <a:srgbClr val="0000FF"/>
                          </a:solidFill>
                        </a:rPr>
                        <a:t>거동가능 </a:t>
                      </a:r>
                      <a:r>
                        <a:rPr lang="en-US" altLang="ko-KR" sz="1300" b="1" dirty="0">
                          <a:solidFill>
                            <a:srgbClr val="0000FF"/>
                          </a:solidFill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08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300" b="1" spc="-100" dirty="0">
                          <a:solidFill>
                            <a:srgbClr val="FF0000"/>
                          </a:solidFill>
                        </a:rPr>
                        <a:t>거동불가</a:t>
                      </a:r>
                      <a:r>
                        <a:rPr lang="en-US" altLang="ko-KR" sz="1300" b="1" spc="-1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300" b="1" spc="-100" dirty="0">
                          <a:solidFill>
                            <a:srgbClr val="FF0000"/>
                          </a:solidFill>
                        </a:rPr>
                        <a:t>와상</a:t>
                      </a:r>
                      <a:r>
                        <a:rPr lang="en-US" altLang="ko-KR" sz="1300" b="1" spc="-10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ko-KR" altLang="en-US" sz="1300" b="1" spc="-1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300" b="1" spc="-100" dirty="0">
                          <a:solidFill>
                            <a:srgbClr val="FF0000"/>
                          </a:solidFill>
                        </a:rPr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그림 3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774" y="2854288"/>
            <a:ext cx="334949" cy="334949"/>
          </a:xfrm>
          <a:prstGeom prst="rect">
            <a:avLst/>
          </a:prstGeom>
        </p:spPr>
      </p:pic>
      <p:pic>
        <p:nvPicPr>
          <p:cNvPr id="6" name="그림 5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41732" y="1742264"/>
            <a:ext cx="376407" cy="376407"/>
          </a:xfrm>
          <a:prstGeom prst="rect">
            <a:avLst/>
          </a:prstGeom>
        </p:spPr>
      </p:pic>
      <p:pic>
        <p:nvPicPr>
          <p:cNvPr id="7" name="그림 6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238" y="1905119"/>
            <a:ext cx="397890" cy="397890"/>
          </a:xfrm>
          <a:prstGeom prst="rect">
            <a:avLst/>
          </a:prstGeom>
        </p:spPr>
      </p:pic>
      <p:pic>
        <p:nvPicPr>
          <p:cNvPr id="8" name="그림 7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999" y="3610238"/>
            <a:ext cx="366575" cy="366575"/>
          </a:xfrm>
          <a:prstGeom prst="rect">
            <a:avLst/>
          </a:prstGeom>
        </p:spPr>
      </p:pic>
      <p:pic>
        <p:nvPicPr>
          <p:cNvPr id="9" name="그림 8">
            <a:hlinkClick r:id="rId12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539" y="3911972"/>
            <a:ext cx="296594" cy="296594"/>
          </a:xfrm>
          <a:prstGeom prst="rect">
            <a:avLst/>
          </a:prstGeom>
        </p:spPr>
      </p:pic>
      <p:pic>
        <p:nvPicPr>
          <p:cNvPr id="15" name="그림 14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584" y="3945663"/>
            <a:ext cx="300148" cy="3001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30D7CCC-92BC-4E75-9240-EAA1B7A0EC5D}"/>
              </a:ext>
            </a:extLst>
          </p:cNvPr>
          <p:cNvSpPr/>
          <p:nvPr/>
        </p:nvSpPr>
        <p:spPr>
          <a:xfrm>
            <a:off x="0" y="1"/>
            <a:ext cx="10160000" cy="1043781"/>
          </a:xfrm>
          <a:prstGeom prst="rect">
            <a:avLst/>
          </a:prstGeom>
          <a:solidFill>
            <a:srgbClr val="139034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t">
            <a:noAutofit/>
          </a:bodyPr>
          <a:lstStyle/>
          <a:p>
            <a:pPr algn="ctr">
              <a:defRPr/>
            </a:pPr>
            <a:r>
              <a:rPr lang="ko-KR" altLang="en-US" sz="4800" dirty="0">
                <a:solidFill>
                  <a:schemeClr val="bg1"/>
                </a:solidFill>
                <a:latin typeface="HY헤드라인M"/>
                <a:ea typeface="HY헤드라인M"/>
              </a:rPr>
              <a:t>인근소화전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429D6F-F89E-4755-B7A7-74FE209FC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3780"/>
            <a:ext cx="10160000" cy="467122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798823C6-2737-4CC6-AD62-3EC9B03948F8}"/>
              </a:ext>
            </a:extLst>
          </p:cNvPr>
          <p:cNvGrpSpPr/>
          <p:nvPr/>
        </p:nvGrpSpPr>
        <p:grpSpPr>
          <a:xfrm>
            <a:off x="4153363" y="3167419"/>
            <a:ext cx="1050996" cy="584580"/>
            <a:chOff x="7164287" y="2060402"/>
            <a:chExt cx="1008062" cy="336928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45B7C9E-8D9A-4784-B3CC-FCC58F7AF9B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7597675" y="2060402"/>
              <a:ext cx="193675" cy="21590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</p:pic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8779257C-F209-4A0F-86DD-F41200B2C01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164287" y="2264288"/>
              <a:ext cx="1008062" cy="133042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sp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900" b="1" dirty="0">
                  <a:solidFill>
                    <a:srgbClr val="FF0000"/>
                  </a:solidFill>
                  <a:latin typeface="굴림"/>
                  <a:ea typeface="굴림"/>
                </a:rPr>
                <a:t>소화전</a:t>
              </a:r>
              <a:r>
                <a:rPr lang="en-US" altLang="ko-KR" sz="900" b="1" dirty="0">
                  <a:solidFill>
                    <a:srgbClr val="FF0000"/>
                  </a:solidFill>
                  <a:latin typeface="굴림"/>
                  <a:ea typeface="굴림"/>
                </a:rPr>
                <a:t>407</a:t>
              </a:r>
              <a:r>
                <a:rPr lang="ko-KR" altLang="en-US" sz="900" b="1" dirty="0">
                  <a:solidFill>
                    <a:srgbClr val="FF0000"/>
                  </a:solidFill>
                  <a:latin typeface="굴림"/>
                  <a:ea typeface="굴림"/>
                </a:rPr>
                <a:t>호</a:t>
              </a:r>
              <a:endParaRPr lang="ko-KR" altLang="en-US" dirty="0">
                <a:latin typeface="굴림"/>
                <a:ea typeface="굴림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4D71268-C74B-44A5-9D0B-14A51A6EECBF}"/>
              </a:ext>
            </a:extLst>
          </p:cNvPr>
          <p:cNvGrpSpPr/>
          <p:nvPr/>
        </p:nvGrpSpPr>
        <p:grpSpPr>
          <a:xfrm>
            <a:off x="4831261" y="2021653"/>
            <a:ext cx="1050996" cy="584580"/>
            <a:chOff x="7164287" y="2060402"/>
            <a:chExt cx="1008062" cy="336928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CC69B68E-F442-4CDC-93D2-775EA0A25D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7597675" y="2060402"/>
              <a:ext cx="193675" cy="21590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</p:pic>
        <p:sp>
          <p:nvSpPr>
            <p:cNvPr id="11" name="Text Box 3">
              <a:extLst>
                <a:ext uri="{FF2B5EF4-FFF2-40B4-BE49-F238E27FC236}">
                  <a16:creationId xmlns:a16="http://schemas.microsoft.com/office/drawing/2014/main" id="{9CE8D56A-AEF5-411C-A760-3332BAA39BB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164287" y="2264288"/>
              <a:ext cx="1008062" cy="133042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sp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900" b="1" dirty="0">
                  <a:solidFill>
                    <a:srgbClr val="FF0000"/>
                  </a:solidFill>
                  <a:latin typeface="굴림"/>
                  <a:ea typeface="굴림"/>
                </a:rPr>
                <a:t>소화전</a:t>
              </a:r>
              <a:r>
                <a:rPr lang="en-US" altLang="ko-KR" sz="900" b="1" dirty="0">
                  <a:solidFill>
                    <a:srgbClr val="FF0000"/>
                  </a:solidFill>
                  <a:latin typeface="굴림"/>
                  <a:ea typeface="굴림"/>
                </a:rPr>
                <a:t>574</a:t>
              </a:r>
              <a:r>
                <a:rPr lang="ko-KR" altLang="en-US" sz="900" b="1" dirty="0">
                  <a:solidFill>
                    <a:srgbClr val="FF0000"/>
                  </a:solidFill>
                  <a:latin typeface="굴림"/>
                  <a:ea typeface="굴림"/>
                </a:rPr>
                <a:t>호</a:t>
              </a:r>
              <a:endParaRPr lang="ko-KR" altLang="en-US" dirty="0">
                <a:latin typeface="굴림"/>
                <a:ea typeface="굴림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785B95B-AD02-44FD-ABDC-DCF6B79EF08B}"/>
              </a:ext>
            </a:extLst>
          </p:cNvPr>
          <p:cNvGrpSpPr/>
          <p:nvPr/>
        </p:nvGrpSpPr>
        <p:grpSpPr>
          <a:xfrm>
            <a:off x="5776118" y="2942402"/>
            <a:ext cx="1050996" cy="584580"/>
            <a:chOff x="7164287" y="2060402"/>
            <a:chExt cx="1008062" cy="336928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ACBD64E7-EF00-4941-8AF0-600EDF4392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7597675" y="2060402"/>
              <a:ext cx="193675" cy="215900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</p:pic>
        <p:sp>
          <p:nvSpPr>
            <p:cNvPr id="14" name="Text Box 3">
              <a:extLst>
                <a:ext uri="{FF2B5EF4-FFF2-40B4-BE49-F238E27FC236}">
                  <a16:creationId xmlns:a16="http://schemas.microsoft.com/office/drawing/2014/main" id="{D46CEF09-C6AB-4C88-B54B-E0C0B4DAE39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164287" y="2264288"/>
              <a:ext cx="1008062" cy="133042"/>
            </a:xfrm>
            <a:prstGeom prst="rect">
              <a:avLst/>
            </a:prstGeom>
            <a:noFill/>
            <a:ln w="9525" algn="ctr">
              <a:noFill/>
              <a:miter/>
            </a:ln>
            <a:effectLst/>
          </p:spPr>
          <p:txBody>
            <a:bodyPr vert="horz" wrap="square" lIns="91440" tIns="45720" rIns="91440" bIns="45720" anchor="t" anchorCtr="0">
              <a:sp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900" b="1" dirty="0">
                  <a:solidFill>
                    <a:srgbClr val="FF0000"/>
                  </a:solidFill>
                  <a:latin typeface="굴림"/>
                  <a:ea typeface="굴림"/>
                </a:rPr>
                <a:t>소화전</a:t>
              </a:r>
              <a:r>
                <a:rPr lang="en-US" altLang="ko-KR" sz="900" b="1" dirty="0">
                  <a:solidFill>
                    <a:srgbClr val="FF0000"/>
                  </a:solidFill>
                  <a:latin typeface="굴림"/>
                  <a:ea typeface="굴림"/>
                </a:rPr>
                <a:t>573</a:t>
              </a:r>
              <a:r>
                <a:rPr lang="ko-KR" altLang="en-US" sz="900" b="1" dirty="0">
                  <a:solidFill>
                    <a:srgbClr val="FF0000"/>
                  </a:solidFill>
                  <a:latin typeface="굴림"/>
                  <a:ea typeface="굴림"/>
                </a:rPr>
                <a:t>호</a:t>
              </a:r>
              <a:endParaRPr lang="ko-KR" altLang="en-US" dirty="0">
                <a:latin typeface="굴림"/>
                <a:ea typeface="굴림"/>
              </a:endParaRP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33CE8F4-1846-4811-96A2-10999963149D}"/>
              </a:ext>
            </a:extLst>
          </p:cNvPr>
          <p:cNvSpPr/>
          <p:nvPr/>
        </p:nvSpPr>
        <p:spPr>
          <a:xfrm>
            <a:off x="6954925" y="1136050"/>
            <a:ext cx="2955341" cy="9170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소화전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407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220m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소화전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574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350m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소화전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573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500m</a:t>
            </a:r>
          </a:p>
        </p:txBody>
      </p:sp>
    </p:spTree>
    <p:extLst>
      <p:ext uri="{BB962C8B-B14F-4D97-AF65-F5344CB8AC3E}">
        <p14:creationId xmlns:p14="http://schemas.microsoft.com/office/powerpoint/2010/main" val="105249421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E43224-00E8-41B7-8E5F-8C9A5BB9DF35}"/>
              </a:ext>
            </a:extLst>
          </p:cNvPr>
          <p:cNvSpPr/>
          <p:nvPr/>
        </p:nvSpPr>
        <p:spPr>
          <a:xfrm>
            <a:off x="0" y="0"/>
            <a:ext cx="10160000" cy="9062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30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화재진압 출동대 개인임무</a:t>
            </a:r>
            <a:endParaRPr lang="ko-KR" altLang="en-US" sz="3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CF31B1D-A5D2-4990-AC50-1F121EF4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06534"/>
              </p:ext>
            </p:extLst>
          </p:nvPr>
        </p:nvGraphicFramePr>
        <p:xfrm>
          <a:off x="-3" y="1272932"/>
          <a:ext cx="10160003" cy="4442068"/>
        </p:xfrm>
        <a:graphic>
          <a:graphicData uri="http://schemas.openxmlformats.org/drawingml/2006/table">
            <a:tbl>
              <a:tblPr/>
              <a:tblGrid>
                <a:gridCol w="797999">
                  <a:extLst>
                    <a:ext uri="{9D8B030D-6E8A-4147-A177-3AD203B41FA5}">
                      <a16:colId xmlns:a16="http://schemas.microsoft.com/office/drawing/2014/main" val="383104039"/>
                    </a:ext>
                  </a:extLst>
                </a:gridCol>
                <a:gridCol w="797999">
                  <a:extLst>
                    <a:ext uri="{9D8B030D-6E8A-4147-A177-3AD203B41FA5}">
                      <a16:colId xmlns:a16="http://schemas.microsoft.com/office/drawing/2014/main" val="2921140894"/>
                    </a:ext>
                  </a:extLst>
                </a:gridCol>
                <a:gridCol w="1298325">
                  <a:extLst>
                    <a:ext uri="{9D8B030D-6E8A-4147-A177-3AD203B41FA5}">
                      <a16:colId xmlns:a16="http://schemas.microsoft.com/office/drawing/2014/main" val="2702796970"/>
                    </a:ext>
                  </a:extLst>
                </a:gridCol>
                <a:gridCol w="711348">
                  <a:extLst>
                    <a:ext uri="{9D8B030D-6E8A-4147-A177-3AD203B41FA5}">
                      <a16:colId xmlns:a16="http://schemas.microsoft.com/office/drawing/2014/main" val="1230160543"/>
                    </a:ext>
                  </a:extLst>
                </a:gridCol>
                <a:gridCol w="798339">
                  <a:extLst>
                    <a:ext uri="{9D8B030D-6E8A-4147-A177-3AD203B41FA5}">
                      <a16:colId xmlns:a16="http://schemas.microsoft.com/office/drawing/2014/main" val="5705683"/>
                    </a:ext>
                  </a:extLst>
                </a:gridCol>
                <a:gridCol w="5755993">
                  <a:extLst>
                    <a:ext uri="{9D8B030D-6E8A-4147-A177-3AD203B41FA5}">
                      <a16:colId xmlns:a16="http://schemas.microsoft.com/office/drawing/2014/main" val="3770671966"/>
                    </a:ext>
                  </a:extLst>
                </a:gridCol>
              </a:tblGrid>
              <a:tr h="304871">
                <a:tc rowSpan="2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 분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출동대별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출동부대별 </a:t>
                      </a:r>
                      <a:r>
                        <a:rPr lang="ko-KR" altLang="en-US" sz="210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임무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327038"/>
                  </a:ext>
                </a:extLst>
              </a:tr>
              <a:tr h="234522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차량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인원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672692"/>
                  </a:ext>
                </a:extLst>
              </a:tr>
              <a:tr h="221251">
                <a:tc rowSpan="2"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운전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경방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92083"/>
                  </a:ext>
                </a:extLst>
              </a:tr>
              <a:tr h="24928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632914"/>
                  </a:ext>
                </a:extLst>
              </a:tr>
              <a:tr h="428436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선발대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현장지휘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화순지휘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현장지휘 및 화재조사 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현장지휘팀장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화재조사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현장활동 안전점검 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현장안전담당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39166"/>
                  </a:ext>
                </a:extLst>
              </a:tr>
              <a:tr h="4284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환자이송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화순구급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건물 전면 주차장 부서 후 피난유도 및 응급처치 후 이송 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구급대원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1)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○ 다수사상자 발생 시 임시 응급의료소 설치 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구급대원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2, 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구급대원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3)</a:t>
                      </a:r>
                      <a:endParaRPr lang="ko-KR" altLang="en-US" sz="800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913827"/>
                  </a:ext>
                </a:extLst>
              </a:tr>
              <a:tr h="4284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화재진압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연소확대 방지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화순중형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운 전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건물 정면 부서 후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송수구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점령 및 중형펌프차 동시 조작 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중형운전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경 방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조로 호스 및 로프 휴대 후 진입하여 화재진압 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 err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중형경방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 </a:t>
                      </a:r>
                      <a:r>
                        <a:rPr lang="ko-KR" altLang="en-US" sz="800" kern="0" spc="0" dirty="0" err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중형경방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2)</a:t>
                      </a:r>
                      <a:endParaRPr lang="ko-KR" altLang="en-US" sz="800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295156"/>
                  </a:ext>
                </a:extLst>
              </a:tr>
              <a:tr h="4284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화순대형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운 전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중형펌프 후방 부서 후 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물탱크운전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인명검색 실시 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대형운전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경 방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조로 </a:t>
                      </a:r>
                      <a:r>
                        <a:rPr lang="ko-KR" altLang="en-US" sz="800" kern="0" spc="0" dirty="0" err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중형경방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배연 실시하며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병동 인명검색 실시 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 err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대형경방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 </a:t>
                      </a:r>
                      <a:r>
                        <a:rPr lang="ko-KR" altLang="en-US" sz="800" kern="0" spc="0" dirty="0" err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중형경방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3)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620119"/>
                  </a:ext>
                </a:extLst>
              </a:tr>
              <a:tr h="42843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화순물탱크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운 전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대형펌프 후방 부서 후 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대형운전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인명검색 실시 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물탱크운전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800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경 방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중형운전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보조하고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배연기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준비 실시 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 err="1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물탱크경방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762726"/>
                  </a:ext>
                </a:extLst>
              </a:tr>
              <a:tr h="6449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화재진압 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인명구조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화순고가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대형펌프 측 후방 부서 후 사다리 전개하여 인명구조 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사다리운전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037994"/>
                  </a:ext>
                </a:extLst>
              </a:tr>
              <a:tr h="6449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인명구조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화순구조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운전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건물 측면 부서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구조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조로 파괴도구 및 로프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라이트라인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휴대 후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층 테라스로 진입하여 창문 파괴하며 인명검색 및 구조활동 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구조대장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구조대원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 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구조대원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 </a:t>
                      </a:r>
                      <a:r>
                        <a:rPr lang="ko-KR" altLang="en-US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구조대원</a:t>
                      </a:r>
                      <a:r>
                        <a:rPr lang="en-US" altLang="ko-KR" sz="8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3)</a:t>
                      </a:r>
                      <a:endParaRPr lang="ko-KR" altLang="en-US" sz="800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021" marR="38021" marT="10512" marB="10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46993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3950B98-75E1-4ADA-B856-0D28C9EDD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187560"/>
              </p:ext>
            </p:extLst>
          </p:nvPr>
        </p:nvGraphicFramePr>
        <p:xfrm>
          <a:off x="-1" y="906275"/>
          <a:ext cx="10159999" cy="366659"/>
        </p:xfrm>
        <a:graphic>
          <a:graphicData uri="http://schemas.openxmlformats.org/drawingml/2006/table">
            <a:tbl>
              <a:tblPr firstRow="1" bandRow="1"/>
              <a:tblGrid>
                <a:gridCol w="10159999">
                  <a:extLst>
                    <a:ext uri="{9D8B030D-6E8A-4147-A177-3AD203B41FA5}">
                      <a16:colId xmlns:a16="http://schemas.microsoft.com/office/drawing/2014/main" val="811390818"/>
                    </a:ext>
                  </a:extLst>
                </a:gridCol>
              </a:tblGrid>
              <a:tr h="366659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 marL="68580" marR="68580" marT="34290" marB="34290" anchor="ctr">
                    <a:lnL w="12700" cmpd="sng">
                      <a:solidFill>
                        <a:prstClr val="black"/>
                      </a:solidFill>
                      <a:prstDash val="soli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prstClr val="black"/>
                      </a:solidFill>
                      <a:prstDash val="soli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044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1678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769</Words>
  <Application>Microsoft Office PowerPoint</Application>
  <PresentationFormat>사용자 지정</PresentationFormat>
  <Paragraphs>284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HY견고딕</vt:lpstr>
      <vt:lpstr>HY헤드라인M</vt:lpstr>
      <vt:lpstr>굴림</vt:lpstr>
      <vt:lpstr>맑은 고딕</vt:lpstr>
      <vt:lpstr>함초롬돋움</vt:lpstr>
      <vt:lpstr>Arial</vt:lpstr>
      <vt:lpstr>Times New Roman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100</cp:revision>
  <dcterms:created xsi:type="dcterms:W3CDTF">2020-03-25T07:21:51Z</dcterms:created>
  <dcterms:modified xsi:type="dcterms:W3CDTF">2025-05-28T01:37:18Z</dcterms:modified>
  <cp:version>0906.0100.01</cp:version>
</cp:coreProperties>
</file>