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C327-9D2E-453A-8558-8ADA1662BBE4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DD58-BE88-48DC-BEE1-BDEEB986C1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C327-9D2E-453A-8558-8ADA1662BBE4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DD58-BE88-48DC-BEE1-BDEEB986C1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C327-9D2E-453A-8558-8ADA1662BBE4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DD58-BE88-48DC-BEE1-BDEEB986C1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C327-9D2E-453A-8558-8ADA1662BBE4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DD58-BE88-48DC-BEE1-BDEEB986C1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C327-9D2E-453A-8558-8ADA1662BBE4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DD58-BE88-48DC-BEE1-BDEEB986C1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C327-9D2E-453A-8558-8ADA1662BBE4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DD58-BE88-48DC-BEE1-BDEEB986C1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C327-9D2E-453A-8558-8ADA1662BBE4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DD58-BE88-48DC-BEE1-BDEEB986C1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C327-9D2E-453A-8558-8ADA1662BBE4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DD58-BE88-48DC-BEE1-BDEEB986C1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C327-9D2E-453A-8558-8ADA1662BBE4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DD58-BE88-48DC-BEE1-BDEEB986C1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C327-9D2E-453A-8558-8ADA1662BBE4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DD58-BE88-48DC-BEE1-BDEEB986C1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C327-9D2E-453A-8558-8ADA1662BBE4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DD58-BE88-48DC-BEE1-BDEEB986C1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6C327-9D2E-453A-8558-8ADA1662BBE4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0DD58-BE88-48DC-BEE1-BDEEB986C1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XZMfzm1DI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1928802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</a:t>
            </a:r>
            <a:r>
              <a:rPr lang="en-US" altLang="ko-KR" dirty="0" smtClean="0"/>
              <a:t>	1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PROJECT</a:t>
            </a:r>
            <a:br>
              <a:rPr lang="en-US" altLang="ko-KR" dirty="0" smtClean="0"/>
            </a:br>
            <a:r>
              <a:rPr lang="en-US" altLang="ko-KR" dirty="0" smtClean="0"/>
              <a:t>snake game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00232" y="4286256"/>
            <a:ext cx="6400800" cy="1752600"/>
          </a:xfrm>
        </p:spPr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ko-KR" altLang="en-US" sz="2800" dirty="0" smtClean="0">
                <a:solidFill>
                  <a:schemeClr val="tx1"/>
                </a:solidFill>
              </a:rPr>
              <a:t>팀장</a:t>
            </a:r>
            <a:r>
              <a:rPr lang="en-US" altLang="ko-KR" sz="2800" dirty="0" smtClean="0">
                <a:solidFill>
                  <a:schemeClr val="tx1"/>
                </a:solidFill>
              </a:rPr>
              <a:t>:</a:t>
            </a:r>
            <a:r>
              <a:rPr lang="ko-KR" altLang="en-US" sz="2800" dirty="0" smtClean="0">
                <a:solidFill>
                  <a:schemeClr val="tx1"/>
                </a:solidFill>
              </a:rPr>
              <a:t>차승호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2800" dirty="0" smtClean="0">
                <a:solidFill>
                  <a:schemeClr val="tx1"/>
                </a:solidFill>
              </a:rPr>
              <a:t>조원</a:t>
            </a:r>
            <a:r>
              <a:rPr lang="en-US" altLang="ko-KR" sz="2800" dirty="0" smtClean="0">
                <a:solidFill>
                  <a:schemeClr val="tx1"/>
                </a:solidFill>
              </a:rPr>
              <a:t>:</a:t>
            </a:r>
            <a:r>
              <a:rPr lang="ko-KR" altLang="en-US" sz="2800" dirty="0" smtClean="0">
                <a:solidFill>
                  <a:schemeClr val="tx1"/>
                </a:solidFill>
              </a:rPr>
              <a:t>손민지</a:t>
            </a:r>
            <a:r>
              <a:rPr lang="en-US" altLang="ko-KR" sz="2800" dirty="0" smtClean="0">
                <a:solidFill>
                  <a:schemeClr val="tx1"/>
                </a:solidFill>
              </a:rPr>
              <a:t>,</a:t>
            </a:r>
            <a:r>
              <a:rPr lang="ko-KR" altLang="en-US" sz="2800" dirty="0" smtClean="0">
                <a:solidFill>
                  <a:schemeClr val="tx1"/>
                </a:solidFill>
              </a:rPr>
              <a:t>안보영</a:t>
            </a:r>
            <a:r>
              <a:rPr lang="en-US" altLang="ko-KR" sz="2800" dirty="0" smtClean="0">
                <a:solidFill>
                  <a:schemeClr val="tx1"/>
                </a:solidFill>
              </a:rPr>
              <a:t>,</a:t>
            </a:r>
            <a:r>
              <a:rPr lang="ko-KR" altLang="en-US" sz="2800" dirty="0" smtClean="0">
                <a:solidFill>
                  <a:schemeClr val="tx1"/>
                </a:solidFill>
              </a:rPr>
              <a:t>장우창</a:t>
            </a:r>
            <a:r>
              <a:rPr lang="en-US" altLang="ko-KR" sz="2800" dirty="0" smtClean="0">
                <a:solidFill>
                  <a:schemeClr val="tx1"/>
                </a:solidFill>
              </a:rPr>
              <a:t>,</a:t>
            </a:r>
            <a:r>
              <a:rPr lang="ko-KR" altLang="en-US" sz="2800" dirty="0" smtClean="0">
                <a:solidFill>
                  <a:schemeClr val="tx1"/>
                </a:solidFill>
              </a:rPr>
              <a:t>김동호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2786058"/>
            <a:ext cx="8229600" cy="1471610"/>
          </a:xfrm>
        </p:spPr>
        <p:txBody>
          <a:bodyPr/>
          <a:lstStyle/>
          <a:p>
            <a:r>
              <a:rPr lang="ko-KR" altLang="en-US" dirty="0" smtClean="0"/>
              <a:t>동영상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youtu.be/FXZMfzm1DI4</a:t>
            </a:r>
            <a:endParaRPr lang="en-US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1500174"/>
            <a:ext cx="4572032" cy="476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34" y="1785926"/>
            <a:ext cx="32861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처음에 뱀이 머리</a:t>
            </a:r>
            <a:r>
              <a:rPr lang="en-US" dirty="0" smtClean="0"/>
              <a:t>,</a:t>
            </a:r>
            <a:r>
              <a:rPr lang="ko-KR" altLang="en-US" dirty="0" smtClean="0"/>
              <a:t>몸</a:t>
            </a:r>
            <a:r>
              <a:rPr lang="en-US" dirty="0" smtClean="0"/>
              <a:t>,</a:t>
            </a:r>
            <a:r>
              <a:rPr lang="ko-KR" altLang="en-US" dirty="0" smtClean="0"/>
              <a:t>꼬리 이렇게</a:t>
            </a:r>
            <a:r>
              <a:rPr lang="en-US" dirty="0" smtClean="0"/>
              <a:t> 3</a:t>
            </a:r>
            <a:r>
              <a:rPr lang="ko-KR" altLang="en-US" dirty="0" smtClean="0"/>
              <a:t>개의 동그라미를 갖고 게임을 시작한다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100</a:t>
            </a:r>
            <a:r>
              <a:rPr lang="ko-KR" altLang="en-US" dirty="0" smtClean="0"/>
              <a:t>초의 </a:t>
            </a:r>
            <a:r>
              <a:rPr lang="ko-KR" altLang="en-US" dirty="0" err="1" smtClean="0"/>
              <a:t>시간동안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안죽고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더많은</a:t>
            </a:r>
            <a:r>
              <a:rPr lang="ko-KR" altLang="en-US" dirty="0" smtClean="0"/>
              <a:t> 점수를 획득해 경쟁하는 게임</a:t>
            </a:r>
            <a:r>
              <a:rPr lang="en-US" altLang="ko-KR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500174"/>
            <a:ext cx="4424756" cy="46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596" y="1785926"/>
            <a:ext cx="37862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화면에 </a:t>
            </a:r>
            <a:r>
              <a:rPr lang="ko-KR" altLang="en-US" dirty="0"/>
              <a:t>무작위로 나타나는 먹이를 </a:t>
            </a:r>
            <a:r>
              <a:rPr lang="ko-KR" altLang="en-US" dirty="0" err="1"/>
              <a:t>먹을때마다</a:t>
            </a:r>
            <a:r>
              <a:rPr lang="ko-KR" altLang="en-US" dirty="0"/>
              <a:t> 몸이 </a:t>
            </a:r>
            <a:r>
              <a:rPr lang="ko-KR" altLang="en-US" dirty="0" smtClean="0"/>
              <a:t>길어지고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점수증가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그와 동시에 기본적으로 </a:t>
            </a:r>
            <a:r>
              <a:rPr lang="ko-KR" altLang="en-US" dirty="0" err="1"/>
              <a:t>맵에</a:t>
            </a:r>
            <a:r>
              <a:rPr lang="ko-KR" altLang="en-US" dirty="0"/>
              <a:t> 깔려있는 폭탄의 </a:t>
            </a:r>
            <a:r>
              <a:rPr lang="ko-KR" altLang="en-US" dirty="0" err="1"/>
              <a:t>갯수도</a:t>
            </a:r>
            <a:r>
              <a:rPr lang="ko-KR" altLang="en-US" dirty="0"/>
              <a:t> 증가한다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ko-KR" altLang="en-US" dirty="0" smtClean="0"/>
              <a:t>폭탄을 먹거나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자기몸에</a:t>
            </a:r>
            <a:r>
              <a:rPr lang="ko-KR" altLang="en-US" dirty="0" smtClean="0"/>
              <a:t> 머리부분이 닿으면 </a:t>
            </a:r>
            <a:r>
              <a:rPr lang="en-US" altLang="ko-KR" dirty="0" smtClean="0"/>
              <a:t>GAME OVER.</a:t>
            </a:r>
            <a:r>
              <a:rPr lang="en-US" dirty="0" smtClean="0"/>
              <a:t> </a:t>
            </a:r>
          </a:p>
          <a:p>
            <a:endParaRPr lang="en-US" altLang="ko-KR" dirty="0"/>
          </a:p>
          <a:p>
            <a:r>
              <a:rPr lang="ko-KR" altLang="en-US" dirty="0" smtClean="0"/>
              <a:t>끝나기 </a:t>
            </a:r>
            <a:r>
              <a:rPr lang="en-US" altLang="ko-KR" dirty="0" smtClean="0"/>
              <a:t>20</a:t>
            </a:r>
            <a:r>
              <a:rPr lang="ko-KR" altLang="en-US" dirty="0" err="1" smtClean="0"/>
              <a:t>초전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부터는</a:t>
            </a:r>
            <a:r>
              <a:rPr lang="ko-KR" altLang="en-US" dirty="0" smtClean="0"/>
              <a:t> 속도증가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게임소개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428736"/>
            <a:ext cx="462915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1714488"/>
            <a:ext cx="2571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먹이 아이템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무적 아이템</a:t>
            </a:r>
            <a:r>
              <a:rPr lang="en-US" altLang="ko-KR" dirty="0" smtClean="0"/>
              <a:t>(5</a:t>
            </a:r>
            <a:r>
              <a:rPr lang="ko-KR" altLang="en-US" dirty="0" smtClean="0"/>
              <a:t>초 정지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점수</a:t>
            </a:r>
            <a:r>
              <a:rPr lang="en-US" altLang="ko-KR" dirty="0" smtClean="0"/>
              <a:t>X2</a:t>
            </a:r>
            <a:r>
              <a:rPr lang="ko-KR" altLang="en-US" dirty="0" smtClean="0"/>
              <a:t>아이템</a:t>
            </a:r>
            <a:r>
              <a:rPr lang="en-US" altLang="ko-KR" dirty="0" smtClean="0"/>
              <a:t>(7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속도</a:t>
            </a:r>
            <a:r>
              <a:rPr lang="en-US" altLang="ko-KR" dirty="0" smtClean="0"/>
              <a:t>X2 </a:t>
            </a:r>
            <a:r>
              <a:rPr lang="ko-KR" altLang="en-US" dirty="0" smtClean="0"/>
              <a:t>아이템</a:t>
            </a:r>
            <a:r>
              <a:rPr lang="en-US" altLang="ko-KR" dirty="0" smtClean="0"/>
              <a:t>(5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※</a:t>
            </a:r>
            <a:r>
              <a:rPr lang="ko-KR" altLang="en-US" dirty="0" smtClean="0"/>
              <a:t>아이템 생성 후 일정시간이 지나면 사라짐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게임소개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3750" y="1600200"/>
            <a:ext cx="42765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게임소개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00496" y="1571612"/>
            <a:ext cx="425868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142976" y="2786058"/>
            <a:ext cx="22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계정끼리 점수경쟁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78605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128</Words>
  <Application>Microsoft Office PowerPoint</Application>
  <PresentationFormat>화면 슬라이드 쇼(4:3)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3조 1차 PROJECT snake game</vt:lpstr>
      <vt:lpstr>게임소개</vt:lpstr>
      <vt:lpstr>게임소개</vt:lpstr>
      <vt:lpstr>게임소개</vt:lpstr>
      <vt:lpstr>게임소개</vt:lpstr>
      <vt:lpstr>게임소개</vt:lpstr>
      <vt:lpstr>게임소개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 1차 PROJECT snake game</dc:title>
  <dc:creator>sist</dc:creator>
  <cp:lastModifiedBy>sist</cp:lastModifiedBy>
  <cp:revision>6</cp:revision>
  <dcterms:created xsi:type="dcterms:W3CDTF">2016-01-20T05:26:52Z</dcterms:created>
  <dcterms:modified xsi:type="dcterms:W3CDTF">2016-01-20T06:18:03Z</dcterms:modified>
</cp:coreProperties>
</file>