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0" r:id="rId3"/>
    <p:sldId id="281" r:id="rId4"/>
    <p:sldId id="282" r:id="rId5"/>
    <p:sldId id="261" r:id="rId6"/>
    <p:sldId id="276" r:id="rId7"/>
    <p:sldId id="263" r:id="rId8"/>
    <p:sldId id="275" r:id="rId9"/>
    <p:sldId id="262" r:id="rId10"/>
    <p:sldId id="274" r:id="rId11"/>
    <p:sldId id="277" r:id="rId12"/>
    <p:sldId id="264" r:id="rId13"/>
    <p:sldId id="265" r:id="rId14"/>
    <p:sldId id="266" r:id="rId15"/>
    <p:sldId id="267" r:id="rId16"/>
    <p:sldId id="278" r:id="rId17"/>
    <p:sldId id="269" r:id="rId18"/>
    <p:sldId id="279" r:id="rId19"/>
    <p:sldId id="268" r:id="rId20"/>
    <p:sldId id="272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195B"/>
    <a:srgbClr val="38003E"/>
    <a:srgbClr val="37003C"/>
    <a:srgbClr val="6B0076"/>
    <a:srgbClr val="B9A6BB"/>
    <a:srgbClr val="5BFFCC"/>
    <a:srgbClr val="93FF5D"/>
    <a:srgbClr val="65F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7FB821-8F74-40A1-9012-369F28F62782}" v="830" dt="2021-04-30T07:47:58.542"/>
    <p1510:client id="{FCC63BF8-1AB7-4C61-AE56-3C8951A634D8}" v="23" dt="2021-04-30T07:52:11.9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6727" autoAdjust="0"/>
  </p:normalViewPr>
  <p:slideViewPr>
    <p:cSldViewPr snapToGrid="0">
      <p:cViewPr varScale="1">
        <p:scale>
          <a:sx n="116" d="100"/>
          <a:sy n="116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석 오" userId="6b1bb3345490053b" providerId="Windows Live" clId="Web-{FCC63BF8-1AB7-4C61-AE56-3C8951A634D8}"/>
    <pc:docChg chg="addSld modSld sldOrd">
      <pc:chgData name="윤석 오" userId="6b1bb3345490053b" providerId="Windows Live" clId="Web-{FCC63BF8-1AB7-4C61-AE56-3C8951A634D8}" dt="2021-04-30T07:52:11.910" v="18"/>
      <pc:docMkLst>
        <pc:docMk/>
      </pc:docMkLst>
      <pc:sldChg chg="addSp delSp modSp">
        <pc:chgData name="윤석 오" userId="6b1bb3345490053b" providerId="Windows Live" clId="Web-{FCC63BF8-1AB7-4C61-AE56-3C8951A634D8}" dt="2021-04-30T07:51:15.502" v="6"/>
        <pc:sldMkLst>
          <pc:docMk/>
          <pc:sldMk cId="540113954" sldId="275"/>
        </pc:sldMkLst>
        <pc:picChg chg="add del mod">
          <ac:chgData name="윤석 오" userId="6b1bb3345490053b" providerId="Windows Live" clId="Web-{FCC63BF8-1AB7-4C61-AE56-3C8951A634D8}" dt="2021-04-30T07:51:15.502" v="6"/>
          <ac:picMkLst>
            <pc:docMk/>
            <pc:sldMk cId="540113954" sldId="275"/>
            <ac:picMk id="3" creationId="{FCB8C022-050A-432E-98AC-A171A7895C79}"/>
          </ac:picMkLst>
        </pc:picChg>
      </pc:sldChg>
      <pc:sldChg chg="delSp modSp add ord replId">
        <pc:chgData name="윤석 오" userId="6b1bb3345490053b" providerId="Windows Live" clId="Web-{FCC63BF8-1AB7-4C61-AE56-3C8951A634D8}" dt="2021-04-30T07:52:11.910" v="18"/>
        <pc:sldMkLst>
          <pc:docMk/>
          <pc:sldMk cId="4281365718" sldId="282"/>
        </pc:sldMkLst>
        <pc:graphicFrameChg chg="del mod modGraphic">
          <ac:chgData name="윤석 오" userId="6b1bb3345490053b" providerId="Windows Live" clId="Web-{FCC63BF8-1AB7-4C61-AE56-3C8951A634D8}" dt="2021-04-30T07:51:25.831" v="10"/>
          <ac:graphicFrameMkLst>
            <pc:docMk/>
            <pc:sldMk cId="4281365718" sldId="282"/>
            <ac:graphicFrameMk id="13" creationId="{4C419CC3-39C5-4E7D-ADC8-4DC9B3BAD485}"/>
          </ac:graphicFrameMkLst>
        </pc:graphicFrameChg>
        <pc:picChg chg="mod">
          <ac:chgData name="윤석 오" userId="6b1bb3345490053b" providerId="Windows Live" clId="Web-{FCC63BF8-1AB7-4C61-AE56-3C8951A634D8}" dt="2021-04-30T07:51:44.081" v="14" actId="14100"/>
          <ac:picMkLst>
            <pc:docMk/>
            <pc:sldMk cId="4281365718" sldId="282"/>
            <ac:picMk id="3" creationId="{FCB8C022-050A-432E-98AC-A171A7895C79}"/>
          </ac:picMkLst>
        </pc:picChg>
      </pc:sldChg>
    </pc:docChg>
  </pc:docChgLst>
  <pc:docChgLst>
    <pc:chgData name="종찬 정" userId="024efd254dbfe1ad" providerId="LiveId" clId="{2F9DA6B7-1915-4322-9BA0-0DEE245A2624}"/>
    <pc:docChg chg="undo custSel modSld">
      <pc:chgData name="종찬 정" userId="024efd254dbfe1ad" providerId="LiveId" clId="{2F9DA6B7-1915-4322-9BA0-0DEE245A2624}" dt="2021-04-30T08:00:58.097" v="3" actId="478"/>
      <pc:docMkLst>
        <pc:docMk/>
      </pc:docMkLst>
      <pc:sldChg chg="modSp mod">
        <pc:chgData name="종찬 정" userId="024efd254dbfe1ad" providerId="LiveId" clId="{2F9DA6B7-1915-4322-9BA0-0DEE245A2624}" dt="2021-04-30T08:00:52.822" v="1" actId="1076"/>
        <pc:sldMkLst>
          <pc:docMk/>
          <pc:sldMk cId="130449590" sldId="281"/>
        </pc:sldMkLst>
        <pc:spChg chg="mod">
          <ac:chgData name="종찬 정" userId="024efd254dbfe1ad" providerId="LiveId" clId="{2F9DA6B7-1915-4322-9BA0-0DEE245A2624}" dt="2021-04-30T08:00:52.822" v="1" actId="1076"/>
          <ac:spMkLst>
            <pc:docMk/>
            <pc:sldMk cId="130449590" sldId="281"/>
            <ac:spMk id="12" creationId="{47D71AF9-8E3F-4065-98BD-9BEB924C674A}"/>
          </ac:spMkLst>
        </pc:spChg>
      </pc:sldChg>
      <pc:sldChg chg="delSp modSp mod">
        <pc:chgData name="종찬 정" userId="024efd254dbfe1ad" providerId="LiveId" clId="{2F9DA6B7-1915-4322-9BA0-0DEE245A2624}" dt="2021-04-30T08:00:58.097" v="3" actId="478"/>
        <pc:sldMkLst>
          <pc:docMk/>
          <pc:sldMk cId="4281365718" sldId="282"/>
        </pc:sldMkLst>
        <pc:spChg chg="mod">
          <ac:chgData name="종찬 정" userId="024efd254dbfe1ad" providerId="LiveId" clId="{2F9DA6B7-1915-4322-9BA0-0DEE245A2624}" dt="2021-04-30T08:00:55.942" v="2"/>
          <ac:spMkLst>
            <pc:docMk/>
            <pc:sldMk cId="4281365718" sldId="282"/>
            <ac:spMk id="11" creationId="{5E466782-E4A0-4356-982A-7C1BE91DE9CB}"/>
          </ac:spMkLst>
        </pc:spChg>
        <pc:spChg chg="del">
          <ac:chgData name="종찬 정" userId="024efd254dbfe1ad" providerId="LiveId" clId="{2F9DA6B7-1915-4322-9BA0-0DEE245A2624}" dt="2021-04-30T08:00:58.097" v="3" actId="478"/>
          <ac:spMkLst>
            <pc:docMk/>
            <pc:sldMk cId="4281365718" sldId="282"/>
            <ac:spMk id="12" creationId="{6567CFC3-0E67-4E0A-B9A0-F7AA4AD56A2E}"/>
          </ac:spMkLst>
        </pc:spChg>
      </pc:sldChg>
    </pc:docChg>
  </pc:docChgLst>
  <pc:docChgLst>
    <pc:chgData name="윤석 오" userId="6b1bb3345490053b" providerId="Windows Live" clId="Web-{AC7FB821-8F74-40A1-9012-369F28F62782}"/>
    <pc:docChg chg="addSld delSld modSld sldOrd">
      <pc:chgData name="윤석 오" userId="6b1bb3345490053b" providerId="Windows Live" clId="Web-{AC7FB821-8F74-40A1-9012-369F28F62782}" dt="2021-04-30T07:47:58.542" v="429"/>
      <pc:docMkLst>
        <pc:docMk/>
      </pc:docMkLst>
      <pc:sldChg chg="modSp">
        <pc:chgData name="윤석 오" userId="6b1bb3345490053b" providerId="Windows Live" clId="Web-{AC7FB821-8F74-40A1-9012-369F28F62782}" dt="2021-04-30T07:30:20.210" v="159" actId="20577"/>
        <pc:sldMkLst>
          <pc:docMk/>
          <pc:sldMk cId="1628785941" sldId="261"/>
        </pc:sldMkLst>
        <pc:spChg chg="mod">
          <ac:chgData name="윤석 오" userId="6b1bb3345490053b" providerId="Windows Live" clId="Web-{AC7FB821-8F74-40A1-9012-369F28F62782}" dt="2021-04-30T07:17:39.619" v="0" actId="1076"/>
          <ac:spMkLst>
            <pc:docMk/>
            <pc:sldMk cId="1628785941" sldId="261"/>
            <ac:spMk id="2" creationId="{D2319359-637A-4CC9-838A-BBB64337D439}"/>
          </ac:spMkLst>
        </pc:spChg>
        <pc:spChg chg="mod">
          <ac:chgData name="윤석 오" userId="6b1bb3345490053b" providerId="Windows Live" clId="Web-{AC7FB821-8F74-40A1-9012-369F28F62782}" dt="2021-04-30T07:30:07.960" v="156" actId="20577"/>
          <ac:spMkLst>
            <pc:docMk/>
            <pc:sldMk cId="1628785941" sldId="261"/>
            <ac:spMk id="11" creationId="{9875DD06-102D-4048-8DE7-460C117296D8}"/>
          </ac:spMkLst>
        </pc:spChg>
        <pc:spChg chg="mod">
          <ac:chgData name="윤석 오" userId="6b1bb3345490053b" providerId="Windows Live" clId="Web-{AC7FB821-8F74-40A1-9012-369F28F62782}" dt="2021-04-30T07:30:20.210" v="159" actId="20577"/>
          <ac:spMkLst>
            <pc:docMk/>
            <pc:sldMk cId="1628785941" sldId="261"/>
            <ac:spMk id="12" creationId="{47D71AF9-8E3F-4065-98BD-9BEB924C674A}"/>
          </ac:spMkLst>
        </pc:spChg>
        <pc:picChg chg="mod">
          <ac:chgData name="윤석 오" userId="6b1bb3345490053b" providerId="Windows Live" clId="Web-{AC7FB821-8F74-40A1-9012-369F28F62782}" dt="2021-04-30T07:17:39.650" v="1" actId="1076"/>
          <ac:picMkLst>
            <pc:docMk/>
            <pc:sldMk cId="1628785941" sldId="261"/>
            <ac:picMk id="6" creationId="{EBD62D23-6B14-4222-AF03-99E5E34C83C0}"/>
          </ac:picMkLst>
        </pc:picChg>
        <pc:picChg chg="mod">
          <ac:chgData name="윤석 오" userId="6b1bb3345490053b" providerId="Windows Live" clId="Web-{AC7FB821-8F74-40A1-9012-369F28F62782}" dt="2021-04-30T07:17:39.681" v="3" actId="1076"/>
          <ac:picMkLst>
            <pc:docMk/>
            <pc:sldMk cId="1628785941" sldId="261"/>
            <ac:picMk id="14" creationId="{AF853BD3-BCF9-4074-81FC-2EEBE8F7E460}"/>
          </ac:picMkLst>
        </pc:picChg>
      </pc:sldChg>
      <pc:sldChg chg="modSp">
        <pc:chgData name="윤석 오" userId="6b1bb3345490053b" providerId="Windows Live" clId="Web-{AC7FB821-8F74-40A1-9012-369F28F62782}" dt="2021-04-30T07:30:33.336" v="165" actId="20577"/>
        <pc:sldMkLst>
          <pc:docMk/>
          <pc:sldMk cId="1006219715" sldId="262"/>
        </pc:sldMkLst>
        <pc:spChg chg="mod">
          <ac:chgData name="윤석 오" userId="6b1bb3345490053b" providerId="Windows Live" clId="Web-{AC7FB821-8F74-40A1-9012-369F28F62782}" dt="2021-04-30T07:30:33.336" v="165" actId="20577"/>
          <ac:spMkLst>
            <pc:docMk/>
            <pc:sldMk cId="1006219715" sldId="262"/>
            <ac:spMk id="12" creationId="{52ACDDBF-FD0A-43AE-9832-45FBF89D8E1F}"/>
          </ac:spMkLst>
        </pc:spChg>
      </pc:sldChg>
      <pc:sldChg chg="modSp">
        <pc:chgData name="윤석 오" userId="6b1bb3345490053b" providerId="Windows Live" clId="Web-{AC7FB821-8F74-40A1-9012-369F28F62782}" dt="2021-04-30T07:30:27.148" v="162" actId="20577"/>
        <pc:sldMkLst>
          <pc:docMk/>
          <pc:sldMk cId="3059776552" sldId="263"/>
        </pc:sldMkLst>
        <pc:spChg chg="mod">
          <ac:chgData name="윤석 오" userId="6b1bb3345490053b" providerId="Windows Live" clId="Web-{AC7FB821-8F74-40A1-9012-369F28F62782}" dt="2021-04-30T07:30:27.148" v="162" actId="20577"/>
          <ac:spMkLst>
            <pc:docMk/>
            <pc:sldMk cId="3059776552" sldId="263"/>
            <ac:spMk id="11" creationId="{5E466782-E4A0-4356-982A-7C1BE91DE9CB}"/>
          </ac:spMkLst>
        </pc:spChg>
      </pc:sldChg>
      <pc:sldChg chg="modSp">
        <pc:chgData name="윤석 오" userId="6b1bb3345490053b" providerId="Windows Live" clId="Web-{AC7FB821-8F74-40A1-9012-369F28F62782}" dt="2021-04-30T07:30:45.726" v="168" actId="20577"/>
        <pc:sldMkLst>
          <pc:docMk/>
          <pc:sldMk cId="3010965207" sldId="264"/>
        </pc:sldMkLst>
        <pc:spChg chg="mod">
          <ac:chgData name="윤석 오" userId="6b1bb3345490053b" providerId="Windows Live" clId="Web-{AC7FB821-8F74-40A1-9012-369F28F62782}" dt="2021-04-30T07:30:45.726" v="168" actId="20577"/>
          <ac:spMkLst>
            <pc:docMk/>
            <pc:sldMk cId="3010965207" sldId="264"/>
            <ac:spMk id="11" creationId="{2633B867-C18C-44A6-AF08-CADC873CBD54}"/>
          </ac:spMkLst>
        </pc:spChg>
      </pc:sldChg>
      <pc:sldChg chg="modSp">
        <pc:chgData name="윤석 오" userId="6b1bb3345490053b" providerId="Windows Live" clId="Web-{AC7FB821-8F74-40A1-9012-369F28F62782}" dt="2021-04-30T07:30:49.726" v="169" actId="20577"/>
        <pc:sldMkLst>
          <pc:docMk/>
          <pc:sldMk cId="910142638" sldId="265"/>
        </pc:sldMkLst>
        <pc:spChg chg="mod">
          <ac:chgData name="윤석 오" userId="6b1bb3345490053b" providerId="Windows Live" clId="Web-{AC7FB821-8F74-40A1-9012-369F28F62782}" dt="2021-04-30T07:30:49.726" v="169" actId="20577"/>
          <ac:spMkLst>
            <pc:docMk/>
            <pc:sldMk cId="910142638" sldId="265"/>
            <ac:spMk id="13" creationId="{9AF53D3D-2948-4166-B012-19B2A1901A06}"/>
          </ac:spMkLst>
        </pc:spChg>
      </pc:sldChg>
      <pc:sldChg chg="modSp">
        <pc:chgData name="윤석 오" userId="6b1bb3345490053b" providerId="Windows Live" clId="Web-{AC7FB821-8F74-40A1-9012-369F28F62782}" dt="2021-04-30T07:30:52.742" v="170" actId="20577"/>
        <pc:sldMkLst>
          <pc:docMk/>
          <pc:sldMk cId="1180264853" sldId="266"/>
        </pc:sldMkLst>
        <pc:spChg chg="mod">
          <ac:chgData name="윤석 오" userId="6b1bb3345490053b" providerId="Windows Live" clId="Web-{AC7FB821-8F74-40A1-9012-369F28F62782}" dt="2021-04-30T07:30:52.742" v="170" actId="20577"/>
          <ac:spMkLst>
            <pc:docMk/>
            <pc:sldMk cId="1180264853" sldId="266"/>
            <ac:spMk id="11" creationId="{A7C4BFC2-F77B-44E0-B390-1DAF800CCE07}"/>
          </ac:spMkLst>
        </pc:spChg>
      </pc:sldChg>
      <pc:sldChg chg="modSp">
        <pc:chgData name="윤석 오" userId="6b1bb3345490053b" providerId="Windows Live" clId="Web-{AC7FB821-8F74-40A1-9012-369F28F62782}" dt="2021-04-30T07:31:18.430" v="199" actId="20577"/>
        <pc:sldMkLst>
          <pc:docMk/>
          <pc:sldMk cId="275454008" sldId="267"/>
        </pc:sldMkLst>
        <pc:spChg chg="mod">
          <ac:chgData name="윤석 오" userId="6b1bb3345490053b" providerId="Windows Live" clId="Web-{AC7FB821-8F74-40A1-9012-369F28F62782}" dt="2021-04-30T07:31:18.430" v="199" actId="20577"/>
          <ac:spMkLst>
            <pc:docMk/>
            <pc:sldMk cId="275454008" sldId="267"/>
            <ac:spMk id="12" creationId="{756CE7D9-8C24-478E-AECF-163986CC46DB}"/>
          </ac:spMkLst>
        </pc:spChg>
      </pc:sldChg>
      <pc:sldChg chg="modSp">
        <pc:chgData name="윤석 오" userId="6b1bb3345490053b" providerId="Windows Live" clId="Web-{AC7FB821-8F74-40A1-9012-369F28F62782}" dt="2021-04-30T07:31:38.415" v="204" actId="20577"/>
        <pc:sldMkLst>
          <pc:docMk/>
          <pc:sldMk cId="1548856120" sldId="268"/>
        </pc:sldMkLst>
        <pc:spChg chg="mod">
          <ac:chgData name="윤석 오" userId="6b1bb3345490053b" providerId="Windows Live" clId="Web-{AC7FB821-8F74-40A1-9012-369F28F62782}" dt="2021-04-30T07:31:38.415" v="204" actId="20577"/>
          <ac:spMkLst>
            <pc:docMk/>
            <pc:sldMk cId="1548856120" sldId="268"/>
            <ac:spMk id="12" creationId="{9EA9014E-A20B-41B9-B6E1-FD1F7561A092}"/>
          </ac:spMkLst>
        </pc:spChg>
      </pc:sldChg>
      <pc:sldChg chg="modSp">
        <pc:chgData name="윤석 오" userId="6b1bb3345490053b" providerId="Windows Live" clId="Web-{AC7FB821-8F74-40A1-9012-369F28F62782}" dt="2021-04-30T07:31:24.758" v="201" actId="20577"/>
        <pc:sldMkLst>
          <pc:docMk/>
          <pc:sldMk cId="1216231481" sldId="269"/>
        </pc:sldMkLst>
        <pc:spChg chg="mod">
          <ac:chgData name="윤석 오" userId="6b1bb3345490053b" providerId="Windows Live" clId="Web-{AC7FB821-8F74-40A1-9012-369F28F62782}" dt="2021-04-30T07:31:24.758" v="201" actId="20577"/>
          <ac:spMkLst>
            <pc:docMk/>
            <pc:sldMk cId="1216231481" sldId="269"/>
            <ac:spMk id="12" creationId="{32381490-4401-459B-B4F7-B9E7B01EC048}"/>
          </ac:spMkLst>
        </pc:spChg>
      </pc:sldChg>
      <pc:sldChg chg="modSp">
        <pc:chgData name="윤석 오" userId="6b1bb3345490053b" providerId="Windows Live" clId="Web-{AC7FB821-8F74-40A1-9012-369F28F62782}" dt="2021-04-30T07:30:38.226" v="166" actId="20577"/>
        <pc:sldMkLst>
          <pc:docMk/>
          <pc:sldMk cId="2404058282" sldId="274"/>
        </pc:sldMkLst>
        <pc:spChg chg="mod">
          <ac:chgData name="윤석 오" userId="6b1bb3345490053b" providerId="Windows Live" clId="Web-{AC7FB821-8F74-40A1-9012-369F28F62782}" dt="2021-04-30T07:30:38.226" v="166" actId="20577"/>
          <ac:spMkLst>
            <pc:docMk/>
            <pc:sldMk cId="2404058282" sldId="274"/>
            <ac:spMk id="11" creationId="{5E466782-E4A0-4356-982A-7C1BE91DE9CB}"/>
          </ac:spMkLst>
        </pc:spChg>
      </pc:sldChg>
      <pc:sldChg chg="modSp">
        <pc:chgData name="윤석 오" userId="6b1bb3345490053b" providerId="Windows Live" clId="Web-{AC7FB821-8F74-40A1-9012-369F28F62782}" dt="2021-04-30T07:30:30.242" v="163" actId="20577"/>
        <pc:sldMkLst>
          <pc:docMk/>
          <pc:sldMk cId="540113954" sldId="275"/>
        </pc:sldMkLst>
        <pc:spChg chg="mod">
          <ac:chgData name="윤석 오" userId="6b1bb3345490053b" providerId="Windows Live" clId="Web-{AC7FB821-8F74-40A1-9012-369F28F62782}" dt="2021-04-30T07:30:30.242" v="163" actId="20577"/>
          <ac:spMkLst>
            <pc:docMk/>
            <pc:sldMk cId="540113954" sldId="275"/>
            <ac:spMk id="11" creationId="{5E466782-E4A0-4356-982A-7C1BE91DE9CB}"/>
          </ac:spMkLst>
        </pc:spChg>
      </pc:sldChg>
      <pc:sldChg chg="modSp">
        <pc:chgData name="윤석 오" userId="6b1bb3345490053b" providerId="Windows Live" clId="Web-{AC7FB821-8F74-40A1-9012-369F28F62782}" dt="2021-04-30T07:30:24.351" v="161" actId="20577"/>
        <pc:sldMkLst>
          <pc:docMk/>
          <pc:sldMk cId="1770919072" sldId="276"/>
        </pc:sldMkLst>
        <pc:spChg chg="mod">
          <ac:chgData name="윤석 오" userId="6b1bb3345490053b" providerId="Windows Live" clId="Web-{AC7FB821-8F74-40A1-9012-369F28F62782}" dt="2021-04-30T07:30:24.351" v="161" actId="20577"/>
          <ac:spMkLst>
            <pc:docMk/>
            <pc:sldMk cId="1770919072" sldId="276"/>
            <ac:spMk id="11" creationId="{5E466782-E4A0-4356-982A-7C1BE91DE9CB}"/>
          </ac:spMkLst>
        </pc:spChg>
      </pc:sldChg>
      <pc:sldChg chg="modSp">
        <pc:chgData name="윤석 오" userId="6b1bb3345490053b" providerId="Windows Live" clId="Web-{AC7FB821-8F74-40A1-9012-369F28F62782}" dt="2021-04-30T07:30:42.008" v="167" actId="20577"/>
        <pc:sldMkLst>
          <pc:docMk/>
          <pc:sldMk cId="1694094975" sldId="277"/>
        </pc:sldMkLst>
        <pc:spChg chg="mod">
          <ac:chgData name="윤석 오" userId="6b1bb3345490053b" providerId="Windows Live" clId="Web-{AC7FB821-8F74-40A1-9012-369F28F62782}" dt="2021-04-30T07:18:08.947" v="5" actId="1076"/>
          <ac:spMkLst>
            <pc:docMk/>
            <pc:sldMk cId="1694094975" sldId="277"/>
            <ac:spMk id="7" creationId="{8ADFE582-0708-47BC-95F1-38FD211C85CB}"/>
          </ac:spMkLst>
        </pc:spChg>
        <pc:spChg chg="mod">
          <ac:chgData name="윤석 오" userId="6b1bb3345490053b" providerId="Windows Live" clId="Web-{AC7FB821-8F74-40A1-9012-369F28F62782}" dt="2021-04-30T07:30:42.008" v="167" actId="20577"/>
          <ac:spMkLst>
            <pc:docMk/>
            <pc:sldMk cId="1694094975" sldId="277"/>
            <ac:spMk id="11" creationId="{5E466782-E4A0-4356-982A-7C1BE91DE9CB}"/>
          </ac:spMkLst>
        </pc:spChg>
      </pc:sldChg>
      <pc:sldChg chg="modSp">
        <pc:chgData name="윤석 오" userId="6b1bb3345490053b" providerId="Windows Live" clId="Web-{AC7FB821-8F74-40A1-9012-369F28F62782}" dt="2021-04-30T07:31:21.899" v="200" actId="20577"/>
        <pc:sldMkLst>
          <pc:docMk/>
          <pc:sldMk cId="2893204200" sldId="278"/>
        </pc:sldMkLst>
        <pc:spChg chg="mod">
          <ac:chgData name="윤석 오" userId="6b1bb3345490053b" providerId="Windows Live" clId="Web-{AC7FB821-8F74-40A1-9012-369F28F62782}" dt="2021-04-30T07:31:21.899" v="200" actId="20577"/>
          <ac:spMkLst>
            <pc:docMk/>
            <pc:sldMk cId="2893204200" sldId="278"/>
            <ac:spMk id="12" creationId="{756CE7D9-8C24-478E-AECF-163986CC46DB}"/>
          </ac:spMkLst>
        </pc:spChg>
      </pc:sldChg>
      <pc:sldChg chg="modSp">
        <pc:chgData name="윤석 오" userId="6b1bb3345490053b" providerId="Windows Live" clId="Web-{AC7FB821-8F74-40A1-9012-369F28F62782}" dt="2021-04-30T07:31:27.836" v="202" actId="20577"/>
        <pc:sldMkLst>
          <pc:docMk/>
          <pc:sldMk cId="1110010815" sldId="279"/>
        </pc:sldMkLst>
        <pc:spChg chg="mod">
          <ac:chgData name="윤석 오" userId="6b1bb3345490053b" providerId="Windows Live" clId="Web-{AC7FB821-8F74-40A1-9012-369F28F62782}" dt="2021-04-30T07:31:27.836" v="202" actId="20577"/>
          <ac:spMkLst>
            <pc:docMk/>
            <pc:sldMk cId="1110010815" sldId="279"/>
            <ac:spMk id="12" creationId="{32381490-4401-459B-B4F7-B9E7B01EC048}"/>
          </ac:spMkLst>
        </pc:spChg>
      </pc:sldChg>
      <pc:sldChg chg="addSp delSp modSp add ord replId">
        <pc:chgData name="윤석 오" userId="6b1bb3345490053b" providerId="Windows Live" clId="Web-{AC7FB821-8F74-40A1-9012-369F28F62782}" dt="2021-04-30T07:22:43.046" v="83" actId="20577"/>
        <pc:sldMkLst>
          <pc:docMk/>
          <pc:sldMk cId="1378768397" sldId="280"/>
        </pc:sldMkLst>
        <pc:spChg chg="add mod">
          <ac:chgData name="윤석 오" userId="6b1bb3345490053b" providerId="Windows Live" clId="Web-{AC7FB821-8F74-40A1-9012-369F28F62782}" dt="2021-04-30T07:22:43.046" v="83" actId="20577"/>
          <ac:spMkLst>
            <pc:docMk/>
            <pc:sldMk cId="1378768397" sldId="280"/>
            <ac:spMk id="3" creationId="{4B076086-AC3E-47A6-9430-F7D0EF6F0F69}"/>
          </ac:spMkLst>
        </pc:spChg>
        <pc:spChg chg="mod">
          <ac:chgData name="윤석 오" userId="6b1bb3345490053b" providerId="Windows Live" clId="Web-{AC7FB821-8F74-40A1-9012-369F28F62782}" dt="2021-04-30T07:18:44.136" v="12" actId="1076"/>
          <ac:spMkLst>
            <pc:docMk/>
            <pc:sldMk cId="1378768397" sldId="280"/>
            <ac:spMk id="7" creationId="{8ADFE582-0708-47BC-95F1-38FD211C85CB}"/>
          </ac:spMkLst>
        </pc:spChg>
        <pc:spChg chg="del">
          <ac:chgData name="윤석 오" userId="6b1bb3345490053b" providerId="Windows Live" clId="Web-{AC7FB821-8F74-40A1-9012-369F28F62782}" dt="2021-04-30T07:18:59.745" v="16"/>
          <ac:spMkLst>
            <pc:docMk/>
            <pc:sldMk cId="1378768397" sldId="280"/>
            <ac:spMk id="11" creationId="{9875DD06-102D-4048-8DE7-460C117296D8}"/>
          </ac:spMkLst>
        </pc:spChg>
        <pc:spChg chg="mod">
          <ac:chgData name="윤석 오" userId="6b1bb3345490053b" providerId="Windows Live" clId="Web-{AC7FB821-8F74-40A1-9012-369F28F62782}" dt="2021-04-30T07:18:35.495" v="9" actId="20577"/>
          <ac:spMkLst>
            <pc:docMk/>
            <pc:sldMk cId="1378768397" sldId="280"/>
            <ac:spMk id="12" creationId="{47D71AF9-8E3F-4065-98BD-9BEB924C674A}"/>
          </ac:spMkLst>
        </pc:spChg>
        <pc:spChg chg="add del">
          <ac:chgData name="윤석 오" userId="6b1bb3345490053b" providerId="Windows Live" clId="Web-{AC7FB821-8F74-40A1-9012-369F28F62782}" dt="2021-04-30T07:18:48.807" v="14"/>
          <ac:spMkLst>
            <pc:docMk/>
            <pc:sldMk cId="1378768397" sldId="280"/>
            <ac:spMk id="13" creationId="{E128A0AD-F810-4CAB-9155-225EC9C1E77D}"/>
          </ac:spMkLst>
        </pc:spChg>
        <pc:picChg chg="del">
          <ac:chgData name="윤석 오" userId="6b1bb3345490053b" providerId="Windows Live" clId="Web-{AC7FB821-8F74-40A1-9012-369F28F62782}" dt="2021-04-30T07:18:52.807" v="15"/>
          <ac:picMkLst>
            <pc:docMk/>
            <pc:sldMk cId="1378768397" sldId="280"/>
            <ac:picMk id="6" creationId="{EBD62D23-6B14-4222-AF03-99E5E34C83C0}"/>
          </ac:picMkLst>
        </pc:picChg>
      </pc:sldChg>
      <pc:sldChg chg="add del ord replId">
        <pc:chgData name="윤석 오" userId="6b1bb3345490053b" providerId="Windows Live" clId="Web-{AC7FB821-8F74-40A1-9012-369F28F62782}" dt="2021-04-30T07:25:28.330" v="84"/>
        <pc:sldMkLst>
          <pc:docMk/>
          <pc:sldMk cId="86492281" sldId="281"/>
        </pc:sldMkLst>
      </pc:sldChg>
      <pc:sldChg chg="modSp add replId">
        <pc:chgData name="윤석 오" userId="6b1bb3345490053b" providerId="Windows Live" clId="Web-{AC7FB821-8F74-40A1-9012-369F28F62782}" dt="2021-04-30T07:47:45.182" v="426" actId="20577"/>
        <pc:sldMkLst>
          <pc:docMk/>
          <pc:sldMk cId="130449590" sldId="281"/>
        </pc:sldMkLst>
        <pc:spChg chg="mod">
          <ac:chgData name="윤석 오" userId="6b1bb3345490053b" providerId="Windows Live" clId="Web-{AC7FB821-8F74-40A1-9012-369F28F62782}" dt="2021-04-30T07:47:45.182" v="426" actId="20577"/>
          <ac:spMkLst>
            <pc:docMk/>
            <pc:sldMk cId="130449590" sldId="281"/>
            <ac:spMk id="3" creationId="{4B076086-AC3E-47A6-9430-F7D0EF6F0F69}"/>
          </ac:spMkLst>
        </pc:spChg>
        <pc:spChg chg="mod">
          <ac:chgData name="윤석 오" userId="6b1bb3345490053b" providerId="Windows Live" clId="Web-{AC7FB821-8F74-40A1-9012-369F28F62782}" dt="2021-04-30T07:30:16.726" v="158" actId="20577"/>
          <ac:spMkLst>
            <pc:docMk/>
            <pc:sldMk cId="130449590" sldId="281"/>
            <ac:spMk id="12" creationId="{47D71AF9-8E3F-4065-98BD-9BEB924C674A}"/>
          </ac:spMkLst>
        </pc:spChg>
      </pc:sldChg>
      <pc:sldChg chg="modSp add del ord replId">
        <pc:chgData name="윤석 오" userId="6b1bb3345490053b" providerId="Windows Live" clId="Web-{AC7FB821-8F74-40A1-9012-369F28F62782}" dt="2021-04-30T07:47:58.542" v="429"/>
        <pc:sldMkLst>
          <pc:docMk/>
          <pc:sldMk cId="1855098900" sldId="282"/>
        </pc:sldMkLst>
        <pc:spChg chg="mod">
          <ac:chgData name="윤석 오" userId="6b1bb3345490053b" providerId="Windows Live" clId="Web-{AC7FB821-8F74-40A1-9012-369F28F62782}" dt="2021-04-30T07:29:40.506" v="152" actId="20577"/>
          <ac:spMkLst>
            <pc:docMk/>
            <pc:sldMk cId="1855098900" sldId="282"/>
            <ac:spMk id="3" creationId="{4B076086-AC3E-47A6-9430-F7D0EF6F0F69}"/>
          </ac:spMkLst>
        </pc:spChg>
        <pc:spChg chg="mod">
          <ac:chgData name="윤석 오" userId="6b1bb3345490053b" providerId="Windows Live" clId="Web-{AC7FB821-8F74-40A1-9012-369F28F62782}" dt="2021-04-30T07:31:14.446" v="198" actId="20577"/>
          <ac:spMkLst>
            <pc:docMk/>
            <pc:sldMk cId="1855098900" sldId="282"/>
            <ac:spMk id="12" creationId="{47D71AF9-8E3F-4065-98BD-9BEB924C674A}"/>
          </ac:spMkLst>
        </pc:spChg>
      </pc:sldChg>
      <pc:sldChg chg="modSp add del replId">
        <pc:chgData name="윤석 오" userId="6b1bb3345490053b" providerId="Windows Live" clId="Web-{AC7FB821-8F74-40A1-9012-369F28F62782}" dt="2021-04-30T07:36:35.154" v="251"/>
        <pc:sldMkLst>
          <pc:docMk/>
          <pc:sldMk cId="1233864199" sldId="283"/>
        </pc:sldMkLst>
        <pc:spChg chg="mod">
          <ac:chgData name="윤석 오" userId="6b1bb3345490053b" providerId="Windows Live" clId="Web-{AC7FB821-8F74-40A1-9012-369F28F62782}" dt="2021-04-30T07:33:57.699" v="250" actId="20577"/>
          <ac:spMkLst>
            <pc:docMk/>
            <pc:sldMk cId="1233864199" sldId="283"/>
            <ac:spMk id="3" creationId="{4B076086-AC3E-47A6-9430-F7D0EF6F0F69}"/>
          </ac:spMkLst>
        </pc:spChg>
        <pc:spChg chg="mod">
          <ac:chgData name="윤석 오" userId="6b1bb3345490053b" providerId="Windows Live" clId="Web-{AC7FB821-8F74-40A1-9012-369F28F62782}" dt="2021-04-30T07:32:35.510" v="221" actId="20577"/>
          <ac:spMkLst>
            <pc:docMk/>
            <pc:sldMk cId="1233864199" sldId="283"/>
            <ac:spMk id="12" creationId="{47D71AF9-8E3F-4065-98BD-9BEB924C67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CD209-5A46-4C90-BA9C-F178784FA101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AB09D-8BCD-4EFD-AB05-E07562FE4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4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83DA2-BCFC-4A2A-A890-3F5E1B814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6B03DC-6CEF-4FB4-91F4-D7C498E65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FA7AD2-F9BA-438C-AE36-F7C7BE6D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CC3-9002-4316-93E2-B98F9A488D54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D9EB5-9FB7-461B-8CAB-31DDA749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87FC1-C544-49FE-8028-59B5E92C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255-6F22-4E2C-9D76-ED8739F6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94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50DEC-9D13-4C24-8D08-7904A169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A097CA-63AE-4EA3-AB1B-EAEC6D1EE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86DEB-44B4-4DD8-BC18-745F7EFA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CC3-9002-4316-93E2-B98F9A488D54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201CB-B8F3-4D73-9777-5B95BCA4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AD13B-AE8E-4FD5-9B33-32404CA0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255-6F22-4E2C-9D76-ED8739F6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23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843D62-E441-47BB-9609-8CB4AA7E5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CA5981-EBFD-4977-BE5B-7CD3AF6E1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0566A-E552-45AF-A7D0-EC5FDE3A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CC3-9002-4316-93E2-B98F9A488D54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28448-DEA2-416F-9991-04A81D8E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47EAB-BD99-4787-B9FF-12D29EC9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255-6F22-4E2C-9D76-ED8739F6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92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EB858-684A-450F-B2B0-C0303390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E43FB-DB67-4FC2-AB64-0F8F5A828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B2380-D197-477F-ABD6-68A7ADDE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CC3-9002-4316-93E2-B98F9A488D54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DC31F-97C7-498E-B904-09444075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6F44A-28EE-4227-B94E-C47D6577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255-6F22-4E2C-9D76-ED8739F6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9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D9D33-2384-4F6E-B8ED-9C197114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14D72-246E-4171-B808-35DE898B0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C703A-0BAC-4936-8691-1D73D45B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CC3-9002-4316-93E2-B98F9A488D54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15DDB-B4E5-4DDF-B0C9-B411846F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8A628-F0A0-4620-8364-AB95621B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255-6F22-4E2C-9D76-ED8739F6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5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9BF85-F0A2-4D86-9F85-50FBD88F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44274-6F5C-4C89-9D54-06F6DDC8E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5F245F-35F7-4DB2-9EF8-616BAF4E4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4495B8-4841-4F84-8BDA-3F724492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CC3-9002-4316-93E2-B98F9A488D54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D79D17-DD4D-4D4F-AC7B-62D24D04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58DC8-8B23-4858-ABC8-8A453858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255-6F22-4E2C-9D76-ED8739F6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2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AF93-3052-4B19-8EC2-C7552CD2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FD624F-1FC4-45E2-8009-0C426CF2E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19D526-CA3E-4FD1-8A2D-C8607B1CC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688192-CA99-4E38-928C-782EE30CD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BAEFC9-AABC-4321-AABD-FA7919712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E05C74-745A-492B-A3C7-62A05A95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CC3-9002-4316-93E2-B98F9A488D54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57881D-4644-4ABA-8CC0-302E31D6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F6B669-E054-4057-BB28-1E2F6EDB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255-6F22-4E2C-9D76-ED8739F6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1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CE251-AE99-4EFA-834C-89D62BE7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5F24D8-C852-4D93-89B0-B30AC802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CC3-9002-4316-93E2-B98F9A488D54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3B81B2-BBC4-435B-BF09-C90CE0BC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DAA3D4-E885-4C14-A290-B64AF3FD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255-6F22-4E2C-9D76-ED8739F6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87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D09F21-E1FA-4D6C-80D3-214FD06B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CC3-9002-4316-93E2-B98F9A488D54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A770F-274A-401E-9BE2-BB8E148E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EA625-D83D-4A3D-B0EC-066B21A5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255-6F22-4E2C-9D76-ED8739F6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8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A3173-C316-47C3-AD0F-BD09E02B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BF9B4-9475-457E-BD44-287BE0B56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643508-11B1-45CF-A805-70802C1A9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9303C-4837-4ACF-BC10-D2939DA4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CC3-9002-4316-93E2-B98F9A488D54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F3976F-D252-4ABD-83BA-3341D954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B7152-0D5A-4EB6-9D3C-412C14E9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255-6F22-4E2C-9D76-ED8739F6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99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CEBF4-3D7B-42FB-81F1-DDA254D4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473CD6-8B9C-495D-92EC-80109497A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C2651A-AC59-4314-A465-8D30241CC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80E72-8098-49FA-88E8-6F145FE0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CC3-9002-4316-93E2-B98F9A488D54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EE5172-6027-449E-9C85-6AAEEA4C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36A51-F22D-4ACC-AC90-124AC558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255-6F22-4E2C-9D76-ED8739F6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3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023AC6-B525-4381-8EFD-18F8D20E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8CB05-C7DD-4551-A889-0DC0817C0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DEE4F9-1242-4815-933A-D7F055F70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15CC3-9002-4316-93E2-B98F9A488D54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3D070-D2AA-4FB6-9162-B25064C11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AAB25-DAB4-4080-9045-B7F444050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1D255-6F22-4E2C-9D76-ED8739F6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41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19359-637A-4CC9-838A-BBB64337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2011" y="6278170"/>
            <a:ext cx="2119992" cy="618265"/>
          </a:xfrm>
        </p:spPr>
        <p:txBody>
          <a:bodyPr>
            <a:noAutofit/>
          </a:bodyPr>
          <a:lstStyle/>
          <a:p>
            <a:r>
              <a:rPr lang="en-US" altLang="ko-KR" sz="4400" dirty="0">
                <a:solidFill>
                  <a:srgbClr val="37003C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5Works</a:t>
            </a:r>
            <a:endParaRPr lang="ko-KR" altLang="en-US" sz="4400" dirty="0">
              <a:solidFill>
                <a:srgbClr val="37003C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L 도형 6">
            <a:extLst>
              <a:ext uri="{FF2B5EF4-FFF2-40B4-BE49-F238E27FC236}">
                <a16:creationId xmlns:a16="http://schemas.microsoft.com/office/drawing/2014/main" id="{8ADFE582-0708-47BC-95F1-38FD211C85CB}"/>
              </a:ext>
            </a:extLst>
          </p:cNvPr>
          <p:cNvSpPr/>
          <p:nvPr/>
        </p:nvSpPr>
        <p:spPr>
          <a:xfrm rot="5400000">
            <a:off x="2666999" y="-2667000"/>
            <a:ext cx="6858003" cy="12192004"/>
          </a:xfrm>
          <a:prstGeom prst="corner">
            <a:avLst>
              <a:gd name="adj1" fmla="val 5000"/>
              <a:gd name="adj2" fmla="val 5238"/>
            </a:avLst>
          </a:prstGeom>
          <a:solidFill>
            <a:srgbClr val="38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D0D1E-7111-4B24-AB0F-F2E3B6BE53EF}"/>
              </a:ext>
            </a:extLst>
          </p:cNvPr>
          <p:cNvSpPr/>
          <p:nvPr/>
        </p:nvSpPr>
        <p:spPr>
          <a:xfrm>
            <a:off x="10072007" y="359228"/>
            <a:ext cx="2119992" cy="6498772"/>
          </a:xfrm>
          <a:prstGeom prst="rect">
            <a:avLst/>
          </a:prstGeom>
          <a:solidFill>
            <a:srgbClr val="5B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40CFF5-A4CF-46FA-B4A0-911237236573}"/>
              </a:ext>
            </a:extLst>
          </p:cNvPr>
          <p:cNvSpPr/>
          <p:nvPr/>
        </p:nvSpPr>
        <p:spPr>
          <a:xfrm>
            <a:off x="337455" y="343462"/>
            <a:ext cx="5840189" cy="1012372"/>
          </a:xfrm>
          <a:prstGeom prst="rect">
            <a:avLst/>
          </a:prstGeom>
          <a:solidFill>
            <a:srgbClr val="37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프리미어 리그 승부 예측</a:t>
            </a:r>
          </a:p>
        </p:txBody>
      </p:sp>
      <p:pic>
        <p:nvPicPr>
          <p:cNvPr id="3" name="Picture 2" descr="EPL 프리미어 리그 고화질 로고 | 짤방-유머게시판 | 일베저장소">
            <a:extLst>
              <a:ext uri="{FF2B5EF4-FFF2-40B4-BE49-F238E27FC236}">
                <a16:creationId xmlns:a16="http://schemas.microsoft.com/office/drawing/2014/main" id="{EAB2A882-3D24-4EE3-8BCE-AFD19CB2A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92" y="2393170"/>
            <a:ext cx="6077221" cy="2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EPL 프리미어 리그 고화질 로고 | 짤방-유머게시판 | 일베저장소">
            <a:extLst>
              <a:ext uri="{FF2B5EF4-FFF2-40B4-BE49-F238E27FC236}">
                <a16:creationId xmlns:a16="http://schemas.microsoft.com/office/drawing/2014/main" id="{72FED5C9-4BB1-4DC5-AE5D-9BBAEA0C5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88" y="2412386"/>
            <a:ext cx="6077221" cy="2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16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19359-637A-4CC9-838A-BBB64337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2012" y="6278170"/>
            <a:ext cx="2119992" cy="618265"/>
          </a:xfrm>
        </p:spPr>
        <p:txBody>
          <a:bodyPr>
            <a:noAutofit/>
          </a:bodyPr>
          <a:lstStyle/>
          <a:p>
            <a:r>
              <a:rPr lang="en-US" altLang="ko-KR" sz="4400" dirty="0">
                <a:solidFill>
                  <a:srgbClr val="B9A6BB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5Works</a:t>
            </a:r>
            <a:endParaRPr lang="ko-KR" altLang="en-US" sz="4400" dirty="0">
              <a:solidFill>
                <a:srgbClr val="B9A6BB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L 도형 6">
            <a:extLst>
              <a:ext uri="{FF2B5EF4-FFF2-40B4-BE49-F238E27FC236}">
                <a16:creationId xmlns:a16="http://schemas.microsoft.com/office/drawing/2014/main" id="{8ADFE582-0708-47BC-95F1-38FD211C85CB}"/>
              </a:ext>
            </a:extLst>
          </p:cNvPr>
          <p:cNvSpPr/>
          <p:nvPr/>
        </p:nvSpPr>
        <p:spPr>
          <a:xfrm rot="5400000">
            <a:off x="2667000" y="-2667000"/>
            <a:ext cx="6858003" cy="12192004"/>
          </a:xfrm>
          <a:prstGeom prst="corner">
            <a:avLst>
              <a:gd name="adj1" fmla="val 5000"/>
              <a:gd name="adj2" fmla="val 5238"/>
            </a:avLst>
          </a:prstGeom>
          <a:solidFill>
            <a:srgbClr val="38003E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D0D1E-7111-4B24-AB0F-F2E3B6BE53EF}"/>
              </a:ext>
            </a:extLst>
          </p:cNvPr>
          <p:cNvSpPr/>
          <p:nvPr/>
        </p:nvSpPr>
        <p:spPr>
          <a:xfrm>
            <a:off x="10072008" y="359228"/>
            <a:ext cx="2119992" cy="6498772"/>
          </a:xfrm>
          <a:prstGeom prst="rect">
            <a:avLst/>
          </a:prstGeom>
          <a:solidFill>
            <a:srgbClr val="5BFF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636CDBB-5E55-4F7A-BC6B-5791D2CEA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06" y="3302986"/>
            <a:ext cx="8103477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rgbClr val="37003C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F2049-2452-4CEE-97F6-59EA633F1773}"/>
              </a:ext>
            </a:extLst>
          </p:cNvPr>
          <p:cNvSpPr/>
          <p:nvPr/>
        </p:nvSpPr>
        <p:spPr>
          <a:xfrm>
            <a:off x="390049" y="1064110"/>
            <a:ext cx="6937696" cy="45719"/>
          </a:xfrm>
          <a:prstGeom prst="rect">
            <a:avLst/>
          </a:prstGeom>
          <a:solidFill>
            <a:srgbClr val="38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66782-E4A0-4356-982A-7C1BE91DE9CB}"/>
              </a:ext>
            </a:extLst>
          </p:cNvPr>
          <p:cNvSpPr txBox="1"/>
          <p:nvPr/>
        </p:nvSpPr>
        <p:spPr>
          <a:xfrm>
            <a:off x="390049" y="486632"/>
            <a:ext cx="536895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38003E"/>
                </a:solidFill>
                <a:ea typeface="맑은 고딕"/>
              </a:rPr>
              <a:t>2. 데이터 </a:t>
            </a:r>
            <a:r>
              <a:rPr lang="ko-KR" altLang="en-US" sz="3600" dirty="0" err="1">
                <a:solidFill>
                  <a:srgbClr val="38003E"/>
                </a:solidFill>
                <a:ea typeface="맑은 고딕"/>
              </a:rPr>
              <a:t>전처리</a:t>
            </a:r>
            <a:endParaRPr lang="ko-KR" altLang="en-US" sz="3600" dirty="0">
              <a:solidFill>
                <a:srgbClr val="38003E"/>
              </a:solidFill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D71EB0-DDE2-4B14-8DD4-49EF925D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51" y="1619595"/>
            <a:ext cx="5520433" cy="37487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CC777A-2DC3-428F-8151-28E9AEE47352}"/>
              </a:ext>
            </a:extLst>
          </p:cNvPr>
          <p:cNvSpPr txBox="1"/>
          <p:nvPr/>
        </p:nvSpPr>
        <p:spPr>
          <a:xfrm>
            <a:off x="1216404" y="1109829"/>
            <a:ext cx="372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7003C"/>
                </a:solidFill>
              </a:rPr>
              <a:t>‘Referee’ </a:t>
            </a:r>
            <a:r>
              <a:rPr lang="ko-KR" altLang="en-US" sz="2800" dirty="0" err="1">
                <a:solidFill>
                  <a:srgbClr val="37003C"/>
                </a:solidFill>
              </a:rPr>
              <a:t>전처리</a:t>
            </a:r>
            <a:endParaRPr lang="ko-KR" altLang="en-US" sz="2800" dirty="0">
              <a:solidFill>
                <a:srgbClr val="37003C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AA3169-89AE-4213-B06C-50AC82A4D9D7}"/>
              </a:ext>
            </a:extLst>
          </p:cNvPr>
          <p:cNvSpPr txBox="1"/>
          <p:nvPr/>
        </p:nvSpPr>
        <p:spPr>
          <a:xfrm>
            <a:off x="961095" y="2154634"/>
            <a:ext cx="2721571" cy="1323439"/>
          </a:xfrm>
          <a:prstGeom prst="rect">
            <a:avLst/>
          </a:prstGeom>
          <a:noFill/>
          <a:ln>
            <a:solidFill>
              <a:srgbClr val="38003E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37003C"/>
                </a:solidFill>
              </a:rPr>
              <a:t>이름이 출현하는 횟수가 </a:t>
            </a:r>
            <a:r>
              <a:rPr lang="en-US" altLang="ko-KR" sz="2000" dirty="0">
                <a:solidFill>
                  <a:srgbClr val="37003C"/>
                </a:solidFill>
              </a:rPr>
              <a:t>4</a:t>
            </a:r>
            <a:r>
              <a:rPr lang="ko-KR" altLang="en-US" sz="2000" dirty="0">
                <a:solidFill>
                  <a:srgbClr val="37003C"/>
                </a:solidFill>
              </a:rPr>
              <a:t>개 미만이면 </a:t>
            </a:r>
            <a:r>
              <a:rPr lang="en-US" altLang="ko-KR" sz="2000" dirty="0">
                <a:solidFill>
                  <a:srgbClr val="37003C"/>
                </a:solidFill>
              </a:rPr>
              <a:t>‘Referee’</a:t>
            </a:r>
            <a:r>
              <a:rPr lang="ko-KR" altLang="en-US" sz="2000" dirty="0">
                <a:solidFill>
                  <a:srgbClr val="37003C"/>
                </a:solidFill>
              </a:rPr>
              <a:t>로 치환하여 저장</a:t>
            </a:r>
          </a:p>
        </p:txBody>
      </p:sp>
      <p:pic>
        <p:nvPicPr>
          <p:cNvPr id="15" name="Picture 2" descr="EPL 프리미어 리그 고화질 로고 | 짤방-유머게시판 | 일베저장소">
            <a:extLst>
              <a:ext uri="{FF2B5EF4-FFF2-40B4-BE49-F238E27FC236}">
                <a16:creationId xmlns:a16="http://schemas.microsoft.com/office/drawing/2014/main" id="{6B507841-9459-4053-B534-711382DA4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88" y="2412386"/>
            <a:ext cx="6077221" cy="2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05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EPL 프리미어 리그 고화질 로고 | 짤방-유머게시판 | 일베저장소">
            <a:extLst>
              <a:ext uri="{FF2B5EF4-FFF2-40B4-BE49-F238E27FC236}">
                <a16:creationId xmlns:a16="http://schemas.microsoft.com/office/drawing/2014/main" id="{D45100F5-3D13-413F-AE5F-94760579B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88" y="2412386"/>
            <a:ext cx="6077221" cy="2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319359-637A-4CC9-838A-BBB64337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2012" y="6278170"/>
            <a:ext cx="2119992" cy="618265"/>
          </a:xfrm>
        </p:spPr>
        <p:txBody>
          <a:bodyPr>
            <a:noAutofit/>
          </a:bodyPr>
          <a:lstStyle/>
          <a:p>
            <a:r>
              <a:rPr lang="en-US" altLang="ko-KR" sz="4400" dirty="0">
                <a:solidFill>
                  <a:srgbClr val="B9A6BB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5Works</a:t>
            </a:r>
            <a:endParaRPr lang="ko-KR" altLang="en-US" sz="4400" dirty="0">
              <a:solidFill>
                <a:srgbClr val="B9A6BB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L 도형 6">
            <a:extLst>
              <a:ext uri="{FF2B5EF4-FFF2-40B4-BE49-F238E27FC236}">
                <a16:creationId xmlns:a16="http://schemas.microsoft.com/office/drawing/2014/main" id="{8ADFE582-0708-47BC-95F1-38FD211C85CB}"/>
              </a:ext>
            </a:extLst>
          </p:cNvPr>
          <p:cNvSpPr/>
          <p:nvPr/>
        </p:nvSpPr>
        <p:spPr>
          <a:xfrm rot="5400000">
            <a:off x="2667000" y="-2667000"/>
            <a:ext cx="6858003" cy="12192004"/>
          </a:xfrm>
          <a:prstGeom prst="corner">
            <a:avLst>
              <a:gd name="adj1" fmla="val 5000"/>
              <a:gd name="adj2" fmla="val 5238"/>
            </a:avLst>
          </a:prstGeom>
          <a:solidFill>
            <a:srgbClr val="38003E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D0D1E-7111-4B24-AB0F-F2E3B6BE53EF}"/>
              </a:ext>
            </a:extLst>
          </p:cNvPr>
          <p:cNvSpPr/>
          <p:nvPr/>
        </p:nvSpPr>
        <p:spPr>
          <a:xfrm>
            <a:off x="10072008" y="359228"/>
            <a:ext cx="2119992" cy="6498772"/>
          </a:xfrm>
          <a:prstGeom prst="rect">
            <a:avLst/>
          </a:prstGeom>
          <a:solidFill>
            <a:srgbClr val="5BFF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F2049-2452-4CEE-97F6-59EA633F1773}"/>
              </a:ext>
            </a:extLst>
          </p:cNvPr>
          <p:cNvSpPr/>
          <p:nvPr/>
        </p:nvSpPr>
        <p:spPr>
          <a:xfrm>
            <a:off x="390049" y="1064110"/>
            <a:ext cx="6937696" cy="45719"/>
          </a:xfrm>
          <a:prstGeom prst="rect">
            <a:avLst/>
          </a:prstGeom>
          <a:solidFill>
            <a:srgbClr val="38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66782-E4A0-4356-982A-7C1BE91DE9CB}"/>
              </a:ext>
            </a:extLst>
          </p:cNvPr>
          <p:cNvSpPr txBox="1"/>
          <p:nvPr/>
        </p:nvSpPr>
        <p:spPr>
          <a:xfrm>
            <a:off x="390049" y="486632"/>
            <a:ext cx="536895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38003E"/>
                </a:solidFill>
                <a:ea typeface="맑은 고딕"/>
              </a:rPr>
              <a:t>2. 데이터 </a:t>
            </a:r>
            <a:r>
              <a:rPr lang="ko-KR" altLang="en-US" sz="3600" dirty="0" err="1">
                <a:solidFill>
                  <a:srgbClr val="38003E"/>
                </a:solidFill>
                <a:ea typeface="맑은 고딕"/>
              </a:rPr>
              <a:t>전처리</a:t>
            </a:r>
            <a:endParaRPr lang="ko-KR" altLang="en-US" sz="3600" dirty="0">
              <a:solidFill>
                <a:srgbClr val="38003E"/>
              </a:solidFill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1596D-8BC9-4463-A16E-A50B2A3C4D6B}"/>
              </a:ext>
            </a:extLst>
          </p:cNvPr>
          <p:cNvSpPr txBox="1"/>
          <p:nvPr/>
        </p:nvSpPr>
        <p:spPr>
          <a:xfrm>
            <a:off x="1216404" y="1109829"/>
            <a:ext cx="372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3700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득점 </a:t>
            </a:r>
            <a:r>
              <a:rPr kumimoji="0" lang="ko-KR" altLang="en-US" sz="2800" b="0" i="0" u="none" strike="noStrike" cap="none" normalizeH="0" baseline="0" dirty="0" err="1">
                <a:ln>
                  <a:noFill/>
                </a:ln>
                <a:solidFill>
                  <a:srgbClr val="3700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전처리</a:t>
            </a:r>
            <a:endParaRPr lang="ko-KR" altLang="en-US" sz="2800" dirty="0">
              <a:solidFill>
                <a:srgbClr val="37003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66B1AB-5AF6-490B-A0E3-D43B510CCAB1}"/>
              </a:ext>
            </a:extLst>
          </p:cNvPr>
          <p:cNvSpPr txBox="1"/>
          <p:nvPr/>
        </p:nvSpPr>
        <p:spPr>
          <a:xfrm>
            <a:off x="650703" y="2081346"/>
            <a:ext cx="3724712" cy="707886"/>
          </a:xfrm>
          <a:prstGeom prst="rect">
            <a:avLst/>
          </a:prstGeom>
          <a:noFill/>
          <a:ln>
            <a:solidFill>
              <a:srgbClr val="38003E"/>
            </a:solidFill>
          </a:ln>
        </p:spPr>
        <p:txBody>
          <a:bodyPr wrap="square" rtlCol="0">
            <a:spAutoFit/>
          </a:bodyPr>
          <a:lstStyle/>
          <a:p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00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FTHG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700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/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00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FTAG</a:t>
            </a:r>
            <a:r>
              <a:rPr lang="en-US" altLang="ko-KR" sz="2000" dirty="0">
                <a:solidFill>
                  <a:srgbClr val="3700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: </a:t>
            </a:r>
            <a:r>
              <a:rPr lang="ko-KR" altLang="en-US" sz="2000" dirty="0">
                <a:solidFill>
                  <a:srgbClr val="3700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경기 득점</a:t>
            </a:r>
            <a:endParaRPr lang="en-US" altLang="ko-KR" sz="2000" dirty="0">
              <a:solidFill>
                <a:srgbClr val="37003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00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HTHG</a:t>
            </a:r>
            <a:r>
              <a:rPr lang="en-US" altLang="ko-KR" sz="2000" dirty="0">
                <a:solidFill>
                  <a:srgbClr val="3700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00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HTAG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700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: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7003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전반전 득점</a:t>
            </a:r>
            <a:endParaRPr lang="ko-KR" altLang="en-US" sz="2000" dirty="0">
              <a:solidFill>
                <a:srgbClr val="37003C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C8C0B2-3BE3-4D31-AA4C-F24A5BC60DA5}"/>
              </a:ext>
            </a:extLst>
          </p:cNvPr>
          <p:cNvSpPr txBox="1"/>
          <p:nvPr/>
        </p:nvSpPr>
        <p:spPr>
          <a:xfrm>
            <a:off x="650703" y="3641540"/>
            <a:ext cx="3724712" cy="707886"/>
          </a:xfrm>
          <a:prstGeom prst="rect">
            <a:avLst/>
          </a:prstGeom>
          <a:noFill/>
          <a:ln>
            <a:solidFill>
              <a:srgbClr val="38003E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7003C"/>
                </a:solidFill>
              </a:rPr>
              <a:t>FHHG / FHAG: </a:t>
            </a:r>
            <a:r>
              <a:rPr lang="ko-KR" altLang="en-US" sz="2000" dirty="0">
                <a:solidFill>
                  <a:srgbClr val="37003C"/>
                </a:solidFill>
              </a:rPr>
              <a:t>전반전 득점</a:t>
            </a:r>
            <a:endParaRPr lang="en-US" altLang="ko-KR" sz="2000" dirty="0">
              <a:solidFill>
                <a:srgbClr val="37003C"/>
              </a:solidFill>
            </a:endParaRPr>
          </a:p>
          <a:p>
            <a:r>
              <a:rPr lang="en-US" altLang="ko-KR" sz="2000" dirty="0">
                <a:solidFill>
                  <a:srgbClr val="37003C"/>
                </a:solidFill>
              </a:rPr>
              <a:t>SHHG / SHAG: </a:t>
            </a:r>
            <a:r>
              <a:rPr lang="ko-KR" altLang="en-US" sz="2000" dirty="0">
                <a:solidFill>
                  <a:srgbClr val="37003C"/>
                </a:solidFill>
              </a:rPr>
              <a:t>후반전 득점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3F1D3B-23E4-434F-B794-C104E1588A4E}"/>
              </a:ext>
            </a:extLst>
          </p:cNvPr>
          <p:cNvCxnSpPr>
            <a:cxnSpLocks/>
          </p:cNvCxnSpPr>
          <p:nvPr/>
        </p:nvCxnSpPr>
        <p:spPr>
          <a:xfrm>
            <a:off x="1776328" y="2774512"/>
            <a:ext cx="0" cy="862519"/>
          </a:xfrm>
          <a:prstGeom prst="straightConnector1">
            <a:avLst/>
          </a:prstGeom>
          <a:ln>
            <a:solidFill>
              <a:srgbClr val="3800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094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7F200718-8749-4D1C-8D9A-0CC0F00B6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08" y="1585062"/>
            <a:ext cx="9208242" cy="517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319359-637A-4CC9-838A-BBB64337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2012" y="6278170"/>
            <a:ext cx="2119992" cy="618265"/>
          </a:xfrm>
        </p:spPr>
        <p:txBody>
          <a:bodyPr>
            <a:noAutofit/>
          </a:bodyPr>
          <a:lstStyle/>
          <a:p>
            <a:r>
              <a:rPr lang="en-US" altLang="ko-KR" sz="4400" dirty="0">
                <a:solidFill>
                  <a:srgbClr val="B9A6BB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5Works</a:t>
            </a:r>
            <a:endParaRPr lang="ko-KR" altLang="en-US" sz="4400" dirty="0">
              <a:solidFill>
                <a:srgbClr val="B9A6BB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L 도형 6">
            <a:extLst>
              <a:ext uri="{FF2B5EF4-FFF2-40B4-BE49-F238E27FC236}">
                <a16:creationId xmlns:a16="http://schemas.microsoft.com/office/drawing/2014/main" id="{8ADFE582-0708-47BC-95F1-38FD211C85CB}"/>
              </a:ext>
            </a:extLst>
          </p:cNvPr>
          <p:cNvSpPr/>
          <p:nvPr/>
        </p:nvSpPr>
        <p:spPr>
          <a:xfrm rot="5400000">
            <a:off x="2667000" y="-2667000"/>
            <a:ext cx="6858003" cy="12192004"/>
          </a:xfrm>
          <a:prstGeom prst="corner">
            <a:avLst>
              <a:gd name="adj1" fmla="val 5000"/>
              <a:gd name="adj2" fmla="val 5238"/>
            </a:avLst>
          </a:prstGeom>
          <a:solidFill>
            <a:srgbClr val="38003E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D0D1E-7111-4B24-AB0F-F2E3B6BE53EF}"/>
              </a:ext>
            </a:extLst>
          </p:cNvPr>
          <p:cNvSpPr/>
          <p:nvPr/>
        </p:nvSpPr>
        <p:spPr>
          <a:xfrm>
            <a:off x="10072008" y="359228"/>
            <a:ext cx="2119992" cy="6498772"/>
          </a:xfrm>
          <a:prstGeom prst="rect">
            <a:avLst/>
          </a:prstGeom>
          <a:solidFill>
            <a:srgbClr val="5BFF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EPL 프리미어 리그 고화질 로고 | 짤방-유머게시판 | 일베저장소">
            <a:extLst>
              <a:ext uri="{FF2B5EF4-FFF2-40B4-BE49-F238E27FC236}">
                <a16:creationId xmlns:a16="http://schemas.microsoft.com/office/drawing/2014/main" id="{0D17A5C9-7011-4AE0-9249-DB336FE2B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88" y="2412386"/>
            <a:ext cx="6077221" cy="2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11889FD-9E71-45D2-8CE6-68A583928776}"/>
              </a:ext>
            </a:extLst>
          </p:cNvPr>
          <p:cNvSpPr/>
          <p:nvPr/>
        </p:nvSpPr>
        <p:spPr>
          <a:xfrm>
            <a:off x="390049" y="1064110"/>
            <a:ext cx="6937696" cy="45719"/>
          </a:xfrm>
          <a:prstGeom prst="rect">
            <a:avLst/>
          </a:prstGeom>
          <a:solidFill>
            <a:srgbClr val="38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33B867-C18C-44A6-AF08-CADC873CBD54}"/>
              </a:ext>
            </a:extLst>
          </p:cNvPr>
          <p:cNvSpPr txBox="1"/>
          <p:nvPr/>
        </p:nvSpPr>
        <p:spPr>
          <a:xfrm>
            <a:off x="390049" y="486632"/>
            <a:ext cx="536895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38003E"/>
                </a:solidFill>
                <a:ea typeface="맑은 고딕"/>
              </a:rPr>
              <a:t>3. 데이터 시각화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5F160-7959-4E5D-8648-3B69CDC32080}"/>
              </a:ext>
            </a:extLst>
          </p:cNvPr>
          <p:cNvSpPr txBox="1"/>
          <p:nvPr/>
        </p:nvSpPr>
        <p:spPr>
          <a:xfrm>
            <a:off x="1216404" y="1109829"/>
            <a:ext cx="372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7003C"/>
                </a:solidFill>
              </a:rPr>
              <a:t>Plot Histogram</a:t>
            </a:r>
            <a:endParaRPr lang="ko-KR" altLang="en-US" sz="2800" dirty="0">
              <a:solidFill>
                <a:srgbClr val="3700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965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19359-637A-4CC9-838A-BBB64337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2012" y="6278170"/>
            <a:ext cx="2119992" cy="618265"/>
          </a:xfrm>
        </p:spPr>
        <p:txBody>
          <a:bodyPr>
            <a:noAutofit/>
          </a:bodyPr>
          <a:lstStyle/>
          <a:p>
            <a:r>
              <a:rPr lang="en-US" altLang="ko-KR" sz="4400" dirty="0">
                <a:solidFill>
                  <a:srgbClr val="B9A6BB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5Works</a:t>
            </a:r>
            <a:endParaRPr lang="ko-KR" altLang="en-US" sz="4400" dirty="0">
              <a:solidFill>
                <a:srgbClr val="B9A6BB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L 도형 6">
            <a:extLst>
              <a:ext uri="{FF2B5EF4-FFF2-40B4-BE49-F238E27FC236}">
                <a16:creationId xmlns:a16="http://schemas.microsoft.com/office/drawing/2014/main" id="{8ADFE582-0708-47BC-95F1-38FD211C85CB}"/>
              </a:ext>
            </a:extLst>
          </p:cNvPr>
          <p:cNvSpPr/>
          <p:nvPr/>
        </p:nvSpPr>
        <p:spPr>
          <a:xfrm rot="5400000">
            <a:off x="2667000" y="-2667000"/>
            <a:ext cx="6858003" cy="12192004"/>
          </a:xfrm>
          <a:prstGeom prst="corner">
            <a:avLst>
              <a:gd name="adj1" fmla="val 5000"/>
              <a:gd name="adj2" fmla="val 5238"/>
            </a:avLst>
          </a:prstGeom>
          <a:solidFill>
            <a:srgbClr val="38003E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D0D1E-7111-4B24-AB0F-F2E3B6BE53EF}"/>
              </a:ext>
            </a:extLst>
          </p:cNvPr>
          <p:cNvSpPr/>
          <p:nvPr/>
        </p:nvSpPr>
        <p:spPr>
          <a:xfrm>
            <a:off x="10072008" y="359228"/>
            <a:ext cx="2119992" cy="6498772"/>
          </a:xfrm>
          <a:prstGeom prst="rect">
            <a:avLst/>
          </a:prstGeom>
          <a:solidFill>
            <a:srgbClr val="5BFF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80CA4E8-4041-4CA3-BD41-1344BFD2790B}"/>
              </a:ext>
            </a:extLst>
          </p:cNvPr>
          <p:cNvSpPr txBox="1">
            <a:spLocks/>
          </p:cNvSpPr>
          <p:nvPr/>
        </p:nvSpPr>
        <p:spPr>
          <a:xfrm>
            <a:off x="2934654" y="1204293"/>
            <a:ext cx="4202700" cy="5586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FTHG    1.000000</a:t>
            </a:r>
          </a:p>
          <a:p>
            <a:r>
              <a:rPr lang="en-US" altLang="ko-KR" sz="1900" dirty="0">
                <a:solidFill>
                  <a:srgbClr val="B9A6B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SHHG    0.768441</a:t>
            </a:r>
          </a:p>
          <a:p>
            <a:r>
              <a:rPr lang="en-US" altLang="ko-KR" sz="1900" dirty="0">
                <a:solidFill>
                  <a:srgbClr val="B9A6B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FHHG    0.683025</a:t>
            </a:r>
          </a:p>
          <a:p>
            <a:r>
              <a:rPr lang="en-US" altLang="ko-KR" sz="1900" dirty="0">
                <a:solidFill>
                  <a:srgbClr val="3700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HST     0.413534</a:t>
            </a:r>
          </a:p>
          <a:p>
            <a:r>
              <a:rPr lang="en-US" altLang="ko-KR" sz="1900" dirty="0">
                <a:solidFill>
                  <a:srgbClr val="3700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HS      0.276196</a:t>
            </a:r>
          </a:p>
          <a:p>
            <a:r>
              <a:rPr lang="en-US" altLang="ko-KR" sz="1900" dirty="0">
                <a:solidFill>
                  <a:srgbClr val="3700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DRA     0.222386</a:t>
            </a:r>
          </a:p>
          <a:p>
            <a:r>
              <a:rPr lang="en-US" altLang="ko-KR" sz="1900" dirty="0">
                <a:solidFill>
                  <a:srgbClr val="3700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DRD     0.102631</a:t>
            </a:r>
          </a:p>
          <a:p>
            <a:r>
              <a:rPr lang="en-US" altLang="ko-KR" sz="1900" dirty="0">
                <a:solidFill>
                  <a:srgbClr val="3700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AR      0.082369</a:t>
            </a:r>
          </a:p>
          <a:p>
            <a:r>
              <a:rPr lang="en-US" altLang="ko-KR" sz="1900" dirty="0">
                <a:solidFill>
                  <a:srgbClr val="B9A6B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HC      0.023374</a:t>
            </a:r>
          </a:p>
          <a:p>
            <a:r>
              <a:rPr lang="en-US" altLang="ko-KR" sz="1900" dirty="0">
                <a:solidFill>
                  <a:srgbClr val="B9A6B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AY      0.001328</a:t>
            </a:r>
          </a:p>
          <a:p>
            <a:r>
              <a:rPr lang="en-US" altLang="ko-KR" sz="1900" dirty="0">
                <a:solidFill>
                  <a:srgbClr val="B9A6B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FHAG   -0.032224</a:t>
            </a:r>
          </a:p>
          <a:p>
            <a:r>
              <a:rPr lang="en-US" altLang="ko-KR" sz="1900" dirty="0">
                <a:solidFill>
                  <a:srgbClr val="B9A6B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AF     -0.041463</a:t>
            </a:r>
          </a:p>
          <a:p>
            <a:r>
              <a:rPr lang="en-US" altLang="ko-KR" sz="1900" dirty="0">
                <a:solidFill>
                  <a:srgbClr val="B9A6B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SHAG   -0.059078</a:t>
            </a:r>
          </a:p>
          <a:p>
            <a:r>
              <a:rPr lang="en-US" altLang="ko-KR" sz="1900" dirty="0">
                <a:solidFill>
                  <a:srgbClr val="B9A6B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AC     -0.062471</a:t>
            </a:r>
          </a:p>
          <a:p>
            <a:r>
              <a:rPr lang="en-US" altLang="ko-KR" sz="1900" dirty="0">
                <a:solidFill>
                  <a:srgbClr val="B9A6B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FTAG   -0.064002</a:t>
            </a:r>
          </a:p>
          <a:p>
            <a:r>
              <a:rPr lang="en-US" altLang="ko-KR" sz="1900" dirty="0">
                <a:solidFill>
                  <a:srgbClr val="B9A6B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HF     -0.071427</a:t>
            </a:r>
          </a:p>
          <a:p>
            <a:r>
              <a:rPr lang="en-US" altLang="ko-KR" sz="1900" dirty="0">
                <a:solidFill>
                  <a:srgbClr val="B9A6B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HR     -0.078306</a:t>
            </a:r>
          </a:p>
          <a:p>
            <a:r>
              <a:rPr lang="en-US" altLang="ko-KR" sz="1900" dirty="0">
                <a:solidFill>
                  <a:srgbClr val="3700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AST    -0.094121</a:t>
            </a:r>
          </a:p>
          <a:p>
            <a:r>
              <a:rPr lang="en-US" altLang="ko-KR" sz="1900" dirty="0">
                <a:solidFill>
                  <a:srgbClr val="3700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HY     -0.114842</a:t>
            </a:r>
          </a:p>
          <a:p>
            <a:r>
              <a:rPr lang="en-US" altLang="ko-KR" sz="1900" dirty="0">
                <a:solidFill>
                  <a:srgbClr val="3700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DRH    -0.119848</a:t>
            </a:r>
          </a:p>
          <a:p>
            <a:r>
              <a:rPr lang="en-US" altLang="ko-KR" sz="1900" dirty="0">
                <a:solidFill>
                  <a:srgbClr val="3700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AS     -0.120831</a:t>
            </a:r>
            <a:endParaRPr lang="ko-KR" altLang="en-US" sz="1900" dirty="0">
              <a:solidFill>
                <a:srgbClr val="37003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7B73B63-AB38-4678-96DD-6A7BE0447199}"/>
              </a:ext>
            </a:extLst>
          </p:cNvPr>
          <p:cNvSpPr txBox="1">
            <a:spLocks/>
          </p:cNvSpPr>
          <p:nvPr/>
        </p:nvSpPr>
        <p:spPr>
          <a:xfrm>
            <a:off x="-974132" y="-186907"/>
            <a:ext cx="5037365" cy="1092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solidFill>
                <a:srgbClr val="37003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1" name="Picture 2" descr="EPL 프리미어 리그 고화질 로고 | 짤방-유머게시판 | 일베저장소">
            <a:extLst>
              <a:ext uri="{FF2B5EF4-FFF2-40B4-BE49-F238E27FC236}">
                <a16:creationId xmlns:a16="http://schemas.microsoft.com/office/drawing/2014/main" id="{EBE4137C-5D93-4A2E-BF99-4570D1D9A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88" y="2412386"/>
            <a:ext cx="6077221" cy="2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1ED463-DC57-4FFB-BF25-B8D9759E576B}"/>
              </a:ext>
            </a:extLst>
          </p:cNvPr>
          <p:cNvSpPr/>
          <p:nvPr/>
        </p:nvSpPr>
        <p:spPr>
          <a:xfrm>
            <a:off x="390049" y="1064110"/>
            <a:ext cx="6937696" cy="45719"/>
          </a:xfrm>
          <a:prstGeom prst="rect">
            <a:avLst/>
          </a:prstGeom>
          <a:solidFill>
            <a:srgbClr val="38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F53D3D-2948-4166-B012-19B2A1901A06}"/>
              </a:ext>
            </a:extLst>
          </p:cNvPr>
          <p:cNvSpPr txBox="1"/>
          <p:nvPr/>
        </p:nvSpPr>
        <p:spPr>
          <a:xfrm>
            <a:off x="390049" y="486632"/>
            <a:ext cx="536895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38003E"/>
                </a:solidFill>
                <a:ea typeface="맑은 고딕"/>
              </a:rPr>
              <a:t>3. 데이터 시각화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8CFD6A-0E61-4CE0-87A3-B0B98E3C44EB}"/>
              </a:ext>
            </a:extLst>
          </p:cNvPr>
          <p:cNvSpPr txBox="1"/>
          <p:nvPr/>
        </p:nvSpPr>
        <p:spPr>
          <a:xfrm>
            <a:off x="1216404" y="1109829"/>
            <a:ext cx="372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700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Correlation</a:t>
            </a:r>
            <a:endParaRPr lang="ko-KR" altLang="en-US" sz="2800" dirty="0">
              <a:solidFill>
                <a:srgbClr val="3700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142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6947395-119E-40D2-A64A-8BA4A3792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9" y="1619595"/>
            <a:ext cx="9686187" cy="514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 도형 6">
            <a:extLst>
              <a:ext uri="{FF2B5EF4-FFF2-40B4-BE49-F238E27FC236}">
                <a16:creationId xmlns:a16="http://schemas.microsoft.com/office/drawing/2014/main" id="{8ADFE582-0708-47BC-95F1-38FD211C85CB}"/>
              </a:ext>
            </a:extLst>
          </p:cNvPr>
          <p:cNvSpPr/>
          <p:nvPr/>
        </p:nvSpPr>
        <p:spPr>
          <a:xfrm rot="5400000">
            <a:off x="2667000" y="-2667000"/>
            <a:ext cx="6858003" cy="12192004"/>
          </a:xfrm>
          <a:prstGeom prst="corner">
            <a:avLst>
              <a:gd name="adj1" fmla="val 5000"/>
              <a:gd name="adj2" fmla="val 5238"/>
            </a:avLst>
          </a:prstGeom>
          <a:solidFill>
            <a:srgbClr val="38003E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D0D1E-7111-4B24-AB0F-F2E3B6BE53EF}"/>
              </a:ext>
            </a:extLst>
          </p:cNvPr>
          <p:cNvSpPr/>
          <p:nvPr/>
        </p:nvSpPr>
        <p:spPr>
          <a:xfrm>
            <a:off x="10072008" y="359228"/>
            <a:ext cx="2119992" cy="6498772"/>
          </a:xfrm>
          <a:prstGeom prst="rect">
            <a:avLst/>
          </a:prstGeom>
          <a:solidFill>
            <a:srgbClr val="5BFF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EPL 프리미어 리그 고화질 로고 | 짤방-유머게시판 | 일베저장소">
            <a:extLst>
              <a:ext uri="{FF2B5EF4-FFF2-40B4-BE49-F238E27FC236}">
                <a16:creationId xmlns:a16="http://schemas.microsoft.com/office/drawing/2014/main" id="{478F2077-F661-40FB-A056-7BF79795B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88" y="2412386"/>
            <a:ext cx="6077221" cy="2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CE84E0E-3AFC-46CB-B4C5-BCF9000F7AC5}"/>
              </a:ext>
            </a:extLst>
          </p:cNvPr>
          <p:cNvSpPr/>
          <p:nvPr/>
        </p:nvSpPr>
        <p:spPr>
          <a:xfrm>
            <a:off x="390049" y="1064110"/>
            <a:ext cx="6937696" cy="45719"/>
          </a:xfrm>
          <a:prstGeom prst="rect">
            <a:avLst/>
          </a:prstGeom>
          <a:solidFill>
            <a:srgbClr val="38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4BFC2-F77B-44E0-B390-1DAF800CCE07}"/>
              </a:ext>
            </a:extLst>
          </p:cNvPr>
          <p:cNvSpPr txBox="1"/>
          <p:nvPr/>
        </p:nvSpPr>
        <p:spPr>
          <a:xfrm>
            <a:off x="390049" y="486632"/>
            <a:ext cx="536895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38003E"/>
                </a:solidFill>
                <a:ea typeface="맑은 고딕"/>
              </a:rPr>
              <a:t>3. 데이터 시각화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A90AB0-5918-4E34-818D-E3EBDFD54E6B}"/>
              </a:ext>
            </a:extLst>
          </p:cNvPr>
          <p:cNvSpPr txBox="1"/>
          <p:nvPr/>
        </p:nvSpPr>
        <p:spPr>
          <a:xfrm>
            <a:off x="1216404" y="1109829"/>
            <a:ext cx="372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700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Correlation</a:t>
            </a:r>
            <a:endParaRPr lang="ko-KR" altLang="en-US" sz="2800" dirty="0">
              <a:solidFill>
                <a:srgbClr val="3700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264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진정한 EPL이 되는 프리미어리그. : 네이버 블로그">
            <a:extLst>
              <a:ext uri="{FF2B5EF4-FFF2-40B4-BE49-F238E27FC236}">
                <a16:creationId xmlns:a16="http://schemas.microsoft.com/office/drawing/2014/main" id="{1C1B6774-83DA-4E18-9E41-21D3782EB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36" y="76863"/>
            <a:ext cx="10074729" cy="670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 도형 6">
            <a:extLst>
              <a:ext uri="{FF2B5EF4-FFF2-40B4-BE49-F238E27FC236}">
                <a16:creationId xmlns:a16="http://schemas.microsoft.com/office/drawing/2014/main" id="{8ADFE582-0708-47BC-95F1-38FD211C85CB}"/>
              </a:ext>
            </a:extLst>
          </p:cNvPr>
          <p:cNvSpPr/>
          <p:nvPr/>
        </p:nvSpPr>
        <p:spPr>
          <a:xfrm rot="5400000">
            <a:off x="2667000" y="-2667000"/>
            <a:ext cx="6858003" cy="12192004"/>
          </a:xfrm>
          <a:prstGeom prst="corner">
            <a:avLst>
              <a:gd name="adj1" fmla="val 5000"/>
              <a:gd name="adj2" fmla="val 5238"/>
            </a:avLst>
          </a:prstGeom>
          <a:solidFill>
            <a:srgbClr val="38003E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8BE036-F530-4672-BDFA-DEF6586F4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04" y="1511018"/>
            <a:ext cx="8303392" cy="485667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F0D0D1E-7111-4B24-AB0F-F2E3B6BE53EF}"/>
              </a:ext>
            </a:extLst>
          </p:cNvPr>
          <p:cNvSpPr/>
          <p:nvPr/>
        </p:nvSpPr>
        <p:spPr>
          <a:xfrm>
            <a:off x="10072008" y="359228"/>
            <a:ext cx="2119992" cy="6498772"/>
          </a:xfrm>
          <a:prstGeom prst="rect">
            <a:avLst/>
          </a:prstGeom>
          <a:solidFill>
            <a:srgbClr val="5BFF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EPL 프리미어 리그 고화질 로고 | 짤방-유머게시판 | 일베저장소">
            <a:extLst>
              <a:ext uri="{FF2B5EF4-FFF2-40B4-BE49-F238E27FC236}">
                <a16:creationId xmlns:a16="http://schemas.microsoft.com/office/drawing/2014/main" id="{4310EEC9-5DDE-454B-986F-A5706FDC9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88" y="2412386"/>
            <a:ext cx="6077221" cy="2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38A402C-7A03-4FFB-806A-C435675113E7}"/>
              </a:ext>
            </a:extLst>
          </p:cNvPr>
          <p:cNvSpPr/>
          <p:nvPr/>
        </p:nvSpPr>
        <p:spPr>
          <a:xfrm>
            <a:off x="390049" y="1064110"/>
            <a:ext cx="6937696" cy="45719"/>
          </a:xfrm>
          <a:prstGeom prst="rect">
            <a:avLst/>
          </a:prstGeom>
          <a:solidFill>
            <a:srgbClr val="38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6CE7D9-8C24-478E-AECF-163986CC46DB}"/>
              </a:ext>
            </a:extLst>
          </p:cNvPr>
          <p:cNvSpPr txBox="1"/>
          <p:nvPr/>
        </p:nvSpPr>
        <p:spPr>
          <a:xfrm>
            <a:off x="390049" y="486632"/>
            <a:ext cx="536895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38003E"/>
                </a:solidFill>
                <a:ea typeface="맑은 고딕"/>
              </a:rPr>
              <a:t>4. 모델링 </a:t>
            </a:r>
            <a:r>
              <a:rPr lang="en-US" altLang="ko-KR" sz="3600" dirty="0">
                <a:solidFill>
                  <a:srgbClr val="38003E"/>
                </a:solidFill>
                <a:ea typeface="맑은 고딕"/>
              </a:rPr>
              <a:t>&amp; </a:t>
            </a:r>
            <a:r>
              <a:rPr lang="ko-KR" altLang="en-US" sz="3600" dirty="0">
                <a:solidFill>
                  <a:srgbClr val="38003E"/>
                </a:solidFill>
                <a:ea typeface="맑은 고딕"/>
              </a:rPr>
              <a:t>검증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D27D58-5941-4024-A345-BDDEA5398FF0}"/>
              </a:ext>
            </a:extLst>
          </p:cNvPr>
          <p:cNvSpPr txBox="1"/>
          <p:nvPr/>
        </p:nvSpPr>
        <p:spPr>
          <a:xfrm>
            <a:off x="1216403" y="1109829"/>
            <a:ext cx="560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700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Random Forest Classification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319359-637A-4CC9-838A-BBB64337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2012" y="6278170"/>
            <a:ext cx="2119992" cy="618265"/>
          </a:xfrm>
        </p:spPr>
        <p:txBody>
          <a:bodyPr>
            <a:noAutofit/>
          </a:bodyPr>
          <a:lstStyle/>
          <a:p>
            <a:r>
              <a:rPr lang="en-US" altLang="ko-KR" sz="4400" dirty="0">
                <a:solidFill>
                  <a:srgbClr val="B9A6BB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5Works</a:t>
            </a:r>
            <a:endParaRPr lang="ko-KR" altLang="en-US" sz="4400" dirty="0">
              <a:solidFill>
                <a:srgbClr val="B9A6BB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54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 도형 6">
            <a:extLst>
              <a:ext uri="{FF2B5EF4-FFF2-40B4-BE49-F238E27FC236}">
                <a16:creationId xmlns:a16="http://schemas.microsoft.com/office/drawing/2014/main" id="{8ADFE582-0708-47BC-95F1-38FD211C85CB}"/>
              </a:ext>
            </a:extLst>
          </p:cNvPr>
          <p:cNvSpPr/>
          <p:nvPr/>
        </p:nvSpPr>
        <p:spPr>
          <a:xfrm rot="5400000">
            <a:off x="2667000" y="-2667000"/>
            <a:ext cx="6858003" cy="12192004"/>
          </a:xfrm>
          <a:prstGeom prst="corner">
            <a:avLst>
              <a:gd name="adj1" fmla="val 5000"/>
              <a:gd name="adj2" fmla="val 5238"/>
            </a:avLst>
          </a:prstGeom>
          <a:solidFill>
            <a:srgbClr val="38003E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D0D1E-7111-4B24-AB0F-F2E3B6BE53EF}"/>
              </a:ext>
            </a:extLst>
          </p:cNvPr>
          <p:cNvSpPr/>
          <p:nvPr/>
        </p:nvSpPr>
        <p:spPr>
          <a:xfrm>
            <a:off x="10072008" y="359228"/>
            <a:ext cx="2119992" cy="6498772"/>
          </a:xfrm>
          <a:prstGeom prst="rect">
            <a:avLst/>
          </a:prstGeom>
          <a:solidFill>
            <a:srgbClr val="5BFF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8A402C-7A03-4FFB-806A-C435675113E7}"/>
              </a:ext>
            </a:extLst>
          </p:cNvPr>
          <p:cNvSpPr/>
          <p:nvPr/>
        </p:nvSpPr>
        <p:spPr>
          <a:xfrm>
            <a:off x="390049" y="1064110"/>
            <a:ext cx="6937696" cy="45719"/>
          </a:xfrm>
          <a:prstGeom prst="rect">
            <a:avLst/>
          </a:prstGeom>
          <a:solidFill>
            <a:srgbClr val="38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6CE7D9-8C24-478E-AECF-163986CC46DB}"/>
              </a:ext>
            </a:extLst>
          </p:cNvPr>
          <p:cNvSpPr txBox="1"/>
          <p:nvPr/>
        </p:nvSpPr>
        <p:spPr>
          <a:xfrm>
            <a:off x="390049" y="486632"/>
            <a:ext cx="536895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38003E"/>
                </a:solidFill>
                <a:ea typeface="맑은 고딕"/>
              </a:rPr>
              <a:t>4. 모델링 </a:t>
            </a:r>
            <a:r>
              <a:rPr lang="en-US" altLang="ko-KR" sz="3600" dirty="0">
                <a:solidFill>
                  <a:srgbClr val="38003E"/>
                </a:solidFill>
                <a:ea typeface="맑은 고딕"/>
              </a:rPr>
              <a:t>&amp; </a:t>
            </a:r>
            <a:r>
              <a:rPr lang="ko-KR" altLang="en-US" sz="3600" dirty="0">
                <a:solidFill>
                  <a:srgbClr val="38003E"/>
                </a:solidFill>
                <a:ea typeface="맑은 고딕"/>
              </a:rPr>
              <a:t>검증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D27D58-5941-4024-A345-BDDEA5398FF0}"/>
              </a:ext>
            </a:extLst>
          </p:cNvPr>
          <p:cNvSpPr txBox="1"/>
          <p:nvPr/>
        </p:nvSpPr>
        <p:spPr>
          <a:xfrm>
            <a:off x="1216403" y="1109829"/>
            <a:ext cx="5601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700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Random Forest Classification</a:t>
            </a:r>
          </a:p>
          <a:p>
            <a:r>
              <a:rPr lang="en-US" altLang="ko-KR" sz="2800" dirty="0">
                <a:solidFill>
                  <a:srgbClr val="3700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ROC Curve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319359-637A-4CC9-838A-BBB64337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2012" y="6278170"/>
            <a:ext cx="2119992" cy="618265"/>
          </a:xfrm>
        </p:spPr>
        <p:txBody>
          <a:bodyPr>
            <a:noAutofit/>
          </a:bodyPr>
          <a:lstStyle/>
          <a:p>
            <a:r>
              <a:rPr lang="en-US" altLang="ko-KR" sz="4400" dirty="0">
                <a:solidFill>
                  <a:srgbClr val="B9A6BB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5Works</a:t>
            </a:r>
            <a:endParaRPr lang="ko-KR" altLang="en-US" sz="4400" dirty="0">
              <a:solidFill>
                <a:srgbClr val="B9A6BB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EE71AA-B182-485B-8596-56D6667FF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4" y="1952048"/>
            <a:ext cx="6201624" cy="43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PL 프리미어 리그 고화질 로고 | 짤방-유머게시판 | 일베저장소">
            <a:extLst>
              <a:ext uri="{FF2B5EF4-FFF2-40B4-BE49-F238E27FC236}">
                <a16:creationId xmlns:a16="http://schemas.microsoft.com/office/drawing/2014/main" id="{4310EEC9-5DDE-454B-986F-A5706FDC9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88" y="2412386"/>
            <a:ext cx="6077221" cy="2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204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19359-637A-4CC9-838A-BBB64337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2012" y="6278170"/>
            <a:ext cx="2119992" cy="618265"/>
          </a:xfrm>
        </p:spPr>
        <p:txBody>
          <a:bodyPr>
            <a:noAutofit/>
          </a:bodyPr>
          <a:lstStyle/>
          <a:p>
            <a:r>
              <a:rPr lang="en-US" altLang="ko-KR" sz="4400" dirty="0">
                <a:solidFill>
                  <a:srgbClr val="B9A6BB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5Works</a:t>
            </a:r>
            <a:endParaRPr lang="ko-KR" altLang="en-US" sz="4400" dirty="0">
              <a:solidFill>
                <a:srgbClr val="B9A6BB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L 도형 6">
            <a:extLst>
              <a:ext uri="{FF2B5EF4-FFF2-40B4-BE49-F238E27FC236}">
                <a16:creationId xmlns:a16="http://schemas.microsoft.com/office/drawing/2014/main" id="{8ADFE582-0708-47BC-95F1-38FD211C85CB}"/>
              </a:ext>
            </a:extLst>
          </p:cNvPr>
          <p:cNvSpPr/>
          <p:nvPr/>
        </p:nvSpPr>
        <p:spPr>
          <a:xfrm rot="5400000">
            <a:off x="2667000" y="-2667000"/>
            <a:ext cx="6858003" cy="12192004"/>
          </a:xfrm>
          <a:prstGeom prst="corner">
            <a:avLst>
              <a:gd name="adj1" fmla="val 5000"/>
              <a:gd name="adj2" fmla="val 5238"/>
            </a:avLst>
          </a:prstGeom>
          <a:solidFill>
            <a:srgbClr val="38003E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D0D1E-7111-4B24-AB0F-F2E3B6BE53EF}"/>
              </a:ext>
            </a:extLst>
          </p:cNvPr>
          <p:cNvSpPr/>
          <p:nvPr/>
        </p:nvSpPr>
        <p:spPr>
          <a:xfrm>
            <a:off x="10072008" y="359228"/>
            <a:ext cx="2119992" cy="6498772"/>
          </a:xfrm>
          <a:prstGeom prst="rect">
            <a:avLst/>
          </a:prstGeom>
          <a:solidFill>
            <a:srgbClr val="5BFF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7D270A-F481-46F7-9E06-69B5252F9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99" y="2059671"/>
            <a:ext cx="4186111" cy="4724297"/>
          </a:xfrm>
          <a:prstGeom prst="rect">
            <a:avLst/>
          </a:prstGeom>
        </p:spPr>
      </p:pic>
      <p:pic>
        <p:nvPicPr>
          <p:cNvPr id="10" name="Picture 2" descr="EPL 프리미어 리그 고화질 로고 | 짤방-유머게시판 | 일베저장소">
            <a:extLst>
              <a:ext uri="{FF2B5EF4-FFF2-40B4-BE49-F238E27FC236}">
                <a16:creationId xmlns:a16="http://schemas.microsoft.com/office/drawing/2014/main" id="{55B93AB6-7A02-46D2-9224-B2129ACC8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88" y="2412386"/>
            <a:ext cx="6077221" cy="2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0F0457-06FA-4654-9F95-45BDAB39F66F}"/>
              </a:ext>
            </a:extLst>
          </p:cNvPr>
          <p:cNvSpPr/>
          <p:nvPr/>
        </p:nvSpPr>
        <p:spPr>
          <a:xfrm>
            <a:off x="390049" y="1064110"/>
            <a:ext cx="6937696" cy="45719"/>
          </a:xfrm>
          <a:prstGeom prst="rect">
            <a:avLst/>
          </a:prstGeom>
          <a:solidFill>
            <a:srgbClr val="38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81490-4401-459B-B4F7-B9E7B01EC048}"/>
              </a:ext>
            </a:extLst>
          </p:cNvPr>
          <p:cNvSpPr txBox="1"/>
          <p:nvPr/>
        </p:nvSpPr>
        <p:spPr>
          <a:xfrm>
            <a:off x="390049" y="486632"/>
            <a:ext cx="536895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38003E"/>
                </a:solidFill>
                <a:ea typeface="맑은 고딕"/>
              </a:rPr>
              <a:t>4. 모델링 </a:t>
            </a:r>
            <a:r>
              <a:rPr lang="en-US" altLang="ko-KR" sz="3600" dirty="0">
                <a:solidFill>
                  <a:srgbClr val="38003E"/>
                </a:solidFill>
                <a:ea typeface="맑은 고딕"/>
              </a:rPr>
              <a:t>&amp; </a:t>
            </a:r>
            <a:r>
              <a:rPr lang="ko-KR" altLang="en-US" sz="3600" dirty="0">
                <a:solidFill>
                  <a:srgbClr val="38003E"/>
                </a:solidFill>
                <a:ea typeface="맑은 고딕"/>
              </a:rPr>
              <a:t>검증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70AE4-12D9-43D5-A8DF-4446AD6C8D54}"/>
              </a:ext>
            </a:extLst>
          </p:cNvPr>
          <p:cNvSpPr txBox="1"/>
          <p:nvPr/>
        </p:nvSpPr>
        <p:spPr>
          <a:xfrm>
            <a:off x="1216403" y="1109829"/>
            <a:ext cx="5601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700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Random Forest Classification</a:t>
            </a:r>
          </a:p>
          <a:p>
            <a:r>
              <a:rPr lang="ko-KR" altLang="en-US" sz="2800" dirty="0">
                <a:solidFill>
                  <a:srgbClr val="3700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후반전 결과 예측</a:t>
            </a:r>
            <a:endParaRPr lang="en-US" altLang="ko-KR" sz="2800" dirty="0">
              <a:solidFill>
                <a:srgbClr val="37003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231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19359-637A-4CC9-838A-BBB64337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2012" y="6278170"/>
            <a:ext cx="2119992" cy="618265"/>
          </a:xfrm>
        </p:spPr>
        <p:txBody>
          <a:bodyPr>
            <a:noAutofit/>
          </a:bodyPr>
          <a:lstStyle/>
          <a:p>
            <a:r>
              <a:rPr lang="en-US" altLang="ko-KR" sz="4400" dirty="0">
                <a:solidFill>
                  <a:srgbClr val="B9A6BB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5Works</a:t>
            </a:r>
            <a:endParaRPr lang="ko-KR" altLang="en-US" sz="4400" dirty="0">
              <a:solidFill>
                <a:srgbClr val="B9A6BB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L 도형 6">
            <a:extLst>
              <a:ext uri="{FF2B5EF4-FFF2-40B4-BE49-F238E27FC236}">
                <a16:creationId xmlns:a16="http://schemas.microsoft.com/office/drawing/2014/main" id="{8ADFE582-0708-47BC-95F1-38FD211C85CB}"/>
              </a:ext>
            </a:extLst>
          </p:cNvPr>
          <p:cNvSpPr/>
          <p:nvPr/>
        </p:nvSpPr>
        <p:spPr>
          <a:xfrm rot="5400000">
            <a:off x="2667000" y="-2667000"/>
            <a:ext cx="6858003" cy="12192004"/>
          </a:xfrm>
          <a:prstGeom prst="corner">
            <a:avLst>
              <a:gd name="adj1" fmla="val 5000"/>
              <a:gd name="adj2" fmla="val 5238"/>
            </a:avLst>
          </a:prstGeom>
          <a:solidFill>
            <a:srgbClr val="38003E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D0D1E-7111-4B24-AB0F-F2E3B6BE53EF}"/>
              </a:ext>
            </a:extLst>
          </p:cNvPr>
          <p:cNvSpPr/>
          <p:nvPr/>
        </p:nvSpPr>
        <p:spPr>
          <a:xfrm>
            <a:off x="10072008" y="359228"/>
            <a:ext cx="2119992" cy="6498772"/>
          </a:xfrm>
          <a:prstGeom prst="rect">
            <a:avLst/>
          </a:prstGeom>
          <a:solidFill>
            <a:srgbClr val="5BFF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EPL 프리미어 리그 고화질 로고 | 짤방-유머게시판 | 일베저장소">
            <a:extLst>
              <a:ext uri="{FF2B5EF4-FFF2-40B4-BE49-F238E27FC236}">
                <a16:creationId xmlns:a16="http://schemas.microsoft.com/office/drawing/2014/main" id="{55B93AB6-7A02-46D2-9224-B2129ACC8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88" y="2412386"/>
            <a:ext cx="6077221" cy="2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0F0457-06FA-4654-9F95-45BDAB39F66F}"/>
              </a:ext>
            </a:extLst>
          </p:cNvPr>
          <p:cNvSpPr/>
          <p:nvPr/>
        </p:nvSpPr>
        <p:spPr>
          <a:xfrm>
            <a:off x="390049" y="1064110"/>
            <a:ext cx="6937696" cy="45719"/>
          </a:xfrm>
          <a:prstGeom prst="rect">
            <a:avLst/>
          </a:prstGeom>
          <a:solidFill>
            <a:srgbClr val="38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81490-4401-459B-B4F7-B9E7B01EC048}"/>
              </a:ext>
            </a:extLst>
          </p:cNvPr>
          <p:cNvSpPr txBox="1"/>
          <p:nvPr/>
        </p:nvSpPr>
        <p:spPr>
          <a:xfrm>
            <a:off x="390049" y="486632"/>
            <a:ext cx="536895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38003E"/>
                </a:solidFill>
                <a:ea typeface="맑은 고딕"/>
              </a:rPr>
              <a:t>4. 모델링 </a:t>
            </a:r>
            <a:r>
              <a:rPr lang="en-US" altLang="ko-KR" sz="3600" dirty="0">
                <a:solidFill>
                  <a:srgbClr val="38003E"/>
                </a:solidFill>
                <a:ea typeface="맑은 고딕"/>
              </a:rPr>
              <a:t>&amp; </a:t>
            </a:r>
            <a:r>
              <a:rPr lang="ko-KR" altLang="en-US" sz="3600" dirty="0">
                <a:solidFill>
                  <a:srgbClr val="38003E"/>
                </a:solidFill>
                <a:ea typeface="맑은 고딕"/>
              </a:rPr>
              <a:t>검증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70AE4-12D9-43D5-A8DF-4446AD6C8D54}"/>
              </a:ext>
            </a:extLst>
          </p:cNvPr>
          <p:cNvSpPr txBox="1"/>
          <p:nvPr/>
        </p:nvSpPr>
        <p:spPr>
          <a:xfrm>
            <a:off x="1216403" y="1109829"/>
            <a:ext cx="5601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700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Random Forest Classification</a:t>
            </a:r>
          </a:p>
          <a:p>
            <a:r>
              <a:rPr lang="ko-KR" altLang="en-US" sz="2800" dirty="0">
                <a:solidFill>
                  <a:srgbClr val="3700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후반전 결과 예측</a:t>
            </a:r>
            <a:endParaRPr lang="en-US" altLang="ko-KR" sz="2800" dirty="0">
              <a:solidFill>
                <a:srgbClr val="37003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D57970-243A-4AE1-98EC-32AB1ADDE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99" y="2063937"/>
            <a:ext cx="4542605" cy="421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10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19359-637A-4CC9-838A-BBB64337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2012" y="6278170"/>
            <a:ext cx="2119992" cy="618265"/>
          </a:xfrm>
        </p:spPr>
        <p:txBody>
          <a:bodyPr>
            <a:noAutofit/>
          </a:bodyPr>
          <a:lstStyle/>
          <a:p>
            <a:r>
              <a:rPr lang="en-US" altLang="ko-KR" sz="4400" dirty="0">
                <a:solidFill>
                  <a:srgbClr val="B9A6BB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5Works</a:t>
            </a:r>
            <a:endParaRPr lang="ko-KR" altLang="en-US" sz="4400" dirty="0">
              <a:solidFill>
                <a:srgbClr val="B9A6BB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L 도형 6">
            <a:extLst>
              <a:ext uri="{FF2B5EF4-FFF2-40B4-BE49-F238E27FC236}">
                <a16:creationId xmlns:a16="http://schemas.microsoft.com/office/drawing/2014/main" id="{8ADFE582-0708-47BC-95F1-38FD211C85CB}"/>
              </a:ext>
            </a:extLst>
          </p:cNvPr>
          <p:cNvSpPr/>
          <p:nvPr/>
        </p:nvSpPr>
        <p:spPr>
          <a:xfrm rot="5400000">
            <a:off x="2667000" y="-2667000"/>
            <a:ext cx="6858003" cy="12192004"/>
          </a:xfrm>
          <a:prstGeom prst="corner">
            <a:avLst>
              <a:gd name="adj1" fmla="val 5000"/>
              <a:gd name="adj2" fmla="val 5238"/>
            </a:avLst>
          </a:prstGeom>
          <a:solidFill>
            <a:srgbClr val="38003E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D0D1E-7111-4B24-AB0F-F2E3B6BE53EF}"/>
              </a:ext>
            </a:extLst>
          </p:cNvPr>
          <p:cNvSpPr/>
          <p:nvPr/>
        </p:nvSpPr>
        <p:spPr>
          <a:xfrm>
            <a:off x="10072008" y="359228"/>
            <a:ext cx="2119992" cy="6498772"/>
          </a:xfrm>
          <a:prstGeom prst="rect">
            <a:avLst/>
          </a:prstGeom>
          <a:solidFill>
            <a:srgbClr val="5BFF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B654BF-447C-4C0F-A1B7-7D615535E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8" y="1798446"/>
            <a:ext cx="4693679" cy="4721427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CA1E73D-3400-4D23-88E8-8B211457EC32}"/>
              </a:ext>
            </a:extLst>
          </p:cNvPr>
          <p:cNvSpPr txBox="1">
            <a:spLocks/>
          </p:cNvSpPr>
          <p:nvPr/>
        </p:nvSpPr>
        <p:spPr>
          <a:xfrm>
            <a:off x="6173469" y="76859"/>
            <a:ext cx="5037365" cy="1092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solidFill>
                <a:srgbClr val="37003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9" name="Picture 2" descr="EPL 프리미어 리그 고화질 로고 | 짤방-유머게시판 | 일베저장소">
            <a:extLst>
              <a:ext uri="{FF2B5EF4-FFF2-40B4-BE49-F238E27FC236}">
                <a16:creationId xmlns:a16="http://schemas.microsoft.com/office/drawing/2014/main" id="{07C3F3A3-3E54-499D-B9B7-C39E87F5A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88" y="2412386"/>
            <a:ext cx="6077221" cy="2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D0AAC9E-0BCF-4307-B85B-0B30E416C4BA}"/>
              </a:ext>
            </a:extLst>
          </p:cNvPr>
          <p:cNvSpPr/>
          <p:nvPr/>
        </p:nvSpPr>
        <p:spPr>
          <a:xfrm>
            <a:off x="390049" y="1064110"/>
            <a:ext cx="6937696" cy="45719"/>
          </a:xfrm>
          <a:prstGeom prst="rect">
            <a:avLst/>
          </a:prstGeom>
          <a:solidFill>
            <a:srgbClr val="38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9014E-A20B-41B9-B6E1-FD1F7561A092}"/>
              </a:ext>
            </a:extLst>
          </p:cNvPr>
          <p:cNvSpPr txBox="1"/>
          <p:nvPr/>
        </p:nvSpPr>
        <p:spPr>
          <a:xfrm>
            <a:off x="390049" y="486632"/>
            <a:ext cx="536895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38003E"/>
                </a:solidFill>
                <a:ea typeface="맑은 고딕"/>
              </a:rPr>
              <a:t>4. 모델링 </a:t>
            </a:r>
            <a:r>
              <a:rPr lang="en-US" altLang="ko-KR" sz="3600" dirty="0">
                <a:solidFill>
                  <a:srgbClr val="38003E"/>
                </a:solidFill>
                <a:ea typeface="맑은 고딕"/>
              </a:rPr>
              <a:t>&amp; </a:t>
            </a:r>
            <a:r>
              <a:rPr lang="ko-KR" altLang="en-US" sz="3600" dirty="0">
                <a:solidFill>
                  <a:srgbClr val="38003E"/>
                </a:solidFill>
                <a:ea typeface="맑은 고딕"/>
              </a:rPr>
              <a:t>검증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2EB5B2-9603-4B0E-8778-5982F7454474}"/>
              </a:ext>
            </a:extLst>
          </p:cNvPr>
          <p:cNvSpPr txBox="1"/>
          <p:nvPr/>
        </p:nvSpPr>
        <p:spPr>
          <a:xfrm>
            <a:off x="1216403" y="1109829"/>
            <a:ext cx="560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700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SGD </a:t>
            </a:r>
            <a:r>
              <a:rPr lang="en-US" altLang="ko-KR" sz="2800" dirty="0" err="1">
                <a:solidFill>
                  <a:srgbClr val="3700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Calssification</a:t>
            </a:r>
            <a:endParaRPr lang="ko-KR" altLang="en-US" sz="2800" dirty="0">
              <a:solidFill>
                <a:srgbClr val="37003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85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19359-637A-4CC9-838A-BBB64337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6443" y="6254724"/>
            <a:ext cx="2119992" cy="618265"/>
          </a:xfrm>
        </p:spPr>
        <p:txBody>
          <a:bodyPr>
            <a:noAutofit/>
          </a:bodyPr>
          <a:lstStyle/>
          <a:p>
            <a:r>
              <a:rPr lang="en-US" altLang="ko-KR" sz="4400" dirty="0">
                <a:solidFill>
                  <a:srgbClr val="B9A6BB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5Works</a:t>
            </a:r>
            <a:endParaRPr lang="ko-KR" altLang="en-US" sz="4400" dirty="0">
              <a:solidFill>
                <a:srgbClr val="B9A6BB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L 도형 6">
            <a:extLst>
              <a:ext uri="{FF2B5EF4-FFF2-40B4-BE49-F238E27FC236}">
                <a16:creationId xmlns:a16="http://schemas.microsoft.com/office/drawing/2014/main" id="{8ADFE582-0708-47BC-95F1-38FD211C85CB}"/>
              </a:ext>
            </a:extLst>
          </p:cNvPr>
          <p:cNvSpPr/>
          <p:nvPr/>
        </p:nvSpPr>
        <p:spPr>
          <a:xfrm rot="5400000">
            <a:off x="2667000" y="-2667000"/>
            <a:ext cx="6858003" cy="12192004"/>
          </a:xfrm>
          <a:prstGeom prst="corner">
            <a:avLst>
              <a:gd name="adj1" fmla="val 5000"/>
              <a:gd name="adj2" fmla="val 5238"/>
            </a:avLst>
          </a:prstGeom>
          <a:solidFill>
            <a:srgbClr val="38003E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D0D1E-7111-4B24-AB0F-F2E3B6BE53EF}"/>
              </a:ext>
            </a:extLst>
          </p:cNvPr>
          <p:cNvSpPr/>
          <p:nvPr/>
        </p:nvSpPr>
        <p:spPr>
          <a:xfrm>
            <a:off x="10072008" y="359228"/>
            <a:ext cx="2119992" cy="6498772"/>
          </a:xfrm>
          <a:prstGeom prst="rect">
            <a:avLst/>
          </a:prstGeom>
          <a:solidFill>
            <a:srgbClr val="5BFF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B11D1E-914E-46A1-B5CA-2FC750D36AAE}"/>
              </a:ext>
            </a:extLst>
          </p:cNvPr>
          <p:cNvSpPr/>
          <p:nvPr/>
        </p:nvSpPr>
        <p:spPr>
          <a:xfrm>
            <a:off x="390049" y="1064110"/>
            <a:ext cx="6937696" cy="45719"/>
          </a:xfrm>
          <a:prstGeom prst="rect">
            <a:avLst/>
          </a:prstGeom>
          <a:solidFill>
            <a:srgbClr val="38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D71AF9-8E3F-4065-98BD-9BEB924C674A}"/>
              </a:ext>
            </a:extLst>
          </p:cNvPr>
          <p:cNvSpPr txBox="1"/>
          <p:nvPr/>
        </p:nvSpPr>
        <p:spPr>
          <a:xfrm>
            <a:off x="390049" y="486632"/>
            <a:ext cx="536895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38003E"/>
                </a:solidFill>
                <a:ea typeface="맑은 고딕"/>
              </a:rPr>
              <a:t>차례</a:t>
            </a:r>
            <a:endParaRPr lang="ko-KR" altLang="en-US" sz="3600" dirty="0">
              <a:solidFill>
                <a:srgbClr val="38003E"/>
              </a:solidFill>
            </a:endParaRPr>
          </a:p>
        </p:txBody>
      </p:sp>
      <p:pic>
        <p:nvPicPr>
          <p:cNvPr id="14" name="Picture 2" descr="EPL 프리미어 리그 고화질 로고 | 짤방-유머게시판 | 일베저장소">
            <a:extLst>
              <a:ext uri="{FF2B5EF4-FFF2-40B4-BE49-F238E27FC236}">
                <a16:creationId xmlns:a16="http://schemas.microsoft.com/office/drawing/2014/main" id="{AF853BD3-BCF9-4074-81FC-2EEBE8F7E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819" y="2388940"/>
            <a:ext cx="6077221" cy="2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076086-AC3E-47A6-9430-F7D0EF6F0F69}"/>
              </a:ext>
            </a:extLst>
          </p:cNvPr>
          <p:cNvSpPr txBox="1"/>
          <p:nvPr/>
        </p:nvSpPr>
        <p:spPr>
          <a:xfrm>
            <a:off x="1087450" y="1496691"/>
            <a:ext cx="8988373" cy="34022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rgbClr val="37003C"/>
                </a:solidFill>
                <a:ea typeface="맑은 고딕"/>
              </a:rPr>
              <a:t>1. </a:t>
            </a:r>
            <a:r>
              <a:rPr lang="en-US" altLang="ko-KR" sz="2800" dirty="0" err="1">
                <a:solidFill>
                  <a:srgbClr val="37003C"/>
                </a:solidFill>
                <a:ea typeface="맑은 고딕"/>
              </a:rPr>
              <a:t>프로젝트</a:t>
            </a:r>
            <a:r>
              <a:rPr lang="en-US" altLang="ko-KR" sz="2800" dirty="0">
                <a:solidFill>
                  <a:srgbClr val="37003C"/>
                </a:solidFill>
                <a:ea typeface="맑은 고딕"/>
              </a:rPr>
              <a:t> </a:t>
            </a:r>
            <a:r>
              <a:rPr lang="en-US" altLang="ko-KR" sz="2800" dirty="0" err="1">
                <a:solidFill>
                  <a:srgbClr val="37003C"/>
                </a:solidFill>
                <a:ea typeface="맑은 고딕"/>
              </a:rPr>
              <a:t>목표</a:t>
            </a:r>
            <a:r>
              <a:rPr lang="en-US" altLang="ko-KR" sz="2800" dirty="0">
                <a:solidFill>
                  <a:srgbClr val="37003C"/>
                </a:solidFill>
                <a:ea typeface="맑은 고딕"/>
              </a:rPr>
              <a:t> 및 </a:t>
            </a:r>
            <a:r>
              <a:rPr lang="en-US" altLang="ko-KR" sz="2800" dirty="0" err="1">
                <a:solidFill>
                  <a:srgbClr val="37003C"/>
                </a:solidFill>
                <a:ea typeface="맑은 고딕"/>
              </a:rPr>
              <a:t>동기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rgbClr val="37003C"/>
                </a:solidFill>
                <a:ea typeface="맑은 고딕"/>
              </a:rPr>
              <a:t>2. </a:t>
            </a:r>
            <a:r>
              <a:rPr lang="en-US" altLang="ko-KR" sz="2800" dirty="0" err="1">
                <a:solidFill>
                  <a:srgbClr val="37003C"/>
                </a:solidFill>
                <a:ea typeface="맑은 고딕"/>
              </a:rPr>
              <a:t>데이터</a:t>
            </a:r>
            <a:r>
              <a:rPr lang="en-US" altLang="ko-KR" sz="2800" dirty="0">
                <a:solidFill>
                  <a:srgbClr val="37003C"/>
                </a:solidFill>
                <a:ea typeface="맑은 고딕"/>
              </a:rPr>
              <a:t> </a:t>
            </a:r>
            <a:r>
              <a:rPr lang="en-US" altLang="ko-KR" sz="2800" dirty="0" err="1">
                <a:solidFill>
                  <a:srgbClr val="37003C"/>
                </a:solidFill>
                <a:ea typeface="맑은 고딕"/>
              </a:rPr>
              <a:t>전처리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rgbClr val="37003C"/>
                </a:solidFill>
                <a:ea typeface="맑은 고딕"/>
              </a:rPr>
              <a:t>3. </a:t>
            </a:r>
            <a:r>
              <a:rPr lang="en-US" altLang="ko-KR" sz="2800" dirty="0" err="1">
                <a:solidFill>
                  <a:srgbClr val="37003C"/>
                </a:solidFill>
                <a:ea typeface="맑은 고딕"/>
              </a:rPr>
              <a:t>데이터</a:t>
            </a:r>
            <a:r>
              <a:rPr lang="en-US" altLang="ko-KR" sz="2800" dirty="0">
                <a:solidFill>
                  <a:srgbClr val="37003C"/>
                </a:solidFill>
                <a:ea typeface="맑은 고딕"/>
              </a:rPr>
              <a:t> </a:t>
            </a:r>
            <a:r>
              <a:rPr lang="en-US" altLang="ko-KR" sz="2800" dirty="0" err="1">
                <a:solidFill>
                  <a:srgbClr val="37003C"/>
                </a:solidFill>
                <a:ea typeface="맑은 고딕"/>
              </a:rPr>
              <a:t>시각화</a:t>
            </a:r>
            <a:endParaRPr lang="en-US" altLang="ko-KR" sz="2800" dirty="0">
              <a:solidFill>
                <a:srgbClr val="37003C"/>
              </a:solidFill>
              <a:ea typeface="맑은 고딕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rgbClr val="37003C"/>
                </a:solidFill>
                <a:ea typeface="맑은 고딕"/>
              </a:rPr>
              <a:t>4. </a:t>
            </a:r>
            <a:r>
              <a:rPr lang="en-US" altLang="ko-KR" sz="2800" dirty="0" err="1">
                <a:solidFill>
                  <a:srgbClr val="37003C"/>
                </a:solidFill>
                <a:ea typeface="맑은 고딕"/>
              </a:rPr>
              <a:t>모델링</a:t>
            </a:r>
            <a:r>
              <a:rPr lang="en-US" altLang="ko-KR" sz="2800" dirty="0">
                <a:solidFill>
                  <a:srgbClr val="37003C"/>
                </a:solidFill>
                <a:ea typeface="맑은 고딕"/>
              </a:rPr>
              <a:t> 및 </a:t>
            </a:r>
            <a:r>
              <a:rPr lang="en-US" altLang="ko-KR" sz="2800" dirty="0" err="1">
                <a:solidFill>
                  <a:srgbClr val="37003C"/>
                </a:solidFill>
                <a:ea typeface="맑은 고딕"/>
              </a:rPr>
              <a:t>검증</a:t>
            </a:r>
          </a:p>
        </p:txBody>
      </p:sp>
    </p:spTree>
    <p:extLst>
      <p:ext uri="{BB962C8B-B14F-4D97-AF65-F5344CB8AC3E}">
        <p14:creationId xmlns:p14="http://schemas.microsoft.com/office/powerpoint/2010/main" val="1378768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PL 프리미어 리그 고화질 로고 | 짤방-유머게시판 | 일베저장소">
            <a:extLst>
              <a:ext uri="{FF2B5EF4-FFF2-40B4-BE49-F238E27FC236}">
                <a16:creationId xmlns:a16="http://schemas.microsoft.com/office/drawing/2014/main" id="{2514C585-BEA6-4CC2-99AC-3A9F58803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88" y="2412386"/>
            <a:ext cx="6077221" cy="2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319359-637A-4CC9-838A-BBB64337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2011" y="6278170"/>
            <a:ext cx="2119992" cy="618265"/>
          </a:xfrm>
        </p:spPr>
        <p:txBody>
          <a:bodyPr>
            <a:noAutofit/>
          </a:bodyPr>
          <a:lstStyle/>
          <a:p>
            <a:r>
              <a:rPr lang="en-US" altLang="ko-KR" sz="4400" dirty="0">
                <a:solidFill>
                  <a:srgbClr val="37003C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5Works</a:t>
            </a:r>
            <a:endParaRPr lang="ko-KR" altLang="en-US" sz="4400" dirty="0">
              <a:solidFill>
                <a:srgbClr val="37003C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L 도형 6">
            <a:extLst>
              <a:ext uri="{FF2B5EF4-FFF2-40B4-BE49-F238E27FC236}">
                <a16:creationId xmlns:a16="http://schemas.microsoft.com/office/drawing/2014/main" id="{8ADFE582-0708-47BC-95F1-38FD211C85CB}"/>
              </a:ext>
            </a:extLst>
          </p:cNvPr>
          <p:cNvSpPr/>
          <p:nvPr/>
        </p:nvSpPr>
        <p:spPr>
          <a:xfrm rot="5400000">
            <a:off x="2666999" y="-2667000"/>
            <a:ext cx="6858003" cy="12192004"/>
          </a:xfrm>
          <a:prstGeom prst="corner">
            <a:avLst>
              <a:gd name="adj1" fmla="val 5000"/>
              <a:gd name="adj2" fmla="val 5238"/>
            </a:avLst>
          </a:prstGeom>
          <a:solidFill>
            <a:srgbClr val="38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D0D1E-7111-4B24-AB0F-F2E3B6BE53EF}"/>
              </a:ext>
            </a:extLst>
          </p:cNvPr>
          <p:cNvSpPr/>
          <p:nvPr/>
        </p:nvSpPr>
        <p:spPr>
          <a:xfrm>
            <a:off x="10072007" y="359228"/>
            <a:ext cx="2119992" cy="6498772"/>
          </a:xfrm>
          <a:prstGeom prst="rect">
            <a:avLst/>
          </a:prstGeom>
          <a:solidFill>
            <a:srgbClr val="5B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9F2947-2709-441D-9710-8C46D061EDAE}"/>
              </a:ext>
            </a:extLst>
          </p:cNvPr>
          <p:cNvSpPr/>
          <p:nvPr/>
        </p:nvSpPr>
        <p:spPr>
          <a:xfrm>
            <a:off x="4055592" y="2284310"/>
            <a:ext cx="4335517" cy="264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00" dirty="0">
                <a:solidFill>
                  <a:srgbClr val="3D195B"/>
                </a:solidFill>
              </a:rPr>
              <a:t>End.</a:t>
            </a:r>
            <a:endParaRPr lang="ko-KR" altLang="en-US" sz="16600" dirty="0">
              <a:solidFill>
                <a:srgbClr val="3D1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802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EPL 프리미어 리그 고화질 로고 | 짤방-유머게시판 | 일베저장소">
            <a:extLst>
              <a:ext uri="{FF2B5EF4-FFF2-40B4-BE49-F238E27FC236}">
                <a16:creationId xmlns:a16="http://schemas.microsoft.com/office/drawing/2014/main" id="{82D77698-63E1-4BF9-ABA8-11F0DF9DC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349" y="2413778"/>
            <a:ext cx="6077221" cy="2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319359-637A-4CC9-838A-BBB64337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2011" y="6278170"/>
            <a:ext cx="2119992" cy="618265"/>
          </a:xfrm>
        </p:spPr>
        <p:txBody>
          <a:bodyPr>
            <a:noAutofit/>
          </a:bodyPr>
          <a:lstStyle/>
          <a:p>
            <a:r>
              <a:rPr lang="en-US" altLang="ko-KR" sz="4400" dirty="0">
                <a:solidFill>
                  <a:srgbClr val="37003C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5Works</a:t>
            </a:r>
            <a:endParaRPr lang="ko-KR" altLang="en-US" sz="4400" dirty="0">
              <a:solidFill>
                <a:srgbClr val="37003C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L 도형 6">
            <a:extLst>
              <a:ext uri="{FF2B5EF4-FFF2-40B4-BE49-F238E27FC236}">
                <a16:creationId xmlns:a16="http://schemas.microsoft.com/office/drawing/2014/main" id="{8ADFE582-0708-47BC-95F1-38FD211C85CB}"/>
              </a:ext>
            </a:extLst>
          </p:cNvPr>
          <p:cNvSpPr/>
          <p:nvPr/>
        </p:nvSpPr>
        <p:spPr>
          <a:xfrm rot="5400000">
            <a:off x="2666999" y="-2667000"/>
            <a:ext cx="6858003" cy="12192004"/>
          </a:xfrm>
          <a:prstGeom prst="corner">
            <a:avLst>
              <a:gd name="adj1" fmla="val 5000"/>
              <a:gd name="adj2" fmla="val 5238"/>
            </a:avLst>
          </a:prstGeom>
          <a:solidFill>
            <a:srgbClr val="38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D0D1E-7111-4B24-AB0F-F2E3B6BE53EF}"/>
              </a:ext>
            </a:extLst>
          </p:cNvPr>
          <p:cNvSpPr/>
          <p:nvPr/>
        </p:nvSpPr>
        <p:spPr>
          <a:xfrm>
            <a:off x="10072007" y="359228"/>
            <a:ext cx="2119992" cy="6498772"/>
          </a:xfrm>
          <a:prstGeom prst="rect">
            <a:avLst/>
          </a:prstGeom>
          <a:solidFill>
            <a:srgbClr val="5B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9F2947-2709-441D-9710-8C46D061EDAE}"/>
              </a:ext>
            </a:extLst>
          </p:cNvPr>
          <p:cNvSpPr/>
          <p:nvPr/>
        </p:nvSpPr>
        <p:spPr>
          <a:xfrm>
            <a:off x="5702160" y="2120462"/>
            <a:ext cx="4335517" cy="264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00" dirty="0">
              <a:solidFill>
                <a:srgbClr val="37003C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14FDD9-7E76-45EA-8FE1-67E8777AFF13}"/>
              </a:ext>
            </a:extLst>
          </p:cNvPr>
          <p:cNvSpPr/>
          <p:nvPr/>
        </p:nvSpPr>
        <p:spPr>
          <a:xfrm rot="2737526">
            <a:off x="3928241" y="942816"/>
            <a:ext cx="4335517" cy="2648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00" dirty="0">
                <a:solidFill>
                  <a:srgbClr val="3D195B"/>
                </a:solidFill>
              </a:rPr>
              <a:t>?</a:t>
            </a:r>
            <a:endParaRPr lang="ko-KR" altLang="en-US" sz="16600" dirty="0">
              <a:solidFill>
                <a:srgbClr val="3D1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16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19359-637A-4CC9-838A-BBB64337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6443" y="6254724"/>
            <a:ext cx="2119992" cy="618265"/>
          </a:xfrm>
        </p:spPr>
        <p:txBody>
          <a:bodyPr>
            <a:noAutofit/>
          </a:bodyPr>
          <a:lstStyle/>
          <a:p>
            <a:r>
              <a:rPr lang="en-US" altLang="ko-KR" sz="4400" dirty="0">
                <a:solidFill>
                  <a:srgbClr val="B9A6BB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5Works</a:t>
            </a:r>
            <a:endParaRPr lang="ko-KR" altLang="en-US" sz="4400" dirty="0">
              <a:solidFill>
                <a:srgbClr val="B9A6BB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L 도형 6">
            <a:extLst>
              <a:ext uri="{FF2B5EF4-FFF2-40B4-BE49-F238E27FC236}">
                <a16:creationId xmlns:a16="http://schemas.microsoft.com/office/drawing/2014/main" id="{8ADFE582-0708-47BC-95F1-38FD211C85CB}"/>
              </a:ext>
            </a:extLst>
          </p:cNvPr>
          <p:cNvSpPr/>
          <p:nvPr/>
        </p:nvSpPr>
        <p:spPr>
          <a:xfrm rot="5400000">
            <a:off x="2667000" y="-2667000"/>
            <a:ext cx="6858003" cy="12192004"/>
          </a:xfrm>
          <a:prstGeom prst="corner">
            <a:avLst>
              <a:gd name="adj1" fmla="val 5000"/>
              <a:gd name="adj2" fmla="val 5238"/>
            </a:avLst>
          </a:prstGeom>
          <a:solidFill>
            <a:srgbClr val="38003E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D0D1E-7111-4B24-AB0F-F2E3B6BE53EF}"/>
              </a:ext>
            </a:extLst>
          </p:cNvPr>
          <p:cNvSpPr/>
          <p:nvPr/>
        </p:nvSpPr>
        <p:spPr>
          <a:xfrm>
            <a:off x="10072008" y="359228"/>
            <a:ext cx="2119992" cy="6498772"/>
          </a:xfrm>
          <a:prstGeom prst="rect">
            <a:avLst/>
          </a:prstGeom>
          <a:solidFill>
            <a:srgbClr val="5BFF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B11D1E-914E-46A1-B5CA-2FC750D36AAE}"/>
              </a:ext>
            </a:extLst>
          </p:cNvPr>
          <p:cNvSpPr/>
          <p:nvPr/>
        </p:nvSpPr>
        <p:spPr>
          <a:xfrm>
            <a:off x="390049" y="1064110"/>
            <a:ext cx="6937696" cy="45719"/>
          </a:xfrm>
          <a:prstGeom prst="rect">
            <a:avLst/>
          </a:prstGeom>
          <a:solidFill>
            <a:srgbClr val="38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D71AF9-8E3F-4065-98BD-9BEB924C674A}"/>
              </a:ext>
            </a:extLst>
          </p:cNvPr>
          <p:cNvSpPr txBox="1"/>
          <p:nvPr/>
        </p:nvSpPr>
        <p:spPr>
          <a:xfrm>
            <a:off x="390049" y="486632"/>
            <a:ext cx="536895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38003E"/>
                </a:solidFill>
                <a:ea typeface="맑은 고딕"/>
              </a:rPr>
              <a:t>1. 프로젝트 목표 및 동기</a:t>
            </a:r>
          </a:p>
        </p:txBody>
      </p:sp>
      <p:pic>
        <p:nvPicPr>
          <p:cNvPr id="14" name="Picture 2" descr="EPL 프리미어 리그 고화질 로고 | 짤방-유머게시판 | 일베저장소">
            <a:extLst>
              <a:ext uri="{FF2B5EF4-FFF2-40B4-BE49-F238E27FC236}">
                <a16:creationId xmlns:a16="http://schemas.microsoft.com/office/drawing/2014/main" id="{AF853BD3-BCF9-4074-81FC-2EEBE8F7E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819" y="2388940"/>
            <a:ext cx="6077221" cy="2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076086-AC3E-47A6-9430-F7D0EF6F0F69}"/>
              </a:ext>
            </a:extLst>
          </p:cNvPr>
          <p:cNvSpPr txBox="1"/>
          <p:nvPr/>
        </p:nvSpPr>
        <p:spPr>
          <a:xfrm>
            <a:off x="1087450" y="1496691"/>
            <a:ext cx="8988373" cy="45333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>
                <a:solidFill>
                  <a:srgbClr val="37003C"/>
                </a:solidFill>
                <a:ea typeface="맑은 고딕"/>
              </a:rPr>
              <a:t>목표</a:t>
            </a:r>
            <a:br>
              <a:rPr lang="en-US" altLang="ko-KR" sz="2800" dirty="0">
                <a:solidFill>
                  <a:srgbClr val="37003C"/>
                </a:solidFill>
                <a:ea typeface="맑은 고딕"/>
              </a:rPr>
            </a:br>
            <a:r>
              <a:rPr lang="en-US" sz="2800" dirty="0" err="1">
                <a:solidFill>
                  <a:srgbClr val="37003C"/>
                </a:solidFill>
                <a:latin typeface="Malgun Gothic"/>
                <a:ea typeface="Malgun Gothic"/>
              </a:rPr>
              <a:t>경기의</a:t>
            </a:r>
            <a:r>
              <a:rPr lang="en-US" sz="2800" dirty="0">
                <a:solidFill>
                  <a:srgbClr val="37003C"/>
                </a:solidFill>
                <a:latin typeface="Malgun Gothic"/>
                <a:ea typeface="Malgun Gothic"/>
              </a:rPr>
              <a:t> </a:t>
            </a:r>
            <a:r>
              <a:rPr lang="en-US" sz="2800" dirty="0" err="1">
                <a:solidFill>
                  <a:srgbClr val="37003C"/>
                </a:solidFill>
                <a:latin typeface="Malgun Gothic"/>
                <a:ea typeface="Malgun Gothic"/>
              </a:rPr>
              <a:t>통계와</a:t>
            </a:r>
            <a:r>
              <a:rPr lang="en-US" sz="2800" dirty="0">
                <a:solidFill>
                  <a:srgbClr val="37003C"/>
                </a:solidFill>
                <a:latin typeface="Malgun Gothic"/>
                <a:ea typeface="Malgun Gothic"/>
              </a:rPr>
              <a:t> </a:t>
            </a:r>
            <a:r>
              <a:rPr lang="en-US" sz="2800" dirty="0" err="1">
                <a:solidFill>
                  <a:srgbClr val="37003C"/>
                </a:solidFill>
                <a:latin typeface="Malgun Gothic"/>
                <a:ea typeface="Malgun Gothic"/>
              </a:rPr>
              <a:t>배팅사이트</a:t>
            </a:r>
            <a:r>
              <a:rPr lang="en-US" sz="2800" dirty="0">
                <a:solidFill>
                  <a:srgbClr val="37003C"/>
                </a:solidFill>
                <a:latin typeface="Malgun Gothic"/>
                <a:ea typeface="Malgun Gothic"/>
              </a:rPr>
              <a:t> </a:t>
            </a:r>
            <a:r>
              <a:rPr lang="en-US" sz="2800" dirty="0" err="1">
                <a:solidFill>
                  <a:srgbClr val="37003C"/>
                </a:solidFill>
                <a:latin typeface="Malgun Gothic"/>
                <a:ea typeface="Malgun Gothic"/>
              </a:rPr>
              <a:t>배당률을</a:t>
            </a:r>
            <a:r>
              <a:rPr lang="en-US" sz="2800" dirty="0">
                <a:solidFill>
                  <a:srgbClr val="37003C"/>
                </a:solidFill>
                <a:latin typeface="Malgun Gothic"/>
                <a:ea typeface="Malgun Gothic"/>
              </a:rPr>
              <a:t> </a:t>
            </a:r>
            <a:r>
              <a:rPr lang="en-US" sz="2800" dirty="0" err="1">
                <a:solidFill>
                  <a:srgbClr val="37003C"/>
                </a:solidFill>
                <a:latin typeface="Malgun Gothic"/>
                <a:ea typeface="Malgun Gothic"/>
              </a:rPr>
              <a:t>통해</a:t>
            </a:r>
            <a:r>
              <a:rPr lang="en-US" sz="2800" dirty="0">
                <a:solidFill>
                  <a:srgbClr val="37003C"/>
                </a:solidFill>
                <a:latin typeface="Malgun Gothic"/>
                <a:ea typeface="Malgun Gothic"/>
              </a:rPr>
              <a:t> </a:t>
            </a:r>
            <a:r>
              <a:rPr lang="en-US" sz="2800" dirty="0" err="1">
                <a:solidFill>
                  <a:srgbClr val="37003C"/>
                </a:solidFill>
                <a:latin typeface="Malgun Gothic"/>
                <a:ea typeface="Malgun Gothic"/>
              </a:rPr>
              <a:t>스포츠</a:t>
            </a:r>
            <a:r>
              <a:rPr lang="en-US" sz="2800" dirty="0">
                <a:solidFill>
                  <a:srgbClr val="37003C"/>
                </a:solidFill>
                <a:latin typeface="Malgun Gothic"/>
                <a:ea typeface="Malgun Gothic"/>
              </a:rPr>
              <a:t> </a:t>
            </a:r>
            <a:r>
              <a:rPr lang="en-US" sz="2800" dirty="0" err="1">
                <a:solidFill>
                  <a:srgbClr val="37003C"/>
                </a:solidFill>
                <a:latin typeface="Malgun Gothic"/>
                <a:ea typeface="Malgun Gothic"/>
              </a:rPr>
              <a:t>경기</a:t>
            </a:r>
            <a:r>
              <a:rPr lang="en-US" sz="2800" dirty="0">
                <a:solidFill>
                  <a:srgbClr val="37003C"/>
                </a:solidFill>
                <a:latin typeface="Malgun Gothic"/>
                <a:ea typeface="Malgun Gothic"/>
              </a:rPr>
              <a:t> </a:t>
            </a:r>
            <a:r>
              <a:rPr lang="en-US" sz="2800" dirty="0" err="1">
                <a:solidFill>
                  <a:srgbClr val="37003C"/>
                </a:solidFill>
                <a:latin typeface="Malgun Gothic"/>
                <a:ea typeface="Malgun Gothic"/>
              </a:rPr>
              <a:t>결과를</a:t>
            </a:r>
            <a:r>
              <a:rPr lang="en-US" sz="2800" dirty="0">
                <a:solidFill>
                  <a:srgbClr val="37003C"/>
                </a:solidFill>
                <a:latin typeface="Malgun Gothic"/>
                <a:ea typeface="Malgun Gothic"/>
              </a:rPr>
              <a:t> </a:t>
            </a:r>
            <a:r>
              <a:rPr lang="en-US" sz="2800" dirty="0" err="1">
                <a:solidFill>
                  <a:srgbClr val="37003C"/>
                </a:solidFill>
                <a:latin typeface="Malgun Gothic"/>
                <a:ea typeface="Malgun Gothic"/>
              </a:rPr>
              <a:t>예측한다</a:t>
            </a:r>
            <a:r>
              <a:rPr lang="en-US" sz="2800" dirty="0">
                <a:solidFill>
                  <a:srgbClr val="37003C"/>
                </a:solidFill>
                <a:latin typeface="Malgun Gothic"/>
                <a:ea typeface="Malgun Gothic"/>
              </a:rPr>
              <a:t>. </a:t>
            </a:r>
            <a:endParaRPr lang="en-US" altLang="ko-KR" sz="2800" dirty="0">
              <a:solidFill>
                <a:srgbClr val="37003C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br>
              <a:rPr lang="en-US" altLang="ko-KR" sz="2800" dirty="0">
                <a:solidFill>
                  <a:srgbClr val="37003C"/>
                </a:solidFill>
                <a:ea typeface="맑은 고딕"/>
              </a:rPr>
            </a:br>
            <a:r>
              <a:rPr lang="en-US" altLang="ko-KR" sz="2800" dirty="0" err="1">
                <a:solidFill>
                  <a:srgbClr val="37003C"/>
                </a:solidFill>
                <a:ea typeface="맑은 고딕"/>
              </a:rPr>
              <a:t>동기</a:t>
            </a:r>
            <a:endParaRPr lang="en-US" altLang="ko-KR" sz="2800" dirty="0">
              <a:solidFill>
                <a:srgbClr val="37003C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37003C"/>
                </a:solidFill>
                <a:ea typeface="맑은 고딕"/>
              </a:rPr>
              <a:t>"</a:t>
            </a:r>
            <a:r>
              <a:rPr lang="en-US" altLang="ko-KR" sz="2800" dirty="0" err="1">
                <a:solidFill>
                  <a:srgbClr val="37003C"/>
                </a:solidFill>
                <a:ea typeface="맑은 고딕"/>
              </a:rPr>
              <a:t>예측을</a:t>
            </a:r>
            <a:r>
              <a:rPr lang="en-US" altLang="ko-KR" sz="2800" dirty="0">
                <a:solidFill>
                  <a:srgbClr val="37003C"/>
                </a:solidFill>
                <a:ea typeface="맑은 고딕"/>
              </a:rPr>
              <a:t> </a:t>
            </a:r>
            <a:r>
              <a:rPr lang="en-US" altLang="ko-KR" sz="2800" dirty="0" err="1">
                <a:solidFill>
                  <a:srgbClr val="37003C"/>
                </a:solidFill>
                <a:ea typeface="맑은 고딕"/>
              </a:rPr>
              <a:t>통한</a:t>
            </a:r>
            <a:r>
              <a:rPr lang="en-US" altLang="ko-KR" sz="2800" dirty="0">
                <a:solidFill>
                  <a:srgbClr val="37003C"/>
                </a:solidFill>
                <a:ea typeface="맑은 고딕"/>
              </a:rPr>
              <a:t> </a:t>
            </a:r>
            <a:r>
              <a:rPr lang="en-US" altLang="ko-KR" sz="2800" dirty="0" err="1">
                <a:solidFill>
                  <a:srgbClr val="37003C"/>
                </a:solidFill>
                <a:ea typeface="맑은 고딕"/>
              </a:rPr>
              <a:t>팀의</a:t>
            </a:r>
            <a:r>
              <a:rPr lang="en-US" altLang="ko-KR" sz="2800" dirty="0">
                <a:solidFill>
                  <a:srgbClr val="37003C"/>
                </a:solidFill>
                <a:ea typeface="맑은 고딕"/>
              </a:rPr>
              <a:t> </a:t>
            </a:r>
            <a:r>
              <a:rPr lang="en-US" altLang="ko-KR" sz="2800" dirty="0" err="1">
                <a:solidFill>
                  <a:srgbClr val="37003C"/>
                </a:solidFill>
                <a:ea typeface="맑은 고딕"/>
              </a:rPr>
              <a:t>경기력</a:t>
            </a:r>
            <a:r>
              <a:rPr lang="en-US" altLang="ko-KR" sz="2800" dirty="0">
                <a:solidFill>
                  <a:srgbClr val="37003C"/>
                </a:solidFill>
                <a:ea typeface="맑은 고딕"/>
              </a:rPr>
              <a:t> </a:t>
            </a:r>
            <a:r>
              <a:rPr lang="en-US" altLang="ko-KR" sz="2800" dirty="0" err="1">
                <a:solidFill>
                  <a:srgbClr val="37003C"/>
                </a:solidFill>
                <a:ea typeface="맑은 고딕"/>
              </a:rPr>
              <a:t>분석과</a:t>
            </a:r>
            <a:r>
              <a:rPr lang="en-US" altLang="ko-KR" sz="2800" dirty="0">
                <a:solidFill>
                  <a:srgbClr val="37003C"/>
                </a:solidFill>
                <a:ea typeface="맑은 고딕"/>
              </a:rPr>
              <a:t> </a:t>
            </a:r>
            <a:r>
              <a:rPr lang="en-US" altLang="ko-KR" sz="2800" dirty="0" err="1">
                <a:solidFill>
                  <a:srgbClr val="37003C"/>
                </a:solidFill>
                <a:ea typeface="맑은 고딕"/>
              </a:rPr>
              <a:t>배팅</a:t>
            </a:r>
            <a:r>
              <a:rPr lang="en-US" altLang="ko-KR" sz="2800" dirty="0">
                <a:solidFill>
                  <a:srgbClr val="37003C"/>
                </a:solidFill>
                <a:ea typeface="맑은 고딕"/>
              </a:rPr>
              <a:t> </a:t>
            </a:r>
            <a:r>
              <a:rPr lang="en-US" altLang="ko-KR" sz="2800" dirty="0" err="1">
                <a:solidFill>
                  <a:srgbClr val="37003C"/>
                </a:solidFill>
                <a:ea typeface="맑은 고딕"/>
              </a:rPr>
              <a:t>사이트의</a:t>
            </a:r>
            <a:r>
              <a:rPr lang="en-US" altLang="ko-KR" sz="2800" dirty="0">
                <a:solidFill>
                  <a:srgbClr val="37003C"/>
                </a:solidFill>
                <a:ea typeface="맑은 고딕"/>
              </a:rPr>
              <a:t> </a:t>
            </a:r>
            <a:r>
              <a:rPr lang="en-US" altLang="ko-KR" sz="2800" dirty="0" err="1">
                <a:solidFill>
                  <a:srgbClr val="37003C"/>
                </a:solidFill>
                <a:ea typeface="맑은 고딕"/>
              </a:rPr>
              <a:t>배당률을</a:t>
            </a:r>
            <a:r>
              <a:rPr lang="en-US" altLang="ko-KR" sz="2800" dirty="0">
                <a:solidFill>
                  <a:srgbClr val="37003C"/>
                </a:solidFill>
                <a:ea typeface="맑은 고딕"/>
              </a:rPr>
              <a:t> </a:t>
            </a:r>
            <a:r>
              <a:rPr lang="en-US" altLang="ko-KR" sz="2800" dirty="0" err="1">
                <a:solidFill>
                  <a:srgbClr val="37003C"/>
                </a:solidFill>
                <a:ea typeface="맑은 고딕"/>
              </a:rPr>
              <a:t>조정할</a:t>
            </a:r>
            <a:r>
              <a:rPr lang="en-US" altLang="ko-KR" sz="2800" dirty="0">
                <a:solidFill>
                  <a:srgbClr val="37003C"/>
                </a:solidFill>
                <a:ea typeface="맑은 고딕"/>
              </a:rPr>
              <a:t> 수 </a:t>
            </a:r>
            <a:r>
              <a:rPr lang="en-US" altLang="ko-KR" sz="2800" dirty="0" err="1">
                <a:solidFill>
                  <a:srgbClr val="37003C"/>
                </a:solidFill>
                <a:ea typeface="맑은 고딕"/>
              </a:rPr>
              <a:t>있을</a:t>
            </a:r>
            <a:r>
              <a:rPr lang="en-US" altLang="ko-KR" sz="2800" dirty="0">
                <a:solidFill>
                  <a:srgbClr val="37003C"/>
                </a:solidFill>
                <a:ea typeface="맑은 고딕"/>
              </a:rPr>
              <a:t> </a:t>
            </a:r>
            <a:r>
              <a:rPr lang="en-US" altLang="ko-KR" sz="2800" dirty="0" err="1">
                <a:solidFill>
                  <a:srgbClr val="37003C"/>
                </a:solidFill>
                <a:ea typeface="맑은 고딕"/>
              </a:rPr>
              <a:t>것인가</a:t>
            </a:r>
            <a:r>
              <a:rPr lang="en-US" altLang="ko-KR" sz="2800" dirty="0">
                <a:solidFill>
                  <a:srgbClr val="37003C"/>
                </a:solidFill>
                <a:ea typeface="맑은 고딕"/>
              </a:rPr>
              <a:t>?"를 </a:t>
            </a:r>
            <a:r>
              <a:rPr lang="en-US" altLang="ko-KR" sz="2800" dirty="0" err="1">
                <a:solidFill>
                  <a:srgbClr val="37003C"/>
                </a:solidFill>
                <a:ea typeface="맑은 고딕"/>
              </a:rPr>
              <a:t>알아보기</a:t>
            </a:r>
            <a:r>
              <a:rPr lang="en-US" altLang="ko-KR" sz="2800" dirty="0">
                <a:solidFill>
                  <a:srgbClr val="37003C"/>
                </a:solidFill>
                <a:ea typeface="맑은 고딕"/>
              </a:rPr>
              <a:t> </a:t>
            </a:r>
            <a:r>
              <a:rPr lang="en-US" altLang="ko-KR" sz="2800" dirty="0" err="1">
                <a:solidFill>
                  <a:srgbClr val="37003C"/>
                </a:solidFill>
                <a:ea typeface="맑은 고딕"/>
              </a:rPr>
              <a:t>위해</a:t>
            </a:r>
          </a:p>
        </p:txBody>
      </p:sp>
    </p:spTree>
    <p:extLst>
      <p:ext uri="{BB962C8B-B14F-4D97-AF65-F5344CB8AC3E}">
        <p14:creationId xmlns:p14="http://schemas.microsoft.com/office/powerpoint/2010/main" val="13044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19359-637A-4CC9-838A-BBB64337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2012" y="6278170"/>
            <a:ext cx="2119992" cy="618265"/>
          </a:xfrm>
        </p:spPr>
        <p:txBody>
          <a:bodyPr>
            <a:noAutofit/>
          </a:bodyPr>
          <a:lstStyle/>
          <a:p>
            <a:r>
              <a:rPr lang="en-US" altLang="ko-KR" sz="4400" dirty="0">
                <a:solidFill>
                  <a:srgbClr val="B9A6BB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5Works</a:t>
            </a:r>
            <a:endParaRPr lang="ko-KR" altLang="en-US" sz="4400" dirty="0">
              <a:solidFill>
                <a:srgbClr val="B9A6BB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L 도형 6">
            <a:extLst>
              <a:ext uri="{FF2B5EF4-FFF2-40B4-BE49-F238E27FC236}">
                <a16:creationId xmlns:a16="http://schemas.microsoft.com/office/drawing/2014/main" id="{8ADFE582-0708-47BC-95F1-38FD211C85CB}"/>
              </a:ext>
            </a:extLst>
          </p:cNvPr>
          <p:cNvSpPr/>
          <p:nvPr/>
        </p:nvSpPr>
        <p:spPr>
          <a:xfrm rot="5400000">
            <a:off x="2667000" y="-2667000"/>
            <a:ext cx="6858003" cy="12192004"/>
          </a:xfrm>
          <a:prstGeom prst="corner">
            <a:avLst>
              <a:gd name="adj1" fmla="val 5000"/>
              <a:gd name="adj2" fmla="val 5238"/>
            </a:avLst>
          </a:prstGeom>
          <a:solidFill>
            <a:srgbClr val="38003E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D0D1E-7111-4B24-AB0F-F2E3B6BE53EF}"/>
              </a:ext>
            </a:extLst>
          </p:cNvPr>
          <p:cNvSpPr/>
          <p:nvPr/>
        </p:nvSpPr>
        <p:spPr>
          <a:xfrm>
            <a:off x="10072008" y="359228"/>
            <a:ext cx="2119992" cy="6498772"/>
          </a:xfrm>
          <a:prstGeom prst="rect">
            <a:avLst/>
          </a:prstGeom>
          <a:solidFill>
            <a:srgbClr val="5BFF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F2049-2452-4CEE-97F6-59EA633F1773}"/>
              </a:ext>
            </a:extLst>
          </p:cNvPr>
          <p:cNvSpPr/>
          <p:nvPr/>
        </p:nvSpPr>
        <p:spPr>
          <a:xfrm>
            <a:off x="390049" y="1064110"/>
            <a:ext cx="6937696" cy="45719"/>
          </a:xfrm>
          <a:prstGeom prst="rect">
            <a:avLst/>
          </a:prstGeom>
          <a:solidFill>
            <a:srgbClr val="38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66782-E4A0-4356-982A-7C1BE91DE9CB}"/>
              </a:ext>
            </a:extLst>
          </p:cNvPr>
          <p:cNvSpPr txBox="1"/>
          <p:nvPr/>
        </p:nvSpPr>
        <p:spPr>
          <a:xfrm>
            <a:off x="390049" y="486632"/>
            <a:ext cx="536895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38003E"/>
                </a:solidFill>
                <a:ea typeface="맑은 고딕"/>
              </a:rPr>
              <a:t>1. 프로젝트 목표 및 동기</a:t>
            </a:r>
          </a:p>
        </p:txBody>
      </p:sp>
      <p:pic>
        <p:nvPicPr>
          <p:cNvPr id="14" name="Picture 2" descr="EPL 프리미어 리그 고화질 로고 | 짤방-유머게시판 | 일베저장소">
            <a:extLst>
              <a:ext uri="{FF2B5EF4-FFF2-40B4-BE49-F238E27FC236}">
                <a16:creationId xmlns:a16="http://schemas.microsoft.com/office/drawing/2014/main" id="{3A134623-2F93-40E7-B458-C68DE9009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88" y="2412386"/>
            <a:ext cx="6077221" cy="2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FCB8C022-050A-432E-98AC-A171A7895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92" y="1752636"/>
            <a:ext cx="6236677" cy="453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6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19359-637A-4CC9-838A-BBB64337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6443" y="6254724"/>
            <a:ext cx="2119992" cy="618265"/>
          </a:xfrm>
        </p:spPr>
        <p:txBody>
          <a:bodyPr>
            <a:noAutofit/>
          </a:bodyPr>
          <a:lstStyle/>
          <a:p>
            <a:r>
              <a:rPr lang="en-US" altLang="ko-KR" sz="4400" dirty="0">
                <a:solidFill>
                  <a:srgbClr val="B9A6BB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5Works</a:t>
            </a:r>
            <a:endParaRPr lang="ko-KR" altLang="en-US" sz="4400" dirty="0">
              <a:solidFill>
                <a:srgbClr val="B9A6BB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L 도형 6">
            <a:extLst>
              <a:ext uri="{FF2B5EF4-FFF2-40B4-BE49-F238E27FC236}">
                <a16:creationId xmlns:a16="http://schemas.microsoft.com/office/drawing/2014/main" id="{8ADFE582-0708-47BC-95F1-38FD211C85CB}"/>
              </a:ext>
            </a:extLst>
          </p:cNvPr>
          <p:cNvSpPr/>
          <p:nvPr/>
        </p:nvSpPr>
        <p:spPr>
          <a:xfrm rot="5400000">
            <a:off x="2667000" y="-2667000"/>
            <a:ext cx="6858003" cy="12192004"/>
          </a:xfrm>
          <a:prstGeom prst="corner">
            <a:avLst>
              <a:gd name="adj1" fmla="val 5000"/>
              <a:gd name="adj2" fmla="val 5238"/>
            </a:avLst>
          </a:prstGeom>
          <a:solidFill>
            <a:srgbClr val="38003E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D0D1E-7111-4B24-AB0F-F2E3B6BE53EF}"/>
              </a:ext>
            </a:extLst>
          </p:cNvPr>
          <p:cNvSpPr/>
          <p:nvPr/>
        </p:nvSpPr>
        <p:spPr>
          <a:xfrm>
            <a:off x="10072008" y="359228"/>
            <a:ext cx="2119992" cy="6498772"/>
          </a:xfrm>
          <a:prstGeom prst="rect">
            <a:avLst/>
          </a:prstGeom>
          <a:solidFill>
            <a:srgbClr val="5BFF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D62D23-6B14-4222-AF03-99E5E34C8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69" y="1968831"/>
            <a:ext cx="10074729" cy="3661001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9875DD06-102D-4048-8DE7-460C117296D8}"/>
              </a:ext>
            </a:extLst>
          </p:cNvPr>
          <p:cNvSpPr txBox="1">
            <a:spLocks/>
          </p:cNvSpPr>
          <p:nvPr/>
        </p:nvSpPr>
        <p:spPr>
          <a:xfrm>
            <a:off x="675969" y="5372961"/>
            <a:ext cx="5037365" cy="1092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rgbClr val="37003C"/>
                </a:solidFill>
                <a:latin typeface="맑은 고딕"/>
                <a:ea typeface="맑은 고딕"/>
                <a:cs typeface="맑은 고딕 Semilight"/>
              </a:rPr>
              <a:t>Shape: 7260X56</a:t>
            </a:r>
            <a:endParaRPr lang="ko-KR" altLang="en-US" sz="3200" dirty="0">
              <a:solidFill>
                <a:srgbClr val="37003C"/>
              </a:solidFill>
              <a:latin typeface="맑은 고딕"/>
              <a:ea typeface="맑은 고딕"/>
              <a:cs typeface="맑은 고딕 Semiligh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B11D1E-914E-46A1-B5CA-2FC750D36AAE}"/>
              </a:ext>
            </a:extLst>
          </p:cNvPr>
          <p:cNvSpPr/>
          <p:nvPr/>
        </p:nvSpPr>
        <p:spPr>
          <a:xfrm>
            <a:off x="390049" y="1064110"/>
            <a:ext cx="6937696" cy="45719"/>
          </a:xfrm>
          <a:prstGeom prst="rect">
            <a:avLst/>
          </a:prstGeom>
          <a:solidFill>
            <a:srgbClr val="38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D71AF9-8E3F-4065-98BD-9BEB924C674A}"/>
              </a:ext>
            </a:extLst>
          </p:cNvPr>
          <p:cNvSpPr txBox="1"/>
          <p:nvPr/>
        </p:nvSpPr>
        <p:spPr>
          <a:xfrm>
            <a:off x="390049" y="486632"/>
            <a:ext cx="536895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38003E"/>
                </a:solidFill>
                <a:ea typeface="맑은 고딕"/>
              </a:rPr>
              <a:t>2. 데이터 </a:t>
            </a:r>
            <a:r>
              <a:rPr lang="ko-KR" altLang="en-US" sz="3600" dirty="0" err="1">
                <a:solidFill>
                  <a:srgbClr val="38003E"/>
                </a:solidFill>
                <a:ea typeface="맑은 고딕"/>
              </a:rPr>
              <a:t>전처리</a:t>
            </a:r>
            <a:endParaRPr lang="ko-KR" altLang="en-US" sz="3600" dirty="0">
              <a:solidFill>
                <a:srgbClr val="38003E"/>
              </a:solidFill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8A0AD-F810-4CAB-9155-225EC9C1E77D}"/>
              </a:ext>
            </a:extLst>
          </p:cNvPr>
          <p:cNvSpPr txBox="1"/>
          <p:nvPr/>
        </p:nvSpPr>
        <p:spPr>
          <a:xfrm>
            <a:off x="1216404" y="1109829"/>
            <a:ext cx="372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7003C"/>
                </a:solidFill>
              </a:rPr>
              <a:t>Data Frame</a:t>
            </a:r>
            <a:endParaRPr lang="ko-KR" altLang="en-US" sz="2800" dirty="0">
              <a:solidFill>
                <a:srgbClr val="37003C"/>
              </a:solidFill>
            </a:endParaRPr>
          </a:p>
        </p:txBody>
      </p:sp>
      <p:pic>
        <p:nvPicPr>
          <p:cNvPr id="14" name="Picture 2" descr="EPL 프리미어 리그 고화질 로고 | 짤방-유머게시판 | 일베저장소">
            <a:extLst>
              <a:ext uri="{FF2B5EF4-FFF2-40B4-BE49-F238E27FC236}">
                <a16:creationId xmlns:a16="http://schemas.microsoft.com/office/drawing/2014/main" id="{AF853BD3-BCF9-4074-81FC-2EEBE8F7E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819" y="2388940"/>
            <a:ext cx="6077221" cy="2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78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19359-637A-4CC9-838A-BBB64337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2012" y="6278170"/>
            <a:ext cx="2119992" cy="618265"/>
          </a:xfrm>
        </p:spPr>
        <p:txBody>
          <a:bodyPr>
            <a:noAutofit/>
          </a:bodyPr>
          <a:lstStyle/>
          <a:p>
            <a:r>
              <a:rPr lang="en-US" altLang="ko-KR" sz="4400" dirty="0">
                <a:solidFill>
                  <a:srgbClr val="B9A6BB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5Works</a:t>
            </a:r>
            <a:endParaRPr lang="ko-KR" altLang="en-US" sz="4400" dirty="0">
              <a:solidFill>
                <a:srgbClr val="B9A6BB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L 도형 6">
            <a:extLst>
              <a:ext uri="{FF2B5EF4-FFF2-40B4-BE49-F238E27FC236}">
                <a16:creationId xmlns:a16="http://schemas.microsoft.com/office/drawing/2014/main" id="{8ADFE582-0708-47BC-95F1-38FD211C85CB}"/>
              </a:ext>
            </a:extLst>
          </p:cNvPr>
          <p:cNvSpPr/>
          <p:nvPr/>
        </p:nvSpPr>
        <p:spPr>
          <a:xfrm rot="5400000">
            <a:off x="2667000" y="-2667000"/>
            <a:ext cx="6858003" cy="12192004"/>
          </a:xfrm>
          <a:prstGeom prst="corner">
            <a:avLst>
              <a:gd name="adj1" fmla="val 5000"/>
              <a:gd name="adj2" fmla="val 5238"/>
            </a:avLst>
          </a:prstGeom>
          <a:solidFill>
            <a:srgbClr val="38003E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D0D1E-7111-4B24-AB0F-F2E3B6BE53EF}"/>
              </a:ext>
            </a:extLst>
          </p:cNvPr>
          <p:cNvSpPr/>
          <p:nvPr/>
        </p:nvSpPr>
        <p:spPr>
          <a:xfrm>
            <a:off x="10072008" y="359228"/>
            <a:ext cx="2119992" cy="6498772"/>
          </a:xfrm>
          <a:prstGeom prst="rect">
            <a:avLst/>
          </a:prstGeom>
          <a:solidFill>
            <a:srgbClr val="5BFF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F2049-2452-4CEE-97F6-59EA633F1773}"/>
              </a:ext>
            </a:extLst>
          </p:cNvPr>
          <p:cNvSpPr/>
          <p:nvPr/>
        </p:nvSpPr>
        <p:spPr>
          <a:xfrm>
            <a:off x="390049" y="1064110"/>
            <a:ext cx="6937696" cy="45719"/>
          </a:xfrm>
          <a:prstGeom prst="rect">
            <a:avLst/>
          </a:prstGeom>
          <a:solidFill>
            <a:srgbClr val="38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66782-E4A0-4356-982A-7C1BE91DE9CB}"/>
              </a:ext>
            </a:extLst>
          </p:cNvPr>
          <p:cNvSpPr txBox="1"/>
          <p:nvPr/>
        </p:nvSpPr>
        <p:spPr>
          <a:xfrm>
            <a:off x="390049" y="486632"/>
            <a:ext cx="536895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38003E"/>
                </a:solidFill>
                <a:ea typeface="맑은 고딕"/>
              </a:rPr>
              <a:t>2. 데이터 </a:t>
            </a:r>
            <a:r>
              <a:rPr lang="ko-KR" altLang="en-US" sz="3600" dirty="0" err="1">
                <a:solidFill>
                  <a:srgbClr val="38003E"/>
                </a:solidFill>
                <a:ea typeface="맑은 고딕"/>
              </a:rPr>
              <a:t>전처리</a:t>
            </a:r>
            <a:endParaRPr lang="ko-KR" altLang="en-US" sz="3600" dirty="0">
              <a:solidFill>
                <a:srgbClr val="38003E"/>
              </a:solidFill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75DB9-30A7-4019-A405-D2855778C699}"/>
              </a:ext>
            </a:extLst>
          </p:cNvPr>
          <p:cNvSpPr txBox="1"/>
          <p:nvPr/>
        </p:nvSpPr>
        <p:spPr>
          <a:xfrm>
            <a:off x="1216404" y="1109829"/>
            <a:ext cx="372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7003C"/>
                </a:solidFill>
              </a:rPr>
              <a:t>Columns  </a:t>
            </a:r>
            <a:r>
              <a:rPr lang="ko-KR" altLang="en-US" sz="2800" dirty="0">
                <a:solidFill>
                  <a:srgbClr val="37003C"/>
                </a:solidFill>
              </a:rPr>
              <a:t>체크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C0FE0D-162E-40EB-A068-449AB8363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741621"/>
              </p:ext>
            </p:extLst>
          </p:nvPr>
        </p:nvGraphicFramePr>
        <p:xfrm>
          <a:off x="1216404" y="1887612"/>
          <a:ext cx="5121558" cy="386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186">
                  <a:extLst>
                    <a:ext uri="{9D8B030D-6E8A-4147-A177-3AD203B41FA5}">
                      <a16:colId xmlns:a16="http://schemas.microsoft.com/office/drawing/2014/main" val="648696878"/>
                    </a:ext>
                  </a:extLst>
                </a:gridCol>
                <a:gridCol w="2025915">
                  <a:extLst>
                    <a:ext uri="{9D8B030D-6E8A-4147-A177-3AD203B41FA5}">
                      <a16:colId xmlns:a16="http://schemas.microsoft.com/office/drawing/2014/main" val="12863906"/>
                    </a:ext>
                  </a:extLst>
                </a:gridCol>
                <a:gridCol w="1388457">
                  <a:extLst>
                    <a:ext uri="{9D8B030D-6E8A-4147-A177-3AD203B41FA5}">
                      <a16:colId xmlns:a16="http://schemas.microsoft.com/office/drawing/2014/main" val="4279563616"/>
                    </a:ext>
                  </a:extLst>
                </a:gridCol>
              </a:tblGrid>
              <a:tr h="5432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Columns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00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Means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00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00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025393"/>
                  </a:ext>
                </a:extLst>
              </a:tr>
              <a:tr h="543242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8003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HomeTeam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38003E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latinLnBrk="1"/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8003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AwayTeam</a:t>
                      </a:r>
                      <a:endParaRPr lang="ko-KR" altLang="en-US" dirty="0">
                        <a:solidFill>
                          <a:srgbClr val="38003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38003E"/>
                          </a:solidFill>
                        </a:rPr>
                        <a:t>팀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38003E"/>
                          </a:solidFill>
                        </a:rPr>
                        <a:t>Cat_val</a:t>
                      </a:r>
                      <a:endParaRPr lang="ko-KR" altLang="en-US" dirty="0">
                        <a:solidFill>
                          <a:srgbClr val="38003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161094"/>
                  </a:ext>
                </a:extLst>
              </a:tr>
              <a:tr h="543242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8003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FTR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38003E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latinLnBrk="1"/>
                      <a:r>
                        <a:rPr kumimoji="0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8003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HTR</a:t>
                      </a:r>
                      <a:endParaRPr lang="ko-KR" altLang="en-US" dirty="0">
                        <a:solidFill>
                          <a:srgbClr val="38003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38003E"/>
                          </a:solidFill>
                        </a:rPr>
                        <a:t>경기 결과</a:t>
                      </a:r>
                      <a:endParaRPr lang="en-US" altLang="ko-KR" dirty="0">
                        <a:solidFill>
                          <a:srgbClr val="38003E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38003E"/>
                          </a:solidFill>
                        </a:rPr>
                        <a:t>(Full, Half)</a:t>
                      </a:r>
                      <a:endParaRPr lang="ko-KR" altLang="en-US" dirty="0">
                        <a:solidFill>
                          <a:srgbClr val="38003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38003E"/>
                          </a:solidFill>
                        </a:rPr>
                        <a:t>Cat_val</a:t>
                      </a:r>
                      <a:endParaRPr lang="ko-KR" altLang="en-US" dirty="0">
                        <a:solidFill>
                          <a:srgbClr val="38003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92472"/>
                  </a:ext>
                </a:extLst>
              </a:tr>
              <a:tr h="950673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8003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FTHG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8003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 / </a:t>
                      </a:r>
                      <a:r>
                        <a:rPr kumimoji="0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8003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FTAG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38003E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latinLnBrk="1"/>
                      <a:r>
                        <a:rPr kumimoji="0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8003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HTHG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8003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 /</a:t>
                      </a:r>
                      <a:r>
                        <a:rPr kumimoji="0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8003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 HTAG </a:t>
                      </a:r>
                      <a:endParaRPr lang="ko-KR" altLang="en-US" dirty="0">
                        <a:solidFill>
                          <a:srgbClr val="38003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38003E"/>
                          </a:solidFill>
                        </a:rPr>
                        <a:t>Home/Away </a:t>
                      </a:r>
                      <a:r>
                        <a:rPr lang="ko-KR" altLang="en-US" dirty="0">
                          <a:solidFill>
                            <a:srgbClr val="38003E"/>
                          </a:solidFill>
                        </a:rPr>
                        <a:t>득점</a:t>
                      </a:r>
                      <a:r>
                        <a:rPr lang="en-US" altLang="ko-KR" dirty="0">
                          <a:solidFill>
                            <a:srgbClr val="38003E"/>
                          </a:solidFill>
                        </a:rPr>
                        <a:t>(Full, Half)</a:t>
                      </a:r>
                      <a:endParaRPr lang="ko-KR" altLang="en-US" dirty="0">
                        <a:solidFill>
                          <a:srgbClr val="38003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38003E"/>
                          </a:solidFill>
                        </a:rPr>
                        <a:t>Num_val</a:t>
                      </a:r>
                      <a:endParaRPr lang="ko-KR" altLang="en-US" dirty="0">
                        <a:solidFill>
                          <a:srgbClr val="38003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913776"/>
                  </a:ext>
                </a:extLst>
              </a:tr>
              <a:tr h="543242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8003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Attendance</a:t>
                      </a:r>
                      <a:endParaRPr lang="ko-KR" altLang="en-US" dirty="0">
                        <a:solidFill>
                          <a:srgbClr val="38003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38003E"/>
                          </a:solidFill>
                        </a:rPr>
                        <a:t>관중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38003E"/>
                          </a:solidFill>
                        </a:rPr>
                        <a:t>Num_val</a:t>
                      </a:r>
                      <a:endParaRPr lang="ko-KR" altLang="en-US" dirty="0">
                        <a:solidFill>
                          <a:srgbClr val="38003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799753"/>
                  </a:ext>
                </a:extLst>
              </a:tr>
              <a:tr h="543242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8003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Referee</a:t>
                      </a:r>
                      <a:endParaRPr lang="ko-KR" altLang="en-US" dirty="0">
                        <a:solidFill>
                          <a:srgbClr val="38003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38003E"/>
                          </a:solidFill>
                        </a:rPr>
                        <a:t>주심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38003E"/>
                          </a:solidFill>
                        </a:rPr>
                        <a:t>Cat_val</a:t>
                      </a:r>
                      <a:endParaRPr lang="ko-KR" altLang="en-US" dirty="0">
                        <a:solidFill>
                          <a:srgbClr val="38003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332674"/>
                  </a:ext>
                </a:extLst>
              </a:tr>
            </a:tbl>
          </a:graphicData>
        </a:graphic>
      </p:graphicFrame>
      <p:pic>
        <p:nvPicPr>
          <p:cNvPr id="12" name="Picture 2" descr="EPL 프리미어 리그 고화질 로고 | 짤방-유머게시판 | 일베저장소">
            <a:extLst>
              <a:ext uri="{FF2B5EF4-FFF2-40B4-BE49-F238E27FC236}">
                <a16:creationId xmlns:a16="http://schemas.microsoft.com/office/drawing/2014/main" id="{E0B2B56B-6BB2-4919-A2D4-BAA033BB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88" y="2412386"/>
            <a:ext cx="6077221" cy="2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91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19359-637A-4CC9-838A-BBB64337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2012" y="6278170"/>
            <a:ext cx="2119992" cy="618265"/>
          </a:xfrm>
        </p:spPr>
        <p:txBody>
          <a:bodyPr>
            <a:noAutofit/>
          </a:bodyPr>
          <a:lstStyle/>
          <a:p>
            <a:r>
              <a:rPr lang="en-US" altLang="ko-KR" sz="4400" dirty="0">
                <a:solidFill>
                  <a:srgbClr val="B9A6BB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5Works</a:t>
            </a:r>
            <a:endParaRPr lang="ko-KR" altLang="en-US" sz="4400" dirty="0">
              <a:solidFill>
                <a:srgbClr val="B9A6BB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L 도형 6">
            <a:extLst>
              <a:ext uri="{FF2B5EF4-FFF2-40B4-BE49-F238E27FC236}">
                <a16:creationId xmlns:a16="http://schemas.microsoft.com/office/drawing/2014/main" id="{8ADFE582-0708-47BC-95F1-38FD211C85CB}"/>
              </a:ext>
            </a:extLst>
          </p:cNvPr>
          <p:cNvSpPr/>
          <p:nvPr/>
        </p:nvSpPr>
        <p:spPr>
          <a:xfrm rot="5400000">
            <a:off x="2667000" y="-2667000"/>
            <a:ext cx="6858003" cy="12192004"/>
          </a:xfrm>
          <a:prstGeom prst="corner">
            <a:avLst>
              <a:gd name="adj1" fmla="val 5000"/>
              <a:gd name="adj2" fmla="val 5238"/>
            </a:avLst>
          </a:prstGeom>
          <a:solidFill>
            <a:srgbClr val="38003E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D0D1E-7111-4B24-AB0F-F2E3B6BE53EF}"/>
              </a:ext>
            </a:extLst>
          </p:cNvPr>
          <p:cNvSpPr/>
          <p:nvPr/>
        </p:nvSpPr>
        <p:spPr>
          <a:xfrm>
            <a:off x="10072008" y="359228"/>
            <a:ext cx="2119992" cy="6498772"/>
          </a:xfrm>
          <a:prstGeom prst="rect">
            <a:avLst/>
          </a:prstGeom>
          <a:solidFill>
            <a:srgbClr val="5BFF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F2049-2452-4CEE-97F6-59EA633F1773}"/>
              </a:ext>
            </a:extLst>
          </p:cNvPr>
          <p:cNvSpPr/>
          <p:nvPr/>
        </p:nvSpPr>
        <p:spPr>
          <a:xfrm>
            <a:off x="390049" y="1064110"/>
            <a:ext cx="6937696" cy="45719"/>
          </a:xfrm>
          <a:prstGeom prst="rect">
            <a:avLst/>
          </a:prstGeom>
          <a:solidFill>
            <a:srgbClr val="38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66782-E4A0-4356-982A-7C1BE91DE9CB}"/>
              </a:ext>
            </a:extLst>
          </p:cNvPr>
          <p:cNvSpPr txBox="1"/>
          <p:nvPr/>
        </p:nvSpPr>
        <p:spPr>
          <a:xfrm>
            <a:off x="390049" y="486632"/>
            <a:ext cx="536895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38003E"/>
                </a:solidFill>
                <a:ea typeface="맑은 고딕"/>
              </a:rPr>
              <a:t>2. 데이터 </a:t>
            </a:r>
            <a:r>
              <a:rPr lang="ko-KR" altLang="en-US" sz="3600" dirty="0" err="1">
                <a:solidFill>
                  <a:srgbClr val="38003E"/>
                </a:solidFill>
                <a:ea typeface="맑은 고딕"/>
              </a:rPr>
              <a:t>전처리</a:t>
            </a:r>
            <a:endParaRPr lang="ko-KR" altLang="en-US" sz="3600" dirty="0">
              <a:solidFill>
                <a:srgbClr val="38003E"/>
              </a:solidFill>
              <a:ea typeface="맑은 고딕"/>
            </a:endParaRPr>
          </a:p>
        </p:txBody>
      </p: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A14BCB45-E032-4CF2-980F-8DB6464E2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03726"/>
              </p:ext>
            </p:extLst>
          </p:nvPr>
        </p:nvGraphicFramePr>
        <p:xfrm>
          <a:off x="1216404" y="1761611"/>
          <a:ext cx="5121558" cy="4032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49">
                  <a:extLst>
                    <a:ext uri="{9D8B030D-6E8A-4147-A177-3AD203B41FA5}">
                      <a16:colId xmlns:a16="http://schemas.microsoft.com/office/drawing/2014/main" val="648696878"/>
                    </a:ext>
                  </a:extLst>
                </a:gridCol>
                <a:gridCol w="2257052">
                  <a:extLst>
                    <a:ext uri="{9D8B030D-6E8A-4147-A177-3AD203B41FA5}">
                      <a16:colId xmlns:a16="http://schemas.microsoft.com/office/drawing/2014/main" val="12863906"/>
                    </a:ext>
                  </a:extLst>
                </a:gridCol>
                <a:gridCol w="1388457">
                  <a:extLst>
                    <a:ext uri="{9D8B030D-6E8A-4147-A177-3AD203B41FA5}">
                      <a16:colId xmlns:a16="http://schemas.microsoft.com/office/drawing/2014/main" val="4279563616"/>
                    </a:ext>
                  </a:extLst>
                </a:gridCol>
              </a:tblGrid>
              <a:tr h="5432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Columns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00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Means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00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00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025393"/>
                  </a:ext>
                </a:extLst>
              </a:tr>
              <a:tr h="543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HS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 /</a:t>
                      </a:r>
                      <a:r>
                        <a:rPr kumimoji="0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 AS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37003C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HST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 /</a:t>
                      </a:r>
                      <a:r>
                        <a:rPr kumimoji="0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 AST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38003E"/>
                          </a:solidFill>
                        </a:rPr>
                        <a:t>Home/Away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rgbClr val="38003E"/>
                          </a:solidFill>
                        </a:rPr>
                        <a:t>슈팅</a:t>
                      </a:r>
                      <a:r>
                        <a:rPr lang="en-US" altLang="ko-KR" dirty="0">
                          <a:solidFill>
                            <a:srgbClr val="38003E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38003E"/>
                          </a:solidFill>
                        </a:rPr>
                        <a:t>유효슈팅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38003E"/>
                          </a:solidFill>
                        </a:rPr>
                        <a:t>Num_val</a:t>
                      </a:r>
                      <a:endParaRPr lang="ko-KR" altLang="en-US" dirty="0">
                        <a:solidFill>
                          <a:srgbClr val="38003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161094"/>
                  </a:ext>
                </a:extLst>
              </a:tr>
              <a:tr h="543242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HHW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 / </a:t>
                      </a:r>
                      <a:r>
                        <a:rPr kumimoji="0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AHW</a:t>
                      </a:r>
                      <a:endParaRPr lang="ko-KR" altLang="en-US" dirty="0">
                        <a:solidFill>
                          <a:srgbClr val="38003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38003E"/>
                          </a:solidFill>
                        </a:rPr>
                        <a:t>Home/Away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rgbClr val="38003E"/>
                          </a:solidFill>
                        </a:rPr>
                        <a:t>골 포스트 맞은 횟수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38003E"/>
                          </a:solidFill>
                        </a:rPr>
                        <a:t>Num_val</a:t>
                      </a:r>
                      <a:endParaRPr lang="ko-KR" altLang="en-US" dirty="0">
                        <a:solidFill>
                          <a:srgbClr val="38003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92472"/>
                  </a:ext>
                </a:extLst>
              </a:tr>
              <a:tr h="654397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HO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 /</a:t>
                      </a:r>
                      <a:r>
                        <a:rPr kumimoji="0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 AO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ko-KR" altLang="en-US" dirty="0">
                        <a:solidFill>
                          <a:srgbClr val="38003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38003E"/>
                          </a:solidFill>
                        </a:rPr>
                        <a:t>Home/Away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rgbClr val="38003E"/>
                          </a:solidFill>
                        </a:rPr>
                        <a:t>오프사이드 횟수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38003E"/>
                          </a:solidFill>
                        </a:rPr>
                        <a:t>Num_val</a:t>
                      </a:r>
                      <a:endParaRPr lang="ko-KR" altLang="en-US" dirty="0">
                        <a:solidFill>
                          <a:srgbClr val="38003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913776"/>
                  </a:ext>
                </a:extLst>
              </a:tr>
              <a:tr h="543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HC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 / </a:t>
                      </a:r>
                      <a:r>
                        <a:rPr kumimoji="0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AC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latinLnBrk="1"/>
                      <a:endParaRPr lang="ko-KR" altLang="en-US" dirty="0">
                        <a:solidFill>
                          <a:srgbClr val="38003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38003E"/>
                          </a:solidFill>
                        </a:rPr>
                        <a:t>Home/Away</a:t>
                      </a:r>
                    </a:p>
                    <a:p>
                      <a:pPr latinLnBrk="1"/>
                      <a:r>
                        <a:rPr lang="ko-KR" altLang="en-US" dirty="0" err="1">
                          <a:solidFill>
                            <a:srgbClr val="38003E"/>
                          </a:solidFill>
                        </a:rPr>
                        <a:t>코너킥</a:t>
                      </a:r>
                      <a:r>
                        <a:rPr lang="ko-KR" altLang="en-US" dirty="0">
                          <a:solidFill>
                            <a:srgbClr val="38003E"/>
                          </a:solidFill>
                        </a:rPr>
                        <a:t> 횟수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38003E"/>
                          </a:solidFill>
                        </a:rPr>
                        <a:t>Num_val</a:t>
                      </a:r>
                      <a:endParaRPr lang="ko-KR" altLang="en-US" dirty="0">
                        <a:solidFill>
                          <a:srgbClr val="38003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799753"/>
                  </a:ext>
                </a:extLst>
              </a:tr>
              <a:tr h="543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HY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 / </a:t>
                      </a:r>
                      <a:r>
                        <a:rPr kumimoji="0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AY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37003C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HR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 /</a:t>
                      </a:r>
                      <a:r>
                        <a:rPr kumimoji="0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 AR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latinLnBrk="1"/>
                      <a:endParaRPr lang="ko-KR" altLang="en-US" dirty="0">
                        <a:solidFill>
                          <a:srgbClr val="38003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38003E"/>
                          </a:solidFill>
                        </a:rPr>
                        <a:t>Home/Away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rgbClr val="38003E"/>
                          </a:solidFill>
                        </a:rPr>
                        <a:t>받은 </a:t>
                      </a:r>
                      <a:r>
                        <a:rPr lang="ko-KR" altLang="en-US" dirty="0" err="1">
                          <a:solidFill>
                            <a:srgbClr val="38003E"/>
                          </a:solidFill>
                        </a:rPr>
                        <a:t>옐로</a:t>
                      </a:r>
                      <a:r>
                        <a:rPr lang="en-US" altLang="ko-KR" dirty="0">
                          <a:solidFill>
                            <a:srgbClr val="38003E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38003E"/>
                          </a:solidFill>
                        </a:rPr>
                        <a:t>레드카드</a:t>
                      </a:r>
                      <a:endParaRPr lang="en-US" altLang="ko-KR" dirty="0">
                        <a:solidFill>
                          <a:srgbClr val="38003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38003E"/>
                          </a:solidFill>
                        </a:rPr>
                        <a:t>Num_val</a:t>
                      </a:r>
                      <a:endParaRPr lang="ko-KR" altLang="en-US" dirty="0">
                        <a:solidFill>
                          <a:srgbClr val="38003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33267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26D8836-C148-4BA3-8CAB-A36E472DAEDB}"/>
              </a:ext>
            </a:extLst>
          </p:cNvPr>
          <p:cNvSpPr txBox="1"/>
          <p:nvPr/>
        </p:nvSpPr>
        <p:spPr>
          <a:xfrm>
            <a:off x="1216404" y="1109829"/>
            <a:ext cx="372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7003C"/>
                </a:solidFill>
              </a:rPr>
              <a:t>Columns  </a:t>
            </a:r>
            <a:r>
              <a:rPr lang="ko-KR" altLang="en-US" sz="2800" dirty="0">
                <a:solidFill>
                  <a:srgbClr val="37003C"/>
                </a:solidFill>
              </a:rPr>
              <a:t>체크</a:t>
            </a:r>
          </a:p>
        </p:txBody>
      </p:sp>
      <p:pic>
        <p:nvPicPr>
          <p:cNvPr id="14" name="Picture 2" descr="EPL 프리미어 리그 고화질 로고 | 짤방-유머게시판 | 일베저장소">
            <a:extLst>
              <a:ext uri="{FF2B5EF4-FFF2-40B4-BE49-F238E27FC236}">
                <a16:creationId xmlns:a16="http://schemas.microsoft.com/office/drawing/2014/main" id="{B4644929-65B6-43FF-A88B-8CCBEDA8F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88" y="2412386"/>
            <a:ext cx="6077221" cy="2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77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19359-637A-4CC9-838A-BBB64337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2012" y="6278170"/>
            <a:ext cx="2119992" cy="618265"/>
          </a:xfrm>
        </p:spPr>
        <p:txBody>
          <a:bodyPr>
            <a:noAutofit/>
          </a:bodyPr>
          <a:lstStyle/>
          <a:p>
            <a:r>
              <a:rPr lang="en-US" altLang="ko-KR" sz="4400" dirty="0">
                <a:solidFill>
                  <a:srgbClr val="B9A6BB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5Works</a:t>
            </a:r>
            <a:endParaRPr lang="ko-KR" altLang="en-US" sz="4400" dirty="0">
              <a:solidFill>
                <a:srgbClr val="B9A6BB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L 도형 6">
            <a:extLst>
              <a:ext uri="{FF2B5EF4-FFF2-40B4-BE49-F238E27FC236}">
                <a16:creationId xmlns:a16="http://schemas.microsoft.com/office/drawing/2014/main" id="{8ADFE582-0708-47BC-95F1-38FD211C85CB}"/>
              </a:ext>
            </a:extLst>
          </p:cNvPr>
          <p:cNvSpPr/>
          <p:nvPr/>
        </p:nvSpPr>
        <p:spPr>
          <a:xfrm rot="5400000">
            <a:off x="2667000" y="-2667000"/>
            <a:ext cx="6858003" cy="12192004"/>
          </a:xfrm>
          <a:prstGeom prst="corner">
            <a:avLst>
              <a:gd name="adj1" fmla="val 5000"/>
              <a:gd name="adj2" fmla="val 5238"/>
            </a:avLst>
          </a:prstGeom>
          <a:solidFill>
            <a:srgbClr val="38003E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D0D1E-7111-4B24-AB0F-F2E3B6BE53EF}"/>
              </a:ext>
            </a:extLst>
          </p:cNvPr>
          <p:cNvSpPr/>
          <p:nvPr/>
        </p:nvSpPr>
        <p:spPr>
          <a:xfrm>
            <a:off x="10072008" y="359228"/>
            <a:ext cx="2119992" cy="6498772"/>
          </a:xfrm>
          <a:prstGeom prst="rect">
            <a:avLst/>
          </a:prstGeom>
          <a:solidFill>
            <a:srgbClr val="5BFF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F2049-2452-4CEE-97F6-59EA633F1773}"/>
              </a:ext>
            </a:extLst>
          </p:cNvPr>
          <p:cNvSpPr/>
          <p:nvPr/>
        </p:nvSpPr>
        <p:spPr>
          <a:xfrm>
            <a:off x="390049" y="1064110"/>
            <a:ext cx="6937696" cy="45719"/>
          </a:xfrm>
          <a:prstGeom prst="rect">
            <a:avLst/>
          </a:prstGeom>
          <a:solidFill>
            <a:srgbClr val="38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66782-E4A0-4356-982A-7C1BE91DE9CB}"/>
              </a:ext>
            </a:extLst>
          </p:cNvPr>
          <p:cNvSpPr txBox="1"/>
          <p:nvPr/>
        </p:nvSpPr>
        <p:spPr>
          <a:xfrm>
            <a:off x="390049" y="486632"/>
            <a:ext cx="536895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38003E"/>
                </a:solidFill>
                <a:ea typeface="맑은 고딕"/>
              </a:rPr>
              <a:t>2. 데이터 </a:t>
            </a:r>
            <a:r>
              <a:rPr lang="ko-KR" altLang="en-US" sz="3600" dirty="0" err="1">
                <a:solidFill>
                  <a:srgbClr val="38003E"/>
                </a:solidFill>
                <a:ea typeface="맑은 고딕"/>
              </a:rPr>
              <a:t>전처리</a:t>
            </a:r>
            <a:endParaRPr lang="ko-KR" altLang="en-US" sz="3600" dirty="0">
              <a:solidFill>
                <a:srgbClr val="38003E"/>
              </a:solidFill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7CFC3-0E67-4E0A-B9A0-F7AA4AD56A2E}"/>
              </a:ext>
            </a:extLst>
          </p:cNvPr>
          <p:cNvSpPr txBox="1"/>
          <p:nvPr/>
        </p:nvSpPr>
        <p:spPr>
          <a:xfrm>
            <a:off x="1216404" y="1109829"/>
            <a:ext cx="372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7003C"/>
                </a:solidFill>
              </a:rPr>
              <a:t>Columns  </a:t>
            </a:r>
            <a:r>
              <a:rPr lang="ko-KR" altLang="en-US" sz="2800" dirty="0">
                <a:solidFill>
                  <a:srgbClr val="37003C"/>
                </a:solidFill>
              </a:rPr>
              <a:t>체크</a:t>
            </a:r>
          </a:p>
        </p:txBody>
      </p:sp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4C419CC3-39C5-4E7D-ADC8-4DC9B3BAD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22019"/>
              </p:ext>
            </p:extLst>
          </p:nvPr>
        </p:nvGraphicFramePr>
        <p:xfrm>
          <a:off x="1058635" y="1887785"/>
          <a:ext cx="5368954" cy="4115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954">
                  <a:extLst>
                    <a:ext uri="{9D8B030D-6E8A-4147-A177-3AD203B41FA5}">
                      <a16:colId xmlns:a16="http://schemas.microsoft.com/office/drawing/2014/main" val="648696878"/>
                    </a:ext>
                  </a:extLst>
                </a:gridCol>
              </a:tblGrid>
              <a:tr h="701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베팅 사이트별 승부 예측 배당률</a:t>
                      </a:r>
                      <a:endParaRPr lang="en-US" altLang="ko-KR" sz="2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H: Home Win | D: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Drow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| A: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Awary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win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00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025393"/>
                  </a:ext>
                </a:extLst>
              </a:tr>
              <a:tr h="2876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B365H, B365D, B365A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37003C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BWH, BWD, BWA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37003C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GBH, GBD, GBA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37003C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IWH, IWD, IWA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37003C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LBH, LBD, LBA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37003C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SBH, SBD, SBA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37003C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WHH, WHD, WHA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37003C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SJH, SJD, SJA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37003C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VCH, VCD, VCA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37003C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7003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Courier New" panose="02070309020205020404" pitchFamily="49" charset="0"/>
                        </a:rPr>
                        <a:t>BSH, BSD, BSA</a:t>
                      </a:r>
                      <a:endParaRPr kumimoji="0" lang="ko-KR" altLang="ko-KR" sz="4400" b="0" i="0" u="none" strike="noStrike" cap="none" normalizeH="0" baseline="0" dirty="0">
                        <a:ln>
                          <a:noFill/>
                        </a:ln>
                        <a:solidFill>
                          <a:srgbClr val="37003C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37003C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161094"/>
                  </a:ext>
                </a:extLst>
              </a:tr>
            </a:tbl>
          </a:graphicData>
        </a:graphic>
      </p:graphicFrame>
      <p:pic>
        <p:nvPicPr>
          <p:cNvPr id="14" name="Picture 2" descr="EPL 프리미어 리그 고화질 로고 | 짤방-유머게시판 | 일베저장소">
            <a:extLst>
              <a:ext uri="{FF2B5EF4-FFF2-40B4-BE49-F238E27FC236}">
                <a16:creationId xmlns:a16="http://schemas.microsoft.com/office/drawing/2014/main" id="{3A134623-2F93-40E7-B458-C68DE9009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88" y="2412386"/>
            <a:ext cx="6077221" cy="2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1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19359-637A-4CC9-838A-BBB64337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2012" y="6278170"/>
            <a:ext cx="2119992" cy="618265"/>
          </a:xfrm>
        </p:spPr>
        <p:txBody>
          <a:bodyPr>
            <a:noAutofit/>
          </a:bodyPr>
          <a:lstStyle/>
          <a:p>
            <a:r>
              <a:rPr lang="en-US" altLang="ko-KR" sz="4400" dirty="0">
                <a:solidFill>
                  <a:srgbClr val="B9A6BB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5Works</a:t>
            </a:r>
            <a:endParaRPr lang="ko-KR" altLang="en-US" sz="4400" dirty="0">
              <a:solidFill>
                <a:srgbClr val="B9A6BB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L 도형 6">
            <a:extLst>
              <a:ext uri="{FF2B5EF4-FFF2-40B4-BE49-F238E27FC236}">
                <a16:creationId xmlns:a16="http://schemas.microsoft.com/office/drawing/2014/main" id="{8ADFE582-0708-47BC-95F1-38FD211C85CB}"/>
              </a:ext>
            </a:extLst>
          </p:cNvPr>
          <p:cNvSpPr/>
          <p:nvPr/>
        </p:nvSpPr>
        <p:spPr>
          <a:xfrm rot="5400000">
            <a:off x="2667000" y="-2667000"/>
            <a:ext cx="6858003" cy="12192004"/>
          </a:xfrm>
          <a:prstGeom prst="corner">
            <a:avLst>
              <a:gd name="adj1" fmla="val 5000"/>
              <a:gd name="adj2" fmla="val 5238"/>
            </a:avLst>
          </a:prstGeom>
          <a:solidFill>
            <a:srgbClr val="38003E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D0D1E-7111-4B24-AB0F-F2E3B6BE53EF}"/>
              </a:ext>
            </a:extLst>
          </p:cNvPr>
          <p:cNvSpPr/>
          <p:nvPr/>
        </p:nvSpPr>
        <p:spPr>
          <a:xfrm>
            <a:off x="10072008" y="359228"/>
            <a:ext cx="2119992" cy="6498772"/>
          </a:xfrm>
          <a:prstGeom prst="rect">
            <a:avLst/>
          </a:prstGeom>
          <a:solidFill>
            <a:srgbClr val="5BFF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F7E0A2-FACE-46D8-BE8A-EFAAE02DA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06" y="3487652"/>
            <a:ext cx="6495393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400" b="0" i="0" u="none" strike="noStrike" cap="none" normalizeH="0" baseline="0" dirty="0" err="1">
              <a:ln>
                <a:noFill/>
              </a:ln>
              <a:solidFill>
                <a:srgbClr val="37003C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C570268-A5C7-417A-9923-17C536DC4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381" y="1109004"/>
            <a:ext cx="1972029" cy="568236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4F383FB-FAC2-4A33-AF95-9EAB7FB7F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223" y="1109003"/>
            <a:ext cx="1972028" cy="566091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5ACF68-634A-4316-8D14-95910D808047}"/>
              </a:ext>
            </a:extLst>
          </p:cNvPr>
          <p:cNvSpPr/>
          <p:nvPr/>
        </p:nvSpPr>
        <p:spPr>
          <a:xfrm>
            <a:off x="390049" y="1064110"/>
            <a:ext cx="6937696" cy="45719"/>
          </a:xfrm>
          <a:prstGeom prst="rect">
            <a:avLst/>
          </a:prstGeom>
          <a:solidFill>
            <a:srgbClr val="38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CDDBF-FD0A-43AE-9832-45FBF89D8E1F}"/>
              </a:ext>
            </a:extLst>
          </p:cNvPr>
          <p:cNvSpPr txBox="1"/>
          <p:nvPr/>
        </p:nvSpPr>
        <p:spPr>
          <a:xfrm>
            <a:off x="390049" y="486632"/>
            <a:ext cx="536895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38003E"/>
                </a:solidFill>
                <a:ea typeface="맑은 고딕"/>
              </a:rPr>
              <a:t>2. 데이터 </a:t>
            </a:r>
            <a:r>
              <a:rPr lang="ko-KR" altLang="en-US" sz="3600" dirty="0" err="1">
                <a:solidFill>
                  <a:srgbClr val="38003E"/>
                </a:solidFill>
                <a:ea typeface="맑은 고딕"/>
              </a:rPr>
              <a:t>전처리</a:t>
            </a:r>
            <a:endParaRPr lang="ko-KR" altLang="en-US" sz="3600" dirty="0">
              <a:solidFill>
                <a:srgbClr val="38003E"/>
              </a:solidFill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B0593-76AF-4082-BBB7-DD51C98003FF}"/>
              </a:ext>
            </a:extLst>
          </p:cNvPr>
          <p:cNvSpPr txBox="1"/>
          <p:nvPr/>
        </p:nvSpPr>
        <p:spPr>
          <a:xfrm>
            <a:off x="1216404" y="1109829"/>
            <a:ext cx="372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7003C"/>
                </a:solidFill>
              </a:rPr>
              <a:t>Null </a:t>
            </a:r>
            <a:r>
              <a:rPr lang="ko-KR" altLang="en-US" sz="2800" dirty="0">
                <a:solidFill>
                  <a:srgbClr val="37003C"/>
                </a:solidFill>
              </a:rPr>
              <a:t>체크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DBE80-2548-4C4C-ADE0-F02101BC60CF}"/>
              </a:ext>
            </a:extLst>
          </p:cNvPr>
          <p:cNvSpPr txBox="1"/>
          <p:nvPr/>
        </p:nvSpPr>
        <p:spPr>
          <a:xfrm>
            <a:off x="652241" y="2085855"/>
            <a:ext cx="3724712" cy="1631216"/>
          </a:xfrm>
          <a:prstGeom prst="rect">
            <a:avLst/>
          </a:prstGeom>
          <a:noFill/>
          <a:ln>
            <a:solidFill>
              <a:srgbClr val="38003E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37003C"/>
                </a:solidFill>
              </a:rPr>
              <a:t>배당률</a:t>
            </a:r>
            <a:endParaRPr lang="en-US" altLang="ko-KR" sz="2000" dirty="0">
              <a:solidFill>
                <a:srgbClr val="37003C"/>
              </a:solidFill>
            </a:endParaRPr>
          </a:p>
          <a:p>
            <a:endParaRPr lang="en-US" altLang="ko-KR" sz="2000" dirty="0">
              <a:solidFill>
                <a:srgbClr val="37003C"/>
              </a:solidFill>
            </a:endParaRPr>
          </a:p>
          <a:p>
            <a:r>
              <a:rPr lang="en-US" altLang="ko-KR" sz="2000" dirty="0">
                <a:solidFill>
                  <a:srgbClr val="37003C"/>
                </a:solidFill>
              </a:rPr>
              <a:t>Attendance</a:t>
            </a:r>
          </a:p>
          <a:p>
            <a:r>
              <a:rPr lang="en-US" altLang="ko-KR" sz="2000" dirty="0">
                <a:solidFill>
                  <a:srgbClr val="37003C"/>
                </a:solidFill>
              </a:rPr>
              <a:t>HHW / AHW</a:t>
            </a:r>
          </a:p>
          <a:p>
            <a:r>
              <a:rPr lang="en-US" altLang="ko-KR" sz="2000" dirty="0">
                <a:solidFill>
                  <a:srgbClr val="37003C"/>
                </a:solidFill>
              </a:rPr>
              <a:t>HO / AO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B4A5EC-FD53-47BD-BF59-0496E5EBDC40}"/>
              </a:ext>
            </a:extLst>
          </p:cNvPr>
          <p:cNvSpPr txBox="1"/>
          <p:nvPr/>
        </p:nvSpPr>
        <p:spPr>
          <a:xfrm>
            <a:off x="650703" y="4584099"/>
            <a:ext cx="3724712" cy="707886"/>
          </a:xfrm>
          <a:prstGeom prst="rect">
            <a:avLst/>
          </a:prstGeom>
          <a:noFill/>
          <a:ln>
            <a:solidFill>
              <a:srgbClr val="38003E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37003C"/>
                </a:solidFill>
              </a:rPr>
              <a:t>배당률은 평균값으로 치환</a:t>
            </a:r>
            <a:endParaRPr lang="en-US" altLang="ko-KR" sz="2000" dirty="0">
              <a:solidFill>
                <a:srgbClr val="37003C"/>
              </a:solidFill>
            </a:endParaRPr>
          </a:p>
          <a:p>
            <a:r>
              <a:rPr lang="ko-KR" altLang="en-US" sz="2000" dirty="0">
                <a:solidFill>
                  <a:srgbClr val="37003C"/>
                </a:solidFill>
              </a:rPr>
              <a:t>나머지는 제거 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714F2F3-6EED-49AB-80DF-81D237FDC03C}"/>
              </a:ext>
            </a:extLst>
          </p:cNvPr>
          <p:cNvCxnSpPr>
            <a:cxnSpLocks/>
          </p:cNvCxnSpPr>
          <p:nvPr/>
        </p:nvCxnSpPr>
        <p:spPr>
          <a:xfrm>
            <a:off x="1776328" y="3717071"/>
            <a:ext cx="0" cy="862519"/>
          </a:xfrm>
          <a:prstGeom prst="straightConnector1">
            <a:avLst/>
          </a:prstGeom>
          <a:ln>
            <a:solidFill>
              <a:srgbClr val="3800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EPL 프리미어 리그 고화질 로고 | 짤방-유머게시판 | 일베저장소">
            <a:extLst>
              <a:ext uri="{FF2B5EF4-FFF2-40B4-BE49-F238E27FC236}">
                <a16:creationId xmlns:a16="http://schemas.microsoft.com/office/drawing/2014/main" id="{B470C54E-A11A-4A79-9EA0-F957C6708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88" y="2412386"/>
            <a:ext cx="6077221" cy="2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21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491</Words>
  <Application>Microsoft Office PowerPoint</Application>
  <PresentationFormat>와이드스크린</PresentationFormat>
  <Paragraphs>159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Malgun Gothic</vt:lpstr>
      <vt:lpstr>Malgun Gothic</vt:lpstr>
      <vt:lpstr>맑은 고딕 Semilight</vt:lpstr>
      <vt:lpstr>Arial</vt:lpstr>
      <vt:lpstr>Office 테마</vt:lpstr>
      <vt:lpstr>5Works</vt:lpstr>
      <vt:lpstr>5Works</vt:lpstr>
      <vt:lpstr>5Works</vt:lpstr>
      <vt:lpstr>5Works</vt:lpstr>
      <vt:lpstr>5Works</vt:lpstr>
      <vt:lpstr>5Works</vt:lpstr>
      <vt:lpstr>5Works</vt:lpstr>
      <vt:lpstr>5Works</vt:lpstr>
      <vt:lpstr>5Works</vt:lpstr>
      <vt:lpstr>5Works</vt:lpstr>
      <vt:lpstr>5Works</vt:lpstr>
      <vt:lpstr>5Works</vt:lpstr>
      <vt:lpstr>5Works</vt:lpstr>
      <vt:lpstr>PowerPoint 프레젠테이션</vt:lpstr>
      <vt:lpstr>5Works</vt:lpstr>
      <vt:lpstr>5Works</vt:lpstr>
      <vt:lpstr>5Works</vt:lpstr>
      <vt:lpstr>5Works</vt:lpstr>
      <vt:lpstr>5Works</vt:lpstr>
      <vt:lpstr>5Works</vt:lpstr>
      <vt:lpstr>5Works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5Works</dc:title>
  <dc:creator>종찬 정</dc:creator>
  <cp:lastModifiedBy>종찬 정</cp:lastModifiedBy>
  <cp:revision>133</cp:revision>
  <dcterms:created xsi:type="dcterms:W3CDTF">2021-04-29T20:12:18Z</dcterms:created>
  <dcterms:modified xsi:type="dcterms:W3CDTF">2021-04-30T08:01:22Z</dcterms:modified>
</cp:coreProperties>
</file>