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6853E-ADC1-414B-BD2B-4D500994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F4AAF-4508-482C-B031-A6FF1EC0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9F450-74FA-44BE-B4E6-B4869DCC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9B7DB-15DD-46B8-AC82-514DD04A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41862-09C9-4263-971F-62EF2888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2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744F-7882-4A03-9817-6C886CBA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B438E-3B9E-46A0-9241-0EC79A51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D1917-DB87-4F7A-B0F9-273C48BC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072C1-1214-47FC-91E1-FC7916B8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F6B49-DAF4-42D3-B8C5-889C86C9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2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96E0FF-67C5-47A2-A1ED-BD8DA53EB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220AA-2CB4-4F25-B138-F090D34C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D1124-6D41-4AD9-8991-97962EFD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7E70F-B898-4F8B-A8D4-CB6034A4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2F4EE-6990-4703-AADD-CB768C27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3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60B50-7BC4-47FF-8983-F4028C33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FE6D9-A478-4D19-B1E8-8650AFCF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58EE7-F67C-4E1B-B7C1-3DDBB9FA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E3174-D2FF-415D-A390-725DD8D4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D98D7-5BDD-4F4E-9C69-11C868F9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8E6FA-2445-4AE3-BA9A-43311D76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F5C53-1EC7-4431-B744-41B6C09D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1EC71-E24B-4DFB-9523-C8FA926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D588-D091-4529-B5DF-6955A86C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4849F-D36E-4F29-8A02-B0366E7B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4676-A10A-400E-8B82-D22B8223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76CC2-B40E-4A76-96F6-70D57AE12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35F74-CA4A-4CE3-9FBD-AAB9C0BF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0F966-8BD4-4C21-B9FE-A5893E14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FC64A-DD02-491D-B3D7-8D5B5BE3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4D7FC-267F-482D-8BB2-DBB2A64F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9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7CE30-708B-4921-854D-3AD3A50B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8E9D1-C3DD-406E-8CDA-0784F5A6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D1706-CEFE-4CD3-BFFC-6216EA622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718A8D-FDC5-457D-A1DC-37F8E2F4B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7785E-1176-4636-BEA7-2DEBCE8C6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983C99-9CE2-4F5F-9F4A-38988646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6DAD8B-F0A6-4E29-A48F-8759AE99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A3900-1D26-48AA-9896-9C959CB9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6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0B077-DAE1-4625-8A0A-2E75A4CA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DBD1B1-6ECD-42EA-99FA-7359C8C4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92AFFD-96DE-45A7-BB32-9459FAA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652A0A-99D2-4C57-8DA5-4182B7FB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57F5D-6A1E-432E-ABF2-D29110AB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E8FCAB-F172-46BB-B40D-B280719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C33E4A-48BF-4A30-A8E9-9F9AE137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94E90-8BBB-4B9C-BA60-1C454A15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77543-E43E-4D12-9D6A-4748358E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4618B-03B3-433C-9285-5632EB289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4CC2C-35CC-46AC-81DA-A6D696C9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E4F5E-8026-49FA-829A-3CDC3962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DEE0F-C158-41B0-AD01-A39AA0D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1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2B22E-9F9A-4354-BC53-51F097AC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B4DCD9-BB9C-407C-A11E-045139B19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1241CA-BA86-4966-8514-F53363FA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C8F56-E5A9-4B5D-BE2B-FBB32F55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3D9D4-7863-4139-AD34-0D1E5DC5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B4E6C-9519-4EF1-B272-9A30B551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EA5386-E6F4-4D60-B308-36A40F17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392D6-4F39-435D-B51F-B2805E9C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05C8-717A-442A-BC24-9C66437BD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CC8E-1815-4182-B917-32296679854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1BACB-4E19-4472-AFB7-5A8F7F4E6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46429-448C-4D63-A774-1F567C67E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A0D5-1698-415E-B7AF-B3E73154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8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F43AED5B-5BB7-4FDB-9BAE-9D315F5E43CA}"/>
              </a:ext>
            </a:extLst>
          </p:cNvPr>
          <p:cNvGrpSpPr/>
          <p:nvPr/>
        </p:nvGrpSpPr>
        <p:grpSpPr>
          <a:xfrm>
            <a:off x="2125132" y="1104898"/>
            <a:ext cx="9567336" cy="5494864"/>
            <a:chOff x="1202264" y="177803"/>
            <a:chExt cx="9567336" cy="54948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557A59-9A07-429B-83FA-701E276A341C}"/>
                </a:ext>
              </a:extLst>
            </p:cNvPr>
            <p:cNvSpPr/>
            <p:nvPr/>
          </p:nvSpPr>
          <p:spPr>
            <a:xfrm>
              <a:off x="1608667" y="863600"/>
              <a:ext cx="9160933" cy="479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DC2D985-68B8-40CD-98C9-0E036E72400D}"/>
                </a:ext>
              </a:extLst>
            </p:cNvPr>
            <p:cNvCxnSpPr/>
            <p:nvPr/>
          </p:nvCxnSpPr>
          <p:spPr>
            <a:xfrm>
              <a:off x="2540000" y="863600"/>
              <a:ext cx="0" cy="4792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825CBD3-19BE-4371-84A1-B14CEF30B493}"/>
                </a:ext>
              </a:extLst>
            </p:cNvPr>
            <p:cNvCxnSpPr/>
            <p:nvPr/>
          </p:nvCxnSpPr>
          <p:spPr>
            <a:xfrm>
              <a:off x="3640665" y="863600"/>
              <a:ext cx="0" cy="4792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AA28FEB-E3D2-4E6B-8BFC-312480721757}"/>
                </a:ext>
              </a:extLst>
            </p:cNvPr>
            <p:cNvCxnSpPr/>
            <p:nvPr/>
          </p:nvCxnSpPr>
          <p:spPr>
            <a:xfrm>
              <a:off x="4673599" y="880534"/>
              <a:ext cx="0" cy="4792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EE86A58-3347-4577-8DA9-33C3403F8380}"/>
                </a:ext>
              </a:extLst>
            </p:cNvPr>
            <p:cNvCxnSpPr/>
            <p:nvPr/>
          </p:nvCxnSpPr>
          <p:spPr>
            <a:xfrm>
              <a:off x="9736666" y="863600"/>
              <a:ext cx="0" cy="4792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FAE76DB-3D61-4D4A-9505-C38FAAE913E7}"/>
                </a:ext>
              </a:extLst>
            </p:cNvPr>
            <p:cNvCxnSpPr/>
            <p:nvPr/>
          </p:nvCxnSpPr>
          <p:spPr>
            <a:xfrm>
              <a:off x="8619066" y="863600"/>
              <a:ext cx="0" cy="4792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F0EDE28-A83B-4BB5-B137-FDE2ECBD8669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1608667" y="3259667"/>
              <a:ext cx="306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F079C9D-63D5-41EF-864A-DE5E3F731F21}"/>
                </a:ext>
              </a:extLst>
            </p:cNvPr>
            <p:cNvCxnSpPr>
              <a:cxnSpLocks/>
            </p:cNvCxnSpPr>
            <p:nvPr/>
          </p:nvCxnSpPr>
          <p:spPr>
            <a:xfrm>
              <a:off x="1608667" y="4097867"/>
              <a:ext cx="306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585A3C7-0EA9-4DBE-9989-2819BE20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3" y="4944536"/>
              <a:ext cx="3047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1D4E5-A8C2-469C-A689-7EB1139D3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08667" y="2472269"/>
              <a:ext cx="3047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5B093E5-CD44-43EE-A4B5-7EA359CCDE95}"/>
                </a:ext>
              </a:extLst>
            </p:cNvPr>
            <p:cNvCxnSpPr>
              <a:cxnSpLocks/>
            </p:cNvCxnSpPr>
            <p:nvPr/>
          </p:nvCxnSpPr>
          <p:spPr>
            <a:xfrm>
              <a:off x="1608667" y="1744136"/>
              <a:ext cx="3047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8CB5ED4-A7DB-413B-82AD-2360C9CA0BFA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66" y="1727208"/>
              <a:ext cx="21505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92C68F2-C363-4732-BF34-9893A0077D5B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66" y="2472269"/>
              <a:ext cx="21505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E2BB63-97BB-4C2C-958C-8B019AB80D1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66" y="3259667"/>
              <a:ext cx="21505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7A88166-43FA-400D-B78B-761C9CAC661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66" y="4097867"/>
              <a:ext cx="21505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6AF7568-2289-4822-99B2-BF7C633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66" y="4944536"/>
              <a:ext cx="21505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4E15B44-6B74-43B2-9715-7BA5CB7F5187}"/>
                </a:ext>
              </a:extLst>
            </p:cNvPr>
            <p:cNvGrpSpPr/>
            <p:nvPr/>
          </p:nvGrpSpPr>
          <p:grpSpPr>
            <a:xfrm>
              <a:off x="5706532" y="3132667"/>
              <a:ext cx="2125130" cy="253997"/>
              <a:chOff x="5401737" y="3141134"/>
              <a:chExt cx="2125130" cy="25399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126474C-93DD-421C-94FB-5E00E87356F6}"/>
                  </a:ext>
                </a:extLst>
              </p:cNvPr>
              <p:cNvSpPr/>
              <p:nvPr/>
            </p:nvSpPr>
            <p:spPr>
              <a:xfrm>
                <a:off x="5401737" y="3158068"/>
                <a:ext cx="237063" cy="2370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74E795B-DCB3-4C7A-A1C0-F4B26E263ED6}"/>
                  </a:ext>
                </a:extLst>
              </p:cNvPr>
              <p:cNvSpPr/>
              <p:nvPr/>
            </p:nvSpPr>
            <p:spPr>
              <a:xfrm>
                <a:off x="6045203" y="3158068"/>
                <a:ext cx="237063" cy="2370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608860A-3152-49D4-8CAF-2083C94F8A71}"/>
                  </a:ext>
                </a:extLst>
              </p:cNvPr>
              <p:cNvSpPr/>
              <p:nvPr/>
            </p:nvSpPr>
            <p:spPr>
              <a:xfrm>
                <a:off x="6688668" y="3141134"/>
                <a:ext cx="237063" cy="2370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1B7D6EF6-B97F-49AA-A622-83AE1BB6B93F}"/>
                  </a:ext>
                </a:extLst>
              </p:cNvPr>
              <p:cNvSpPr/>
              <p:nvPr/>
            </p:nvSpPr>
            <p:spPr>
              <a:xfrm>
                <a:off x="7289804" y="3141134"/>
                <a:ext cx="237063" cy="2370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왼쪽 중괄호 38">
              <a:extLst>
                <a:ext uri="{FF2B5EF4-FFF2-40B4-BE49-F238E27FC236}">
                  <a16:creationId xmlns:a16="http://schemas.microsoft.com/office/drawing/2014/main" id="{249E95E4-5A71-4733-BC14-647FF8C0465E}"/>
                </a:ext>
              </a:extLst>
            </p:cNvPr>
            <p:cNvSpPr/>
            <p:nvPr/>
          </p:nvSpPr>
          <p:spPr>
            <a:xfrm>
              <a:off x="1202264" y="880534"/>
              <a:ext cx="237069" cy="4792133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왼쪽 중괄호 40">
              <a:extLst>
                <a:ext uri="{FF2B5EF4-FFF2-40B4-BE49-F238E27FC236}">
                  <a16:creationId xmlns:a16="http://schemas.microsoft.com/office/drawing/2014/main" id="{8C11CC13-1914-4230-8B5B-4FBF840B0CAC}"/>
                </a:ext>
              </a:extLst>
            </p:cNvPr>
            <p:cNvSpPr/>
            <p:nvPr/>
          </p:nvSpPr>
          <p:spPr>
            <a:xfrm rot="5400000">
              <a:off x="5998634" y="-4212164"/>
              <a:ext cx="380997" cy="9160932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06C631-E14D-4AAB-9222-4BC8E225E186}"/>
              </a:ext>
            </a:extLst>
          </p:cNvPr>
          <p:cNvSpPr txBox="1"/>
          <p:nvPr/>
        </p:nvSpPr>
        <p:spPr>
          <a:xfrm>
            <a:off x="6383869" y="338434"/>
            <a:ext cx="277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col</a:t>
            </a:r>
            <a:r>
              <a:rPr lang="ko-KR" altLang="en-US" sz="2400" b="1" i="1" dirty="0"/>
              <a:t> </a:t>
            </a:r>
            <a:r>
              <a:rPr lang="en-US" altLang="ko-KR" sz="2400" b="1" i="1" dirty="0"/>
              <a:t>=</a:t>
            </a:r>
            <a:r>
              <a:rPr lang="ko-KR" altLang="en-US" sz="2400" b="1" i="1" dirty="0"/>
              <a:t> </a:t>
            </a:r>
            <a:r>
              <a:rPr lang="en-US" altLang="ko-KR" sz="2400" b="1" i="1" dirty="0"/>
              <a:t>100</a:t>
            </a:r>
            <a:endParaRPr lang="ko-KR" altLang="en-US" b="1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B6D042-3463-4B72-8F26-C9F060528026}"/>
              </a:ext>
            </a:extLst>
          </p:cNvPr>
          <p:cNvSpPr txBox="1"/>
          <p:nvPr/>
        </p:nvSpPr>
        <p:spPr>
          <a:xfrm>
            <a:off x="254002" y="3978238"/>
            <a:ext cx="170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row = 6</a:t>
            </a:r>
            <a:endParaRPr lang="ko-KR" altLang="en-US" sz="2400" b="1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C657AC-17B1-4509-AA88-F6E28A9F2F7D}"/>
              </a:ext>
            </a:extLst>
          </p:cNvPr>
          <p:cNvSpPr txBox="1"/>
          <p:nvPr/>
        </p:nvSpPr>
        <p:spPr>
          <a:xfrm>
            <a:off x="254002" y="338433"/>
            <a:ext cx="430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Rack Number : 1-10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52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3227240-B7BA-466F-AF6A-5DAE016971AC}"/>
              </a:ext>
            </a:extLst>
          </p:cNvPr>
          <p:cNvGrpSpPr/>
          <p:nvPr/>
        </p:nvGrpSpPr>
        <p:grpSpPr>
          <a:xfrm>
            <a:off x="1380565" y="2184668"/>
            <a:ext cx="3454400" cy="2457824"/>
            <a:chOff x="1524000" y="1854200"/>
            <a:chExt cx="3454400" cy="3149600"/>
          </a:xfrm>
        </p:grpSpPr>
        <p:sp>
          <p:nvSpPr>
            <p:cNvPr id="4" name="정육면체 3">
              <a:extLst>
                <a:ext uri="{FF2B5EF4-FFF2-40B4-BE49-F238E27FC236}">
                  <a16:creationId xmlns:a16="http://schemas.microsoft.com/office/drawing/2014/main" id="{E1A0E78B-D71C-4695-9056-4EAD73535C90}"/>
                </a:ext>
              </a:extLst>
            </p:cNvPr>
            <p:cNvSpPr/>
            <p:nvPr/>
          </p:nvSpPr>
          <p:spPr>
            <a:xfrm>
              <a:off x="1524000" y="1854200"/>
              <a:ext cx="3454400" cy="3149600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99FF26-584C-4448-BF1C-E3161400BA59}"/>
                </a:ext>
              </a:extLst>
            </p:cNvPr>
            <p:cNvSpPr txBox="1"/>
            <p:nvPr/>
          </p:nvSpPr>
          <p:spPr>
            <a:xfrm>
              <a:off x="2556933" y="3429000"/>
              <a:ext cx="1761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/>
                <a:t>Tot</a:t>
              </a:r>
              <a:endParaRPr lang="ko-KR" altLang="en-US" sz="2800" b="1" i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BB5E355-BD2C-47A0-BAAA-996473358426}"/>
              </a:ext>
            </a:extLst>
          </p:cNvPr>
          <p:cNvSpPr txBox="1"/>
          <p:nvPr/>
        </p:nvSpPr>
        <p:spPr>
          <a:xfrm>
            <a:off x="5435600" y="1151423"/>
            <a:ext cx="6553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Limit Weight : </a:t>
            </a:r>
            <a:r>
              <a:rPr lang="en-US" altLang="ko-KR" sz="2400" dirty="0"/>
              <a:t>15kg</a:t>
            </a:r>
          </a:p>
          <a:p>
            <a:endParaRPr lang="en-US" altLang="ko-KR" sz="2400" dirty="0"/>
          </a:p>
          <a:p>
            <a:r>
              <a:rPr lang="en-US" altLang="ko-KR" sz="2400" b="1" i="1" dirty="0"/>
              <a:t>Now Weight : </a:t>
            </a:r>
          </a:p>
          <a:p>
            <a:r>
              <a:rPr lang="en-US" altLang="ko-KR" sz="2400" dirty="0"/>
              <a:t>The weight of current tot weight</a:t>
            </a:r>
          </a:p>
          <a:p>
            <a:endParaRPr lang="en-US" altLang="ko-KR" sz="2400" dirty="0"/>
          </a:p>
          <a:p>
            <a:r>
              <a:rPr lang="en-US" altLang="ko-KR" sz="2400" b="1" i="1" dirty="0"/>
              <a:t>Compare Weight : </a:t>
            </a:r>
          </a:p>
          <a:p>
            <a:r>
              <a:rPr lang="en-US" altLang="ko-KR" sz="2400" dirty="0"/>
              <a:t>Current Weight + Weight of new picking product</a:t>
            </a:r>
          </a:p>
          <a:p>
            <a:endParaRPr lang="en-US" altLang="ko-KR" sz="2400" dirty="0"/>
          </a:p>
          <a:p>
            <a:r>
              <a:rPr lang="en-US" altLang="ko-KR" sz="2400" b="1" i="1" dirty="0"/>
              <a:t>Full or Not Method : </a:t>
            </a:r>
            <a:endParaRPr lang="en-US" altLang="ko-KR" sz="2400" dirty="0"/>
          </a:p>
          <a:p>
            <a:r>
              <a:rPr lang="en-US" altLang="ko-KR" sz="2400" dirty="0"/>
              <a:t>If tot is not full -&gt; return True</a:t>
            </a:r>
          </a:p>
          <a:p>
            <a:r>
              <a:rPr lang="en-US" altLang="ko-KR" sz="2400" dirty="0"/>
              <a:t>If tot is full -&gt; return False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877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85BDB4-D94A-41CA-B3CD-BFDF7A712470}"/>
              </a:ext>
            </a:extLst>
          </p:cNvPr>
          <p:cNvCxnSpPr>
            <a:cxnSpLocks/>
          </p:cNvCxnSpPr>
          <p:nvPr/>
        </p:nvCxnSpPr>
        <p:spPr>
          <a:xfrm flipV="1">
            <a:off x="6337555" y="0"/>
            <a:ext cx="2385104" cy="2397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2C0DAF73-E01C-4CB7-8043-7E0140FCE94C}"/>
              </a:ext>
            </a:extLst>
          </p:cNvPr>
          <p:cNvSpPr/>
          <p:nvPr/>
        </p:nvSpPr>
        <p:spPr>
          <a:xfrm>
            <a:off x="6154380" y="1631160"/>
            <a:ext cx="2048934" cy="1281951"/>
          </a:xfrm>
          <a:prstGeom prst="cube">
            <a:avLst>
              <a:gd name="adj" fmla="val 4038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07F7742E-FFE3-4158-9DE4-FB3437A2BB1D}"/>
              </a:ext>
            </a:extLst>
          </p:cNvPr>
          <p:cNvSpPr/>
          <p:nvPr/>
        </p:nvSpPr>
        <p:spPr>
          <a:xfrm>
            <a:off x="5651058" y="2132733"/>
            <a:ext cx="2048934" cy="1281951"/>
          </a:xfrm>
          <a:prstGeom prst="cube">
            <a:avLst>
              <a:gd name="adj" fmla="val 4038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EB8862D8-B5E9-4E65-8C7D-0938F96D6C02}"/>
              </a:ext>
            </a:extLst>
          </p:cNvPr>
          <p:cNvSpPr/>
          <p:nvPr/>
        </p:nvSpPr>
        <p:spPr>
          <a:xfrm>
            <a:off x="5147736" y="2634306"/>
            <a:ext cx="2048934" cy="1281951"/>
          </a:xfrm>
          <a:prstGeom prst="cube">
            <a:avLst>
              <a:gd name="adj" fmla="val 4038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0EA4E2-008A-422A-9FD5-97DF8BDD217D}"/>
              </a:ext>
            </a:extLst>
          </p:cNvPr>
          <p:cNvCxnSpPr>
            <a:cxnSpLocks/>
          </p:cNvCxnSpPr>
          <p:nvPr/>
        </p:nvCxnSpPr>
        <p:spPr>
          <a:xfrm flipV="1">
            <a:off x="3754063" y="0"/>
            <a:ext cx="6806712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113C6A-9C26-4D43-A17A-E558B716223E}"/>
              </a:ext>
            </a:extLst>
          </p:cNvPr>
          <p:cNvCxnSpPr>
            <a:cxnSpLocks/>
          </p:cNvCxnSpPr>
          <p:nvPr/>
        </p:nvCxnSpPr>
        <p:spPr>
          <a:xfrm flipV="1">
            <a:off x="2260598" y="4436534"/>
            <a:ext cx="2379133" cy="2421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1798FF-C621-435C-BCC6-DF9F63E7A1C0}"/>
              </a:ext>
            </a:extLst>
          </p:cNvPr>
          <p:cNvCxnSpPr>
            <a:cxnSpLocks/>
          </p:cNvCxnSpPr>
          <p:nvPr/>
        </p:nvCxnSpPr>
        <p:spPr>
          <a:xfrm flipH="1">
            <a:off x="3776621" y="2680562"/>
            <a:ext cx="1352603" cy="1500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988D27-CACE-4BBF-AAFC-10097D2DDF0D}"/>
              </a:ext>
            </a:extLst>
          </p:cNvPr>
          <p:cNvCxnSpPr>
            <a:cxnSpLocks/>
          </p:cNvCxnSpPr>
          <p:nvPr/>
        </p:nvCxnSpPr>
        <p:spPr>
          <a:xfrm flipV="1">
            <a:off x="6733271" y="330355"/>
            <a:ext cx="897362" cy="97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90DD62-6671-4D8C-9F7F-BB04627E283F}"/>
              </a:ext>
            </a:extLst>
          </p:cNvPr>
          <p:cNvCxnSpPr>
            <a:cxnSpLocks/>
          </p:cNvCxnSpPr>
          <p:nvPr/>
        </p:nvCxnSpPr>
        <p:spPr>
          <a:xfrm>
            <a:off x="3597337" y="5469347"/>
            <a:ext cx="1550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91A2BBD-FD49-473C-B2A8-2E045AD798A1}"/>
              </a:ext>
            </a:extLst>
          </p:cNvPr>
          <p:cNvCxnSpPr>
            <a:cxnSpLocks/>
          </p:cNvCxnSpPr>
          <p:nvPr/>
        </p:nvCxnSpPr>
        <p:spPr>
          <a:xfrm>
            <a:off x="3099298" y="5979462"/>
            <a:ext cx="1506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9CF8833-85F5-495F-BFAA-68237BF92B06}"/>
              </a:ext>
            </a:extLst>
          </p:cNvPr>
          <p:cNvSpPr txBox="1"/>
          <p:nvPr/>
        </p:nvSpPr>
        <p:spPr>
          <a:xfrm>
            <a:off x="4704479" y="1644827"/>
            <a:ext cx="194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Robot body</a:t>
            </a:r>
            <a:endParaRPr lang="ko-KR" altLang="en-US" b="1" i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3F6063-61BC-4FEE-9195-1D2DE1B5CB86}"/>
              </a:ext>
            </a:extLst>
          </p:cNvPr>
          <p:cNvCxnSpPr>
            <a:cxnSpLocks/>
          </p:cNvCxnSpPr>
          <p:nvPr/>
        </p:nvCxnSpPr>
        <p:spPr>
          <a:xfrm flipV="1">
            <a:off x="5167804" y="224799"/>
            <a:ext cx="0" cy="29297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정육면체 3">
            <a:extLst>
              <a:ext uri="{FF2B5EF4-FFF2-40B4-BE49-F238E27FC236}">
                <a16:creationId xmlns:a16="http://schemas.microsoft.com/office/drawing/2014/main" id="{53F8C250-B687-4F08-A62A-67D63C1DA68E}"/>
              </a:ext>
            </a:extLst>
          </p:cNvPr>
          <p:cNvSpPr/>
          <p:nvPr/>
        </p:nvSpPr>
        <p:spPr>
          <a:xfrm>
            <a:off x="4639731" y="233093"/>
            <a:ext cx="2048934" cy="4203442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246878C-D6CF-47FC-95AC-CF95119A0823}"/>
              </a:ext>
            </a:extLst>
          </p:cNvPr>
          <p:cNvGrpSpPr/>
          <p:nvPr/>
        </p:nvGrpSpPr>
        <p:grpSpPr>
          <a:xfrm>
            <a:off x="4639731" y="3146290"/>
            <a:ext cx="2048934" cy="1281951"/>
            <a:chOff x="4639731" y="3146290"/>
            <a:chExt cx="2048934" cy="1281951"/>
          </a:xfrm>
        </p:grpSpPr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42030799-5985-4888-ACC3-28D0C8103700}"/>
                </a:ext>
              </a:extLst>
            </p:cNvPr>
            <p:cNvSpPr/>
            <p:nvPr/>
          </p:nvSpPr>
          <p:spPr>
            <a:xfrm>
              <a:off x="4639731" y="3146290"/>
              <a:ext cx="2048934" cy="1281951"/>
            </a:xfrm>
            <a:prstGeom prst="cube">
              <a:avLst>
                <a:gd name="adj" fmla="val 40381"/>
              </a:avLst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99ECA0D-3074-472B-A072-F44222594EC3}"/>
                </a:ext>
              </a:extLst>
            </p:cNvPr>
            <p:cNvSpPr txBox="1"/>
            <p:nvPr/>
          </p:nvSpPr>
          <p:spPr>
            <a:xfrm>
              <a:off x="4953000" y="3146434"/>
              <a:ext cx="147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Current Tot</a:t>
              </a:r>
              <a:endParaRPr lang="ko-KR" altLang="en-US" b="1" i="1" dirty="0"/>
            </a:p>
          </p:txBody>
        </p:sp>
      </p:grp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88C00D7E-BCD7-4D20-B7EC-0D4FF27AAB4E}"/>
              </a:ext>
            </a:extLst>
          </p:cNvPr>
          <p:cNvSpPr/>
          <p:nvPr/>
        </p:nvSpPr>
        <p:spPr>
          <a:xfrm>
            <a:off x="4123764" y="3666567"/>
            <a:ext cx="2048934" cy="1281951"/>
          </a:xfrm>
          <a:prstGeom prst="cube">
            <a:avLst>
              <a:gd name="adj" fmla="val 40381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99765DFF-DB11-4FAC-8D80-54E4870BF56A}"/>
              </a:ext>
            </a:extLst>
          </p:cNvPr>
          <p:cNvSpPr/>
          <p:nvPr/>
        </p:nvSpPr>
        <p:spPr>
          <a:xfrm>
            <a:off x="3607797" y="4187396"/>
            <a:ext cx="2048934" cy="1281951"/>
          </a:xfrm>
          <a:prstGeom prst="cube">
            <a:avLst>
              <a:gd name="adj" fmla="val 40381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FC3BC58F-47DE-4543-8809-45B679E579AF}"/>
              </a:ext>
            </a:extLst>
          </p:cNvPr>
          <p:cNvSpPr/>
          <p:nvPr/>
        </p:nvSpPr>
        <p:spPr>
          <a:xfrm>
            <a:off x="3099298" y="4697511"/>
            <a:ext cx="2048934" cy="1281951"/>
          </a:xfrm>
          <a:prstGeom prst="cube">
            <a:avLst>
              <a:gd name="adj" fmla="val 40381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2400E42-F725-44BD-8DBA-D3676AF745F6}"/>
              </a:ext>
            </a:extLst>
          </p:cNvPr>
          <p:cNvCxnSpPr>
            <a:cxnSpLocks/>
          </p:cNvCxnSpPr>
          <p:nvPr/>
        </p:nvCxnSpPr>
        <p:spPr>
          <a:xfrm flipV="1">
            <a:off x="6172698" y="3146290"/>
            <a:ext cx="0" cy="5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301B90B-7CA3-4CC6-8CF3-E1223232C1A7}"/>
              </a:ext>
            </a:extLst>
          </p:cNvPr>
          <p:cNvSpPr txBox="1"/>
          <p:nvPr/>
        </p:nvSpPr>
        <p:spPr>
          <a:xfrm rot="18671200">
            <a:off x="2671778" y="3490016"/>
            <a:ext cx="231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Horizental</a:t>
            </a:r>
            <a:r>
              <a:rPr lang="en-US" altLang="ko-KR" b="1" i="1" dirty="0"/>
              <a:t> Move</a:t>
            </a:r>
            <a:endParaRPr lang="ko-KR" altLang="en-US" b="1" i="1" dirty="0"/>
          </a:p>
        </p:txBody>
      </p:sp>
      <p:sp>
        <p:nvSpPr>
          <p:cNvPr id="81" name="왼쪽 중괄호 80">
            <a:extLst>
              <a:ext uri="{FF2B5EF4-FFF2-40B4-BE49-F238E27FC236}">
                <a16:creationId xmlns:a16="http://schemas.microsoft.com/office/drawing/2014/main" id="{BB454D88-B1FA-4747-8FF2-6886E16298B2}"/>
              </a:ext>
            </a:extLst>
          </p:cNvPr>
          <p:cNvSpPr/>
          <p:nvPr/>
        </p:nvSpPr>
        <p:spPr>
          <a:xfrm rot="13422231">
            <a:off x="5531129" y="4371518"/>
            <a:ext cx="283073" cy="21167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40FC57-E862-47F8-996C-3EFA7AB3359D}"/>
              </a:ext>
            </a:extLst>
          </p:cNvPr>
          <p:cNvSpPr txBox="1"/>
          <p:nvPr/>
        </p:nvSpPr>
        <p:spPr>
          <a:xfrm>
            <a:off x="5905504" y="5455736"/>
            <a:ext cx="219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Tot Layer</a:t>
            </a:r>
            <a:endParaRPr lang="ko-KR" altLang="en-US" b="1" i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79B4CE-34B1-4E1A-8100-FF170E96F131}"/>
              </a:ext>
            </a:extLst>
          </p:cNvPr>
          <p:cNvSpPr txBox="1"/>
          <p:nvPr/>
        </p:nvSpPr>
        <p:spPr>
          <a:xfrm>
            <a:off x="3998136" y="4222028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Empty Tot</a:t>
            </a:r>
            <a:endParaRPr lang="ko-KR" altLang="en-US" b="1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66E2CF-E48E-4358-BD74-B99020FD3BF0}"/>
              </a:ext>
            </a:extLst>
          </p:cNvPr>
          <p:cNvSpPr txBox="1"/>
          <p:nvPr/>
        </p:nvSpPr>
        <p:spPr>
          <a:xfrm>
            <a:off x="6063917" y="2185794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Fulled</a:t>
            </a:r>
            <a:r>
              <a:rPr lang="en-US" altLang="ko-KR" b="1" i="1" dirty="0"/>
              <a:t> Tot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5160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109921-DA9D-431A-82DC-D2BCC10A68A3}"/>
              </a:ext>
            </a:extLst>
          </p:cNvPr>
          <p:cNvSpPr/>
          <p:nvPr/>
        </p:nvSpPr>
        <p:spPr>
          <a:xfrm>
            <a:off x="7243484" y="2542384"/>
            <a:ext cx="1120588" cy="331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1E39F5-F7F8-4AE7-BCA9-64350B967043}"/>
              </a:ext>
            </a:extLst>
          </p:cNvPr>
          <p:cNvSpPr/>
          <p:nvPr/>
        </p:nvSpPr>
        <p:spPr>
          <a:xfrm>
            <a:off x="4885766" y="3281082"/>
            <a:ext cx="1120588" cy="331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78D986-5537-418E-94A2-1C0FB16364DF}"/>
              </a:ext>
            </a:extLst>
          </p:cNvPr>
          <p:cNvSpPr/>
          <p:nvPr/>
        </p:nvSpPr>
        <p:spPr>
          <a:xfrm>
            <a:off x="1945342" y="699247"/>
            <a:ext cx="2061882" cy="57194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DF5D90D-D005-462D-8727-A8B82D953213}"/>
              </a:ext>
            </a:extLst>
          </p:cNvPr>
          <p:cNvGrpSpPr/>
          <p:nvPr/>
        </p:nvGrpSpPr>
        <p:grpSpPr>
          <a:xfrm>
            <a:off x="1945343" y="1631568"/>
            <a:ext cx="2061881" cy="3711397"/>
            <a:chOff x="1945342" y="1613642"/>
            <a:chExt cx="2061881" cy="371139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FBC522-9AD2-4521-BE4B-2909C29E5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5342" y="4428565"/>
              <a:ext cx="20618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0B984E1-9192-4C8F-A1A9-F5B822CB0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5342" y="3429000"/>
              <a:ext cx="20618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A6B8F42-C586-48B5-9FC6-BC600F95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5342" y="2537009"/>
              <a:ext cx="20618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628D488-76E0-4498-B1F9-3777DA2F1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5342" y="1613642"/>
              <a:ext cx="20618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6C3598F-E3CD-4D38-BC0D-C95E38EB0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5342" y="5325039"/>
              <a:ext cx="20618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BE53008-CD6F-48D3-9A27-070D730B414D}"/>
              </a:ext>
            </a:extLst>
          </p:cNvPr>
          <p:cNvSpPr txBox="1"/>
          <p:nvPr/>
        </p:nvSpPr>
        <p:spPr>
          <a:xfrm>
            <a:off x="2456329" y="152400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Rack 1</a:t>
            </a:r>
            <a:endParaRPr lang="ko-KR" altLang="en-US" b="1" i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5DAF21-6AEA-4815-9F3A-0E2A35E1FF81}"/>
              </a:ext>
            </a:extLst>
          </p:cNvPr>
          <p:cNvGrpSpPr/>
          <p:nvPr/>
        </p:nvGrpSpPr>
        <p:grpSpPr>
          <a:xfrm>
            <a:off x="9332259" y="152400"/>
            <a:ext cx="2061882" cy="6298589"/>
            <a:chOff x="8023412" y="120134"/>
            <a:chExt cx="2061882" cy="62985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98431D-DE1D-4DDD-93F0-3C424C3AF3BA}"/>
                </a:ext>
              </a:extLst>
            </p:cNvPr>
            <p:cNvSpPr/>
            <p:nvPr/>
          </p:nvSpPr>
          <p:spPr>
            <a:xfrm>
              <a:off x="8023412" y="699246"/>
              <a:ext cx="2061882" cy="57194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FE2CAE7-E6C7-479C-8A33-2A9E703AD96F}"/>
                </a:ext>
              </a:extLst>
            </p:cNvPr>
            <p:cNvGrpSpPr/>
            <p:nvPr/>
          </p:nvGrpSpPr>
          <p:grpSpPr>
            <a:xfrm>
              <a:off x="8023412" y="1631568"/>
              <a:ext cx="2061881" cy="3711397"/>
              <a:chOff x="1945342" y="1613642"/>
              <a:chExt cx="2061881" cy="3711397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A48C73D-E71C-4E06-8A6A-97AF0FC6A8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5342" y="4428565"/>
                <a:ext cx="20618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4164AAE2-65A1-4500-BCA1-CA9D06AA9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5342" y="3429000"/>
                <a:ext cx="20618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C9F2D52-82AD-4EAF-ACDF-A8EB98EEB6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5342" y="2537009"/>
                <a:ext cx="20618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5332C76-0045-40D4-BAD3-366BFF373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5342" y="1613642"/>
                <a:ext cx="20618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E2D07D8-4CD2-45D2-8AE8-2E3A839EC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5342" y="5325039"/>
                <a:ext cx="20618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42E0B0-A758-4FC0-96E3-1E2F24DC21DA}"/>
                </a:ext>
              </a:extLst>
            </p:cNvPr>
            <p:cNvSpPr txBox="1"/>
            <p:nvPr/>
          </p:nvSpPr>
          <p:spPr>
            <a:xfrm>
              <a:off x="8570258" y="120134"/>
              <a:ext cx="1308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Rack 2</a:t>
              </a:r>
              <a:endParaRPr lang="ko-KR" altLang="en-US" b="1" i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2DF83E-7864-4F75-93ED-6AE08649024E}"/>
              </a:ext>
            </a:extLst>
          </p:cNvPr>
          <p:cNvGrpSpPr/>
          <p:nvPr/>
        </p:nvGrpSpPr>
        <p:grpSpPr>
          <a:xfrm>
            <a:off x="5634316" y="190955"/>
            <a:ext cx="2375648" cy="6260034"/>
            <a:chOff x="4984377" y="158689"/>
            <a:chExt cx="2375648" cy="62600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11885F-AF2B-49C5-8444-8F20A8859746}"/>
                </a:ext>
              </a:extLst>
            </p:cNvPr>
            <p:cNvSpPr/>
            <p:nvPr/>
          </p:nvSpPr>
          <p:spPr>
            <a:xfrm>
              <a:off x="4984377" y="699247"/>
              <a:ext cx="2061882" cy="57194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A2C65A-ABF0-4EB8-9764-3FD13D362FD3}"/>
                </a:ext>
              </a:extLst>
            </p:cNvPr>
            <p:cNvSpPr/>
            <p:nvPr/>
          </p:nvSpPr>
          <p:spPr>
            <a:xfrm>
              <a:off x="4984377" y="5342965"/>
              <a:ext cx="2061882" cy="1075758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624D5A-1301-47D8-9135-0209981C2B72}"/>
                </a:ext>
              </a:extLst>
            </p:cNvPr>
            <p:cNvSpPr txBox="1"/>
            <p:nvPr/>
          </p:nvSpPr>
          <p:spPr>
            <a:xfrm>
              <a:off x="5208495" y="5602051"/>
              <a:ext cx="215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Current Tot</a:t>
              </a:r>
              <a:endParaRPr lang="ko-KR" altLang="en-US" b="1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224C4E-7006-4342-9332-DE47B45B7E0C}"/>
                </a:ext>
              </a:extLst>
            </p:cNvPr>
            <p:cNvSpPr txBox="1"/>
            <p:nvPr/>
          </p:nvSpPr>
          <p:spPr>
            <a:xfrm>
              <a:off x="5629836" y="158689"/>
              <a:ext cx="1308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Robot</a:t>
              </a:r>
              <a:endParaRPr lang="ko-KR" altLang="en-US" b="1" i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69EDBD4-AC3C-4704-A695-365B48C23964}"/>
              </a:ext>
            </a:extLst>
          </p:cNvPr>
          <p:cNvSpPr txBox="1"/>
          <p:nvPr/>
        </p:nvSpPr>
        <p:spPr>
          <a:xfrm>
            <a:off x="484094" y="851647"/>
            <a:ext cx="11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Index : 0</a:t>
            </a:r>
            <a:endParaRPr lang="ko-KR" altLang="en-US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5FD12-F2BB-4813-927C-8D254B5C8140}"/>
              </a:ext>
            </a:extLst>
          </p:cNvPr>
          <p:cNvSpPr txBox="1"/>
          <p:nvPr/>
        </p:nvSpPr>
        <p:spPr>
          <a:xfrm>
            <a:off x="475127" y="1846731"/>
            <a:ext cx="11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Index : 1</a:t>
            </a:r>
            <a:endParaRPr lang="ko-KR" altLang="en-US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D4FCA-ED6C-43AA-938E-764F4F5A2065}"/>
              </a:ext>
            </a:extLst>
          </p:cNvPr>
          <p:cNvSpPr txBox="1"/>
          <p:nvPr/>
        </p:nvSpPr>
        <p:spPr>
          <a:xfrm>
            <a:off x="484089" y="2761132"/>
            <a:ext cx="11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Index : 2</a:t>
            </a:r>
            <a:endParaRPr lang="ko-KR" altLang="en-US" b="1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6E9C2D-03A2-4164-BAF6-474F4837D0EE}"/>
              </a:ext>
            </a:extLst>
          </p:cNvPr>
          <p:cNvSpPr txBox="1"/>
          <p:nvPr/>
        </p:nvSpPr>
        <p:spPr>
          <a:xfrm>
            <a:off x="546841" y="3801039"/>
            <a:ext cx="11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Index : 3</a:t>
            </a:r>
            <a:endParaRPr lang="ko-KR" altLang="en-US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A432F5-60A0-43F0-AB2B-04E1239C6AA6}"/>
              </a:ext>
            </a:extLst>
          </p:cNvPr>
          <p:cNvSpPr txBox="1"/>
          <p:nvPr/>
        </p:nvSpPr>
        <p:spPr>
          <a:xfrm>
            <a:off x="546838" y="4715440"/>
            <a:ext cx="11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Index : 4</a:t>
            </a:r>
            <a:endParaRPr lang="ko-KR" altLang="en-US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56C4A6-5CCD-4577-B901-31DC072B2B64}"/>
              </a:ext>
            </a:extLst>
          </p:cNvPr>
          <p:cNvSpPr txBox="1"/>
          <p:nvPr/>
        </p:nvSpPr>
        <p:spPr>
          <a:xfrm>
            <a:off x="573731" y="5647769"/>
            <a:ext cx="11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Index : 5</a:t>
            </a:r>
            <a:endParaRPr lang="ko-KR" altLang="en-US" b="1" i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41FEBED-FCC1-4DF8-8C0F-4A7A536CFD28}"/>
              </a:ext>
            </a:extLst>
          </p:cNvPr>
          <p:cNvCxnSpPr>
            <a:cxnSpLocks/>
          </p:cNvCxnSpPr>
          <p:nvPr/>
        </p:nvCxnSpPr>
        <p:spPr>
          <a:xfrm>
            <a:off x="4885766" y="2216063"/>
            <a:ext cx="0" cy="984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C42F81-ADDF-4341-9F81-B7C7E84D975B}"/>
              </a:ext>
            </a:extLst>
          </p:cNvPr>
          <p:cNvSpPr txBox="1"/>
          <p:nvPr/>
        </p:nvSpPr>
        <p:spPr>
          <a:xfrm>
            <a:off x="4083445" y="1169903"/>
            <a:ext cx="1922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Arm </a:t>
            </a:r>
          </a:p>
          <a:p>
            <a:r>
              <a:rPr lang="en-US" altLang="ko-KR" b="1" i="1" dirty="0"/>
              <a:t>Initial Point </a:t>
            </a:r>
          </a:p>
          <a:p>
            <a:r>
              <a:rPr lang="en-US" altLang="ko-KR" b="1" i="1" dirty="0"/>
              <a:t>&gt; Index 2.5</a:t>
            </a:r>
            <a:endParaRPr lang="ko-KR" altLang="en-US" b="1" i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7945BE-14B6-48ED-B78E-2314DC2A174D}"/>
              </a:ext>
            </a:extLst>
          </p:cNvPr>
          <p:cNvCxnSpPr>
            <a:cxnSpLocks/>
          </p:cNvCxnSpPr>
          <p:nvPr/>
        </p:nvCxnSpPr>
        <p:spPr>
          <a:xfrm>
            <a:off x="4885766" y="4478757"/>
            <a:ext cx="757519" cy="421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4477BF-2DA9-4569-9E6B-1DD12A6E8F8C}"/>
              </a:ext>
            </a:extLst>
          </p:cNvPr>
          <p:cNvSpPr txBox="1"/>
          <p:nvPr/>
        </p:nvSpPr>
        <p:spPr>
          <a:xfrm>
            <a:off x="4020668" y="3819880"/>
            <a:ext cx="192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Drop Point </a:t>
            </a:r>
          </a:p>
          <a:p>
            <a:r>
              <a:rPr lang="en-US" altLang="ko-KR" b="1" i="1" dirty="0"/>
              <a:t>&gt; Index 4</a:t>
            </a:r>
            <a:endParaRPr lang="ko-KR" altLang="en-US" b="1" i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C2995E7-9624-4451-894E-AB41138A0387}"/>
              </a:ext>
            </a:extLst>
          </p:cNvPr>
          <p:cNvCxnSpPr/>
          <p:nvPr/>
        </p:nvCxnSpPr>
        <p:spPr>
          <a:xfrm flipV="1">
            <a:off x="8265459" y="1036313"/>
            <a:ext cx="0" cy="117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90F46B3-35DF-4C03-9089-E97D278ECE2E}"/>
              </a:ext>
            </a:extLst>
          </p:cNvPr>
          <p:cNvCxnSpPr/>
          <p:nvPr/>
        </p:nvCxnSpPr>
        <p:spPr>
          <a:xfrm>
            <a:off x="8283388" y="3281082"/>
            <a:ext cx="0" cy="1165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9A350A-6D7E-4866-88CE-2EFE7E807072}"/>
              </a:ext>
            </a:extLst>
          </p:cNvPr>
          <p:cNvSpPr txBox="1"/>
          <p:nvPr/>
        </p:nvSpPr>
        <p:spPr>
          <a:xfrm rot="5400000">
            <a:off x="7809147" y="2845369"/>
            <a:ext cx="194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Vertical Move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4149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105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12140507@office.inha.ac.kr</dc:creator>
  <cp:lastModifiedBy>윤종찬</cp:lastModifiedBy>
  <cp:revision>14</cp:revision>
  <dcterms:created xsi:type="dcterms:W3CDTF">2019-11-29T10:24:31Z</dcterms:created>
  <dcterms:modified xsi:type="dcterms:W3CDTF">2019-11-29T13:00:28Z</dcterms:modified>
</cp:coreProperties>
</file>