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A25AC-E9CC-472C-8A01-4B2E5C4E3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87F215-4E8B-48DB-B261-293B10963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FDA14-BEBA-4DDC-859B-493D6ACC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BAC-E26E-4191-A6E7-CB6F99131D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9F4E4D-DB97-4629-B13B-67C554EB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3EF499-06E7-43C0-B0A3-53DFB448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589-4F79-4C19-AF08-EFC07501CC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1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E49B1-31FA-4E4E-A97A-EFCF4CF5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6E5274-CCC6-432B-A434-501FF75EE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F74FEA-71B0-41DF-802B-A8181AB6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BAC-E26E-4191-A6E7-CB6F99131D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3A1670-25BD-43F5-AA20-5A34CB2E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0E747C-3108-4A7C-B65E-E5B626F9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589-4F79-4C19-AF08-EFC07501CC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D3D0CD-6FDE-4DCA-AD9F-E5FF1FCDC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3D4F48-AD79-42BE-B390-56827680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A5C473-B136-4184-95FE-D4A2567B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BAC-E26E-4191-A6E7-CB6F99131D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7FA188-AC10-4773-8B66-728F0D3E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1F95A-FCA8-43DD-A77D-6B60539A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589-4F79-4C19-AF08-EFC07501CC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4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A89EC-4CF9-40E4-9743-A72D1E18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75C351-7DA6-4E52-8B21-DCFF9F6C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70951-E0FA-47F0-A190-044C8FB1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BAC-E26E-4191-A6E7-CB6F99131D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443AAF-3E17-4407-B197-B7CB4FDC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79686-F680-40EB-AB0D-A0F4A32B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589-4F79-4C19-AF08-EFC07501CC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50152-2267-4239-8814-6EC2B939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8F3EEE-D47A-4CF8-93EB-524705BF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B3387-C474-4982-98F1-D3223044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BAC-E26E-4191-A6E7-CB6F99131D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F02FB9-C95B-44DF-B3EF-EB871371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CF25DF-4B8B-4687-BB01-D70A1E04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589-4F79-4C19-AF08-EFC07501CC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F0EE3-81C7-496C-A0C8-A959F845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7DF432-9FE8-41B2-AD05-0F51B8B24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E73FFB-FE90-4F77-823C-71FF86888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C64137-8655-417C-8547-71A9CE2B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BAC-E26E-4191-A6E7-CB6F99131D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3B4526-2207-4D28-92B6-BFBC7191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7704A0-B363-47EE-B085-A6C258A0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589-4F79-4C19-AF08-EFC07501CC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6D23D-327E-404A-B3CA-1189CDDE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D26F79-817F-4E2E-AF2F-6BAA6E95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825F13-7C66-4FE0-B10E-DB7A0C276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647753-2A30-4D60-8FAB-BEB285523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578568-28E1-40A8-9C27-71214EAE5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6545F8-6271-4AF3-850B-8F992A47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BAC-E26E-4191-A6E7-CB6F99131D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3405B5-9E5A-4CB7-9B1E-32670AE7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288181-F17D-4344-9B7B-6032C382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589-4F79-4C19-AF08-EFC07501CC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5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B040A-A658-48D1-9FA2-653F11E2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40E16E-90C3-47CC-85D1-E437E7E7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BAC-E26E-4191-A6E7-CB6F99131D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1E989C-27BC-42C8-BD30-03554ADD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1C04C0-8C11-4D0D-84DD-8A616865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589-4F79-4C19-AF08-EFC07501CC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857A6F-A332-446B-B92F-8A579A76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BAC-E26E-4191-A6E7-CB6F99131D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A29D92-0E86-4B41-A041-44DA6C0F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06FF2B-90B8-4CBC-9972-363756F5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589-4F79-4C19-AF08-EFC07501CC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0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64D7F-47C9-4EE7-8BB1-04AFCEDE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D1047E-9004-493E-B689-A4114BEBD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43B309-1579-46D8-A677-6C06DF438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2B4EC1-A7D5-4E8E-B463-A869DF13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BAC-E26E-4191-A6E7-CB6F99131D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5A912D-C758-4E9D-AA65-469F3DE7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745DC4-8057-47C5-BCDB-8A4D6283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589-4F79-4C19-AF08-EFC07501CC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42174-E23E-456E-8AE7-031DE8AB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247299-80DB-4B08-BE58-BD65E5CAE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563EB9-0AE2-4968-A5B2-BB28DB46B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3EDAE8-F281-46DE-A9CD-9201EF3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BAC-E26E-4191-A6E7-CB6F99131D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B40625-5C0B-43E0-815F-2C35D0C0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F8E95A-2E1C-43D6-9DE8-929D938E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589-4F79-4C19-AF08-EFC07501CC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1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09AD53-A72C-4127-B50A-FD4930D4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E277E1-C116-471B-92D4-41BD39BAC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DE286D-41CA-447E-9814-5D447D381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8BAC-E26E-4191-A6E7-CB6F99131DD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DE7DC9-6B62-4AF4-82FE-620A93252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319A9-3601-4797-A6A5-FF4CF009A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9589-4F79-4C19-AF08-EFC07501CC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2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7320D-1526-4473-AE97-7D1E59818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Aezdzaefz</a:t>
            </a:r>
            <a:r>
              <a:rPr lang="en-US"/>
              <a:t>’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876B44-1B49-4D07-AB19-9921BA48E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1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Aezdzaefz’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Aezdzaefz’</dc:title>
  <dc:creator>oumayma.chaaben</dc:creator>
  <cp:lastModifiedBy>oumayma.chaaben</cp:lastModifiedBy>
  <cp:revision>1</cp:revision>
  <dcterms:created xsi:type="dcterms:W3CDTF">2022-01-19T11:28:33Z</dcterms:created>
  <dcterms:modified xsi:type="dcterms:W3CDTF">2022-01-19T11:28:53Z</dcterms:modified>
</cp:coreProperties>
</file>