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8510-93FC-C185-D884-A94AFCB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EFAA-2FA7-5197-4215-736B1C541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D928-317A-1F06-90F5-0B711076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F021-888E-99A0-33C6-5EAB7776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6B61-B40F-715C-B6A1-3BD72CBF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6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3AAB-56A5-3FA4-FCC2-605B5A7A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B558-0C88-3750-ED17-A614B21AA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E78F-3B49-1234-C1E0-81D7708A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5AAB-A31C-D33D-D6D7-46A526D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E090-3197-8DCB-35BE-93B8C588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995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9CF61-929E-F937-FB2B-9F40F25A2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47A69-F765-6136-7EA5-17112C1D9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F05F-8FDD-97EB-50D5-224A9E9B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AECA-A7F7-EEDF-9F15-1F9AE615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30BD-C403-67C5-B408-CFCC9CF6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7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B131-7926-4940-3829-33F738CA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7AFC-4DDE-F905-5ED0-EE672EDE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5775-F45C-C103-7A15-C3E187C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AF63-995D-9295-C448-F7541386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1B85-6B53-737F-C285-07756A7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98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4DE6-8548-A4AD-4D20-8942ED7B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314E-DE5E-F730-1349-3DCA2E3FF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0107-CE5D-F75F-C638-E7FF4B2F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6816-900C-E74E-7359-D4ABE29A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C6CA-6C17-CB11-9EFA-39655F73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443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5F30-E9CD-EF5A-D562-BA6773A5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4FE3-1DB4-187E-47F1-211FF2E6D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2EB24-E041-6B51-4F85-93F6E807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A70A-D6CF-9F8E-12AB-481C38B2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2E883-B415-4F97-3DC0-B47D9CB0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3588-9827-0D86-90E9-FF34843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21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EE41-0593-96A6-4020-18F1097C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3F561-3016-B5E8-7959-F55335C6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9575D-70D0-7F92-4AEF-96EB235B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DAF4C-0CD6-4C6C-BE2B-BE89DFE3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F914A-8460-728D-E01A-5E5E62097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DF94E-3B45-C7AC-0329-57BD5D4D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96ADE-B9E0-AE73-1703-35B5B8D1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93615-5E51-64A7-6D61-4118FA4A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49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CFD-DA18-379B-D607-0CAB6ECF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AC4D0-CB2D-D716-CC32-D772FEBC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F6776-4AD1-420D-6F80-175ED9AF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549B7-726F-642D-A7E5-4682A727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27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27467-0C77-D11D-B2C1-3C4EDF47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4238-56BC-BA52-5732-736B4EBD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D6B65-7493-E4A3-3A75-2029B828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49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937C-F7C5-A06B-D397-27E22F25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AD79-1136-9480-1442-F5E28F1D3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14E6E-BE6D-36D0-D6E9-7C7DC150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514CC-1CA7-E55C-A860-11BB6F91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1C6FD-FB94-6BEF-9E99-34A487BE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C56F-B42C-65E6-C817-E5EA2045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71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949A-59C4-F66B-768E-93140198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9A2F5-A248-C18B-8158-36242477A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23937-4759-229B-1657-79E4DDE7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F065C-B688-86C3-DB48-B92423B3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90B19-3631-365B-5BBF-9E8E97A8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106F-4A9C-79B2-C5C4-732A702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63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0553A-09EE-075F-3EE0-89A3A022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78B63-0EF6-8659-0D68-31F49ACF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1059-5F4D-274B-9168-CF07E0B0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4F38-273B-4FF5-AC21-4A2FA5B7778E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20A0-C109-AF03-1B4E-A5FC392CA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6DAC-8681-CA67-1855-3E4547171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FB01-3927-47B0-BECA-F511752623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50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A33-8F98-3AE8-3B86-30182B834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C32FD-660A-9C36-B176-32F22D0D1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743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</dc:creator>
  <cp:lastModifiedBy>Chad</cp:lastModifiedBy>
  <cp:revision>1</cp:revision>
  <dcterms:created xsi:type="dcterms:W3CDTF">2023-11-21T10:09:37Z</dcterms:created>
  <dcterms:modified xsi:type="dcterms:W3CDTF">2023-11-21T10:09:41Z</dcterms:modified>
</cp:coreProperties>
</file>