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0"/>
  </p:notesMasterIdLst>
  <p:handoutMasterIdLst>
    <p:handoutMasterId r:id="rId21"/>
  </p:handoutMasterIdLst>
  <p:sldIdLst>
    <p:sldId id="256" r:id="rId4"/>
    <p:sldId id="261" r:id="rId5"/>
    <p:sldId id="264" r:id="rId6"/>
    <p:sldId id="306" r:id="rId7"/>
    <p:sldId id="307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27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050"/>
    <a:srgbClr val="2F3435"/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150" d="100"/>
          <a:sy n="150" d="100"/>
        </p:scale>
        <p:origin x="-684" y="-372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2975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788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5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49293" y="1995686"/>
            <a:ext cx="3845416" cy="1080121"/>
          </a:xfrm>
        </p:spPr>
        <p:txBody>
          <a:bodyPr/>
          <a:lstStyle/>
          <a:p>
            <a:pPr lvl="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PORTFOLIO</a:t>
            </a:r>
          </a:p>
          <a:p>
            <a:pPr lvl="0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제작 보고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49145" y="3147814"/>
            <a:ext cx="3845416" cy="799934"/>
          </a:xfrm>
        </p:spPr>
        <p:txBody>
          <a:bodyPr anchor="b"/>
          <a:lstStyle/>
          <a:p>
            <a:pPr>
              <a:spcBef>
                <a:spcPts val="0"/>
              </a:spcBef>
              <a:defRPr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BY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이채미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8219" y="1209551"/>
            <a:ext cx="6192688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1907704" y="712635"/>
            <a:ext cx="7452320" cy="261847"/>
          </a:xfrm>
        </p:spPr>
        <p:txBody>
          <a:bodyPr/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색상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483768" y="2427733"/>
            <a:ext cx="1008112" cy="1008112"/>
          </a:xfrm>
          <a:prstGeom prst="ellipse">
            <a:avLst/>
          </a:prstGeom>
          <a:solidFill>
            <a:srgbClr val="2F34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325596" y="2427734"/>
            <a:ext cx="1008112" cy="1008112"/>
          </a:xfrm>
          <a:prstGeom prst="ellipse">
            <a:avLst/>
          </a:prstGeom>
          <a:solidFill>
            <a:srgbClr val="EF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25396" y="2820912"/>
            <a:ext cx="1800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바탕색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#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2f3435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33708" y="2777901"/>
            <a:ext cx="1800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포인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트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: #efc050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8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미리보기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50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미리보기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8219" y="1209551"/>
            <a:ext cx="6192688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1907704" y="712635"/>
            <a:ext cx="7452320" cy="261847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) WORKS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43" y="1293849"/>
            <a:ext cx="6095239" cy="336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52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미리보기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8219" y="1209551"/>
            <a:ext cx="6192688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1907704" y="712635"/>
            <a:ext cx="7452320" cy="261847"/>
          </a:xfrm>
        </p:spPr>
        <p:txBody>
          <a:bodyPr/>
          <a:lstStyle/>
          <a:p>
            <a:r>
              <a:rPr lang="en-US" altLang="ko-KR" dirty="0" smtClean="0"/>
              <a:t>2) DETAIL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22710"/>
            <a:ext cx="2438095" cy="134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22710"/>
            <a:ext cx="2438095" cy="134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181928"/>
            <a:ext cx="2438095" cy="134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69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미리보기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8219" y="1209551"/>
            <a:ext cx="6192688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1907704" y="712635"/>
            <a:ext cx="7452320" cy="261847"/>
          </a:xfrm>
        </p:spPr>
        <p:txBody>
          <a:bodyPr/>
          <a:lstStyle/>
          <a:p>
            <a:r>
              <a:rPr lang="en-US" altLang="ko-KR" dirty="0" smtClean="0"/>
              <a:t>3) ABOUT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9" y="1497112"/>
            <a:ext cx="2438095" cy="134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91630"/>
            <a:ext cx="2438095" cy="134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8" y="3142084"/>
            <a:ext cx="2438095" cy="134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28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미리보기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8219" y="1209551"/>
            <a:ext cx="6192688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1907704" y="712635"/>
            <a:ext cx="7452320" cy="261847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91630"/>
            <a:ext cx="3657143" cy="201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99742"/>
            <a:ext cx="3657143" cy="201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90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감사합니다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4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목차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73782" y="1588202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기획의도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73782" y="2424959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메뉴 구성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073782" y="3261716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디자인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57754" y="3936782"/>
            <a:ext cx="6570630" cy="6159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3" name="TextBox 12"/>
          <p:cNvSpPr txBox="1"/>
          <p:nvPr/>
        </p:nvSpPr>
        <p:spPr bwMode="auto">
          <a:xfrm>
            <a:off x="2073782" y="4098473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미리보기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15576" y="3902564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43454" y="3992658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accent4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기획 의도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기획 의도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8219" y="1209551"/>
            <a:ext cx="6192688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692421" y="1639523"/>
            <a:ext cx="5324284" cy="2675520"/>
            <a:chOff x="2227883" y="1338988"/>
            <a:chExt cx="6160541" cy="2675520"/>
          </a:xfrm>
        </p:grpSpPr>
        <p:sp>
          <p:nvSpPr>
            <p:cNvPr id="6" name="TextBox 5"/>
            <p:cNvSpPr txBox="1"/>
            <p:nvPr/>
          </p:nvSpPr>
          <p:spPr>
            <a:xfrm>
              <a:off x="2227883" y="1983183"/>
              <a:ext cx="6160540" cy="20313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여백을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넉넉하게 사용하고 디자인적인 요소를 최대한 간결하게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사용함으로써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트렌디한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 느낌을 연출했습니다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다만 화면이 지나치게 단조로워 보일 수 있는 문제를 피하기 위해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굵은 고딕체의 폰트를 큼지막하게 사용했습니다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.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기능적으로는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MySQL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데이터베이스와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PHP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를 활용하여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추후 페이지 유지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/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보수를 원활하게 했습니다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7884" y="1338988"/>
              <a:ext cx="61605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컨셉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: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Simple goes a long way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3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메뉴 구성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98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메뉴 구성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8219" y="1209551"/>
            <a:ext cx="6192688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4162" y="1510988"/>
            <a:ext cx="53242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WORKS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57558" y="1310933"/>
            <a:ext cx="89572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7558" y="2187256"/>
            <a:ext cx="89572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8440" y="3063579"/>
            <a:ext cx="89572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8440" y="3939902"/>
            <a:ext cx="89572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4162" y="2387311"/>
            <a:ext cx="53242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ABOUT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4162" y="3263634"/>
            <a:ext cx="53242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CONTACT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84162" y="4139957"/>
            <a:ext cx="53242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ADMIN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7984" y="1534070"/>
            <a:ext cx="41044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전체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작업물을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카탈로그 식으로 볼 수 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.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7984" y="2425783"/>
            <a:ext cx="41044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작업자에 대한 정보를 볼 수 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.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7984" y="3285932"/>
            <a:ext cx="41044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작업자에게 문의 사항을 남길 수 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.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7984" y="4186124"/>
            <a:ext cx="41044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작업물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등록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문의 사항 확인 등 관리자 작업을 할 수 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.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4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디자인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86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8219" y="1209551"/>
            <a:ext cx="6192688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9622"/>
            <a:ext cx="2131429" cy="142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19622"/>
            <a:ext cx="2131429" cy="142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75806"/>
            <a:ext cx="2131429" cy="142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801" y="3075806"/>
            <a:ext cx="2131429" cy="142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텍스트 개체 틀 9"/>
          <p:cNvSpPr txBox="1">
            <a:spLocks/>
          </p:cNvSpPr>
          <p:nvPr/>
        </p:nvSpPr>
        <p:spPr>
          <a:xfrm>
            <a:off x="1907704" y="712635"/>
            <a:ext cx="7452320" cy="2618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10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8219" y="1209551"/>
            <a:ext cx="6192688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39752" y="1275606"/>
            <a:ext cx="53242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영문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: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'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Kanit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', sans-serif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67" y="1779662"/>
            <a:ext cx="1800000" cy="60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814" y="1779662"/>
            <a:ext cx="1800000" cy="60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315" y="1779661"/>
            <a:ext cx="1800000" cy="60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39752" y="2820913"/>
            <a:ext cx="53242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국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: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'S-</a:t>
            </a:r>
            <a:r>
              <a:rPr lang="en-US" altLang="ko-KR" sz="1400" dirty="0" err="1" smtClean="0">
                <a:latin typeface="나눔고딕" pitchFamily="50" charset="-127"/>
                <a:ea typeface="나눔고딕" pitchFamily="50" charset="-127"/>
              </a:rPr>
              <a:t>CoreDream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REG', sans-serif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1" y="3291831"/>
            <a:ext cx="3207619" cy="33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텍스트 개체 틀 9"/>
          <p:cNvSpPr txBox="1">
            <a:spLocks/>
          </p:cNvSpPr>
          <p:nvPr/>
        </p:nvSpPr>
        <p:spPr>
          <a:xfrm>
            <a:off x="1907704" y="712635"/>
            <a:ext cx="7452320" cy="2618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smtClean="0"/>
              <a:t>폰트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20602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195</Words>
  <Application>Microsoft Office PowerPoint</Application>
  <PresentationFormat>화면 슬라이드 쇼(16:9)</PresentationFormat>
  <Paragraphs>57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사용자</cp:lastModifiedBy>
  <cp:revision>82</cp:revision>
  <dcterms:created xsi:type="dcterms:W3CDTF">2016-12-05T23:26:54Z</dcterms:created>
  <dcterms:modified xsi:type="dcterms:W3CDTF">2020-06-08T02:17:38Z</dcterms:modified>
</cp:coreProperties>
</file>