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 id="2147483657" r:id="rId4"/>
  </p:sldMasterIdLst>
  <p:notesMasterIdLst>
    <p:notesMasterId r:id="rId24"/>
  </p:notesMasterIdLst>
  <p:handoutMasterIdLst>
    <p:handoutMasterId r:id="rId25"/>
  </p:handoutMasterIdLst>
  <p:sldIdLst>
    <p:sldId id="288" r:id="rId5"/>
    <p:sldId id="257" r:id="rId6"/>
    <p:sldId id="300" r:id="rId7"/>
    <p:sldId id="301" r:id="rId8"/>
    <p:sldId id="259" r:id="rId9"/>
    <p:sldId id="303" r:id="rId10"/>
    <p:sldId id="308" r:id="rId11"/>
    <p:sldId id="336" r:id="rId12"/>
    <p:sldId id="337" r:id="rId13"/>
    <p:sldId id="302" r:id="rId14"/>
    <p:sldId id="338" r:id="rId15"/>
    <p:sldId id="339" r:id="rId16"/>
    <p:sldId id="340" r:id="rId17"/>
    <p:sldId id="341" r:id="rId18"/>
    <p:sldId id="342" r:id="rId19"/>
    <p:sldId id="343" r:id="rId20"/>
    <p:sldId id="344" r:id="rId21"/>
    <p:sldId id="345" r:id="rId22"/>
    <p:sldId id="34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C0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0256CD5-619F-458F-85D5-6658F6FD1382}">
  <a:tblStyle styleId="{20256CD5-619F-458F-85D5-6658F6FD1382}" styleName="Table_0">
    <a:wholeTbl>
      <a:tcTxStyle b="off" i="off">
        <a:font>
          <a:latin typeface="맑은 고딕"/>
          <a:ea typeface="맑은 고딕"/>
          <a:cs typeface="맑은 고딕"/>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126DE5-4FBE-4D21-9FE1-DBEE6340F14A}" styleName="Table_1">
    <a:wholeTbl>
      <a:tcTxStyle b="off" i="off">
        <a:font>
          <a:latin typeface="맑은 고딕"/>
          <a:ea typeface="맑은 고딕"/>
          <a:cs typeface="맑은 고딕"/>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5968" autoAdjust="0"/>
  </p:normalViewPr>
  <p:slideViewPr>
    <p:cSldViewPr snapToGrid="0">
      <p:cViewPr>
        <p:scale>
          <a:sx n="159" d="100"/>
          <a:sy n="159" d="100"/>
        </p:scale>
        <p:origin x="-594" y="66"/>
      </p:cViewPr>
      <p:guideLst>
        <p:guide orient="horz" pos="1620"/>
        <p:guide pos="2880"/>
      </p:guideLst>
    </p:cSldViewPr>
  </p:slideViewPr>
  <p:outlineViewPr>
    <p:cViewPr>
      <p:scale>
        <a:sx n="33" d="100"/>
        <a:sy n="33" d="100"/>
      </p:scale>
      <p:origin x="0" y="12162"/>
    </p:cViewPr>
  </p:outlineViewPr>
  <p:notesTextViewPr>
    <p:cViewPr>
      <p:scale>
        <a:sx n="125" d="100"/>
        <a:sy n="125" d="100"/>
      </p:scale>
      <p:origin x="0" y="0"/>
    </p:cViewPr>
  </p:notesTextViewPr>
  <p:notesViewPr>
    <p:cSldViewPr snapToGrid="0">
      <p:cViewPr varScale="1">
        <p:scale>
          <a:sx n="88" d="100"/>
          <a:sy n="88" d="100"/>
        </p:scale>
        <p:origin x="-387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2FF347-C96B-48CE-B6B4-C4397DE875F5}" type="datetimeFigureOut">
              <a:rPr lang="ko-KR" altLang="en-US" smtClean="0"/>
              <a:t>2020-05-19</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DD821A-959C-41B9-B24A-880105F080BA}" type="slidenum">
              <a:rPr lang="ko-KR" altLang="en-US" smtClean="0"/>
              <a:t>‹#›</a:t>
            </a:fld>
            <a:endParaRPr lang="ko-KR" altLang="en-US"/>
          </a:p>
        </p:txBody>
      </p:sp>
    </p:spTree>
    <p:extLst>
      <p:ext uri="{BB962C8B-B14F-4D97-AF65-F5344CB8AC3E}">
        <p14:creationId xmlns:p14="http://schemas.microsoft.com/office/powerpoint/2010/main" val="871579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www.ifancyasnog.com/#home" TargetMode="External"/><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r>
              <a:rPr lang="en-US" altLang="ko-KR" dirty="0" smtClean="0">
                <a:hlinkClick r:id="rId2"/>
              </a:rPr>
              <a:t>http://www.ifancyasnog.com/#home</a:t>
            </a:r>
            <a:endParaRPr dirty="0"/>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79243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1832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78" name="Google Shape;7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78" name="Google Shape;7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78" name="Google Shape;7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78" name="Google Shape;7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만" userDrawn="1">
  <p:cSld name="제목만">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285428" y="1520205"/>
            <a:ext cx="8448178" cy="432048"/>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Clr>
                <a:schemeClr val="dk1"/>
              </a:buClr>
              <a:buSzPts val="1600"/>
              <a:buFont typeface="Arial"/>
              <a:buNone/>
              <a:defRPr sz="1600" b="0" i="0" u="none" strike="noStrike" cap="none">
                <a:solidFill>
                  <a:schemeClr val="dk1"/>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cxnSp>
        <p:nvCxnSpPr>
          <p:cNvPr id="13" name="Google Shape;13;p2"/>
          <p:cNvCxnSpPr/>
          <p:nvPr/>
        </p:nvCxnSpPr>
        <p:spPr>
          <a:xfrm>
            <a:off x="1100758" y="1500180"/>
            <a:ext cx="7632848" cy="0"/>
          </a:xfrm>
          <a:prstGeom prst="straightConnector1">
            <a:avLst/>
          </a:prstGeom>
          <a:noFill/>
          <a:ln w="57150" cap="flat" cmpd="sng">
            <a:solidFill>
              <a:srgbClr val="E36C09"/>
            </a:solidFill>
            <a:prstDash val="solid"/>
            <a:round/>
            <a:headEnd type="none" w="med" len="med"/>
            <a:tailEnd type="none" w="med" len="med"/>
          </a:ln>
        </p:spPr>
      </p:cxnSp>
      <p:sp>
        <p:nvSpPr>
          <p:cNvPr id="14" name="Google Shape;14;p2"/>
          <p:cNvSpPr txBox="1"/>
          <p:nvPr/>
        </p:nvSpPr>
        <p:spPr>
          <a:xfrm>
            <a:off x="289620" y="1362472"/>
            <a:ext cx="825867"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rgbClr val="7F7F7F"/>
                </a:solidFill>
                <a:latin typeface="+mj-ea"/>
                <a:ea typeface="+mj-ea"/>
                <a:cs typeface="Arial"/>
                <a:sym typeface="Arial"/>
              </a:rPr>
              <a:t>Storyboard</a:t>
            </a:r>
            <a:endParaRPr sz="1000">
              <a:solidFill>
                <a:srgbClr val="7F7F7F"/>
              </a:solidFill>
              <a:latin typeface="+mj-ea"/>
              <a:ea typeface="+mj-ea"/>
              <a:cs typeface="Arial"/>
              <a:sym typeface="Arial"/>
            </a:endParaRPr>
          </a:p>
        </p:txBody>
      </p:sp>
      <p:graphicFrame>
        <p:nvGraphicFramePr>
          <p:cNvPr id="15" name="Google Shape;15;p2"/>
          <p:cNvGraphicFramePr/>
          <p:nvPr>
            <p:extLst>
              <p:ext uri="{D42A27DB-BD31-4B8C-83A1-F6EECF244321}">
                <p14:modId xmlns:p14="http://schemas.microsoft.com/office/powerpoint/2010/main" val="2143455354"/>
              </p:ext>
            </p:extLst>
          </p:nvPr>
        </p:nvGraphicFramePr>
        <p:xfrm>
          <a:off x="395536" y="3552825"/>
          <a:ext cx="8207445" cy="518180"/>
        </p:xfrm>
        <a:graphic>
          <a:graphicData uri="http://schemas.openxmlformats.org/drawingml/2006/table">
            <a:tbl>
              <a:tblPr>
                <a:noFill/>
                <a:tableStyleId>{20256CD5-619F-458F-85D5-6658F6FD1382}</a:tableStyleId>
              </a:tblPr>
              <a:tblGrid>
                <a:gridCol w="2735815"/>
                <a:gridCol w="2735815"/>
                <a:gridCol w="2735815"/>
              </a:tblGrid>
              <a:tr h="148275">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dirty="0">
                          <a:latin typeface="+mj-lt"/>
                          <a:ea typeface="+mn-ea"/>
                        </a:rPr>
                        <a:t>Document Version</a:t>
                      </a:r>
                      <a:endParaRPr sz="1000" b="1" i="0" u="none" strike="noStrike" cap="none" dirty="0">
                        <a:solidFill>
                          <a:srgbClr val="7F7F7F"/>
                        </a:solidFill>
                        <a:latin typeface="+mj-lt"/>
                        <a:ea typeface="+mn-ea"/>
                        <a:cs typeface="Arial"/>
                        <a:sym typeface="Arial"/>
                      </a:endParaRPr>
                    </a:p>
                  </a:txBody>
                  <a:tcPr marL="91450" marR="91450" marT="45725" marB="45725">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dirty="0">
                          <a:latin typeface="+mj-lt"/>
                          <a:ea typeface="+mn-ea"/>
                        </a:rPr>
                        <a:t>Last Updated</a:t>
                      </a:r>
                      <a:endParaRPr sz="1000" b="1" i="0" u="none" strike="noStrike" cap="none" dirty="0">
                        <a:solidFill>
                          <a:srgbClr val="7F7F7F"/>
                        </a:solidFill>
                        <a:latin typeface="+mj-lt"/>
                        <a:ea typeface="+mn-ea"/>
                        <a:cs typeface="Arial"/>
                        <a:sym typeface="Arial"/>
                      </a:endParaRPr>
                    </a:p>
                  </a:txBody>
                  <a:tcPr marL="91450" marR="91450" marT="45725" marB="45725">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dirty="0">
                          <a:latin typeface="+mj-lt"/>
                          <a:ea typeface="+mn-ea"/>
                        </a:rPr>
                        <a:t>Author</a:t>
                      </a:r>
                      <a:endParaRPr sz="1000" b="1" i="0" u="none" strike="noStrike" cap="none" dirty="0">
                        <a:solidFill>
                          <a:srgbClr val="7F7F7F"/>
                        </a:solidFill>
                        <a:latin typeface="+mj-lt"/>
                        <a:ea typeface="+mn-ea"/>
                        <a:cs typeface="Arial"/>
                        <a:sym typeface="Arial"/>
                      </a:endParaRPr>
                    </a:p>
                  </a:txBody>
                  <a:tcPr marL="91450" marR="91450" marT="45725" marB="45725">
                    <a:lnL w="12700" cap="flat" cmpd="sng" algn="ctr">
                      <a:solidFill>
                        <a:srgbClr val="7F7F7F"/>
                      </a:solidFill>
                      <a:prstDash val="solid"/>
                      <a:round/>
                      <a:headEnd type="none" w="sm" len="sm"/>
                      <a:tailEnd type="none" w="sm" len="sm"/>
                    </a:lnL>
                    <a:lnT w="12700" cap="flat" cmpd="sng">
                      <a:solidFill>
                        <a:srgbClr val="7F7F7F"/>
                      </a:solidFill>
                      <a:prstDash val="solid"/>
                      <a:round/>
                      <a:headEnd type="none" w="sm" len="sm"/>
                      <a:tailEnd type="none" w="sm" len="sm"/>
                    </a:lnT>
                    <a:lnB w="12700" cap="flat" cmpd="sng" algn="ctr">
                      <a:solidFill>
                        <a:srgbClr val="7F7F7F"/>
                      </a:solidFill>
                      <a:prstDash val="solid"/>
                      <a:round/>
                      <a:headEnd type="none" w="sm" len="sm"/>
                      <a:tailEnd type="none" w="sm" len="sm"/>
                    </a:lnB>
                  </a:tcPr>
                </a:tc>
              </a:tr>
              <a:tr h="166800">
                <a:tc>
                  <a:txBody>
                    <a:bodyPr/>
                    <a:lstStyle/>
                    <a:p>
                      <a:pPr marL="0" marR="0" lvl="0" indent="0" algn="ctr" rtl="0">
                        <a:lnSpc>
                          <a:spcPct val="100000"/>
                        </a:lnSpc>
                        <a:spcBef>
                          <a:spcPts val="0"/>
                        </a:spcBef>
                        <a:spcAft>
                          <a:spcPts val="0"/>
                        </a:spcAft>
                        <a:buClr>
                          <a:schemeClr val="dk1"/>
                        </a:buClr>
                        <a:buSzPts val="1100"/>
                        <a:buFont typeface="Arial"/>
                        <a:buNone/>
                      </a:pPr>
                      <a:endParaRPr sz="1100" b="0" i="0" u="none" strike="noStrike" cap="none">
                        <a:solidFill>
                          <a:srgbClr val="7F7F7F"/>
                        </a:solidFill>
                        <a:latin typeface="Arial"/>
                        <a:ea typeface="Arial"/>
                        <a:cs typeface="Arial"/>
                        <a:sym typeface="Arial"/>
                      </a:endParaRPr>
                    </a:p>
                  </a:txBody>
                  <a:tcPr marL="91450" marR="91450" marT="45725" marB="45725">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endParaRPr sz="1100" b="0" i="0" u="none" strike="noStrike" cap="none">
                        <a:solidFill>
                          <a:srgbClr val="7F7F7F"/>
                        </a:solidFill>
                        <a:latin typeface="Arial"/>
                        <a:ea typeface="Arial"/>
                        <a:cs typeface="Arial"/>
                        <a:sym typeface="Arial"/>
                      </a:endParaRPr>
                    </a:p>
                  </a:txBody>
                  <a:tcPr marL="91450" marR="91450" marT="45725" marB="45725">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dirty="0">
                        <a:solidFill>
                          <a:srgbClr val="7F7F7F"/>
                        </a:solidFill>
                        <a:latin typeface="Arial"/>
                        <a:ea typeface="Arial"/>
                        <a:cs typeface="Arial"/>
                        <a:sym typeface="Arial"/>
                      </a:endParaRPr>
                    </a:p>
                  </a:txBody>
                  <a:tcPr marL="91450" marR="91450" marT="45725" marB="45725">
                    <a:lnL w="12700" cap="flat" cmpd="sng" algn="ctr">
                      <a:solidFill>
                        <a:srgbClr val="7F7F7F"/>
                      </a:solidFill>
                      <a:prstDash val="solid"/>
                      <a:round/>
                      <a:headEnd type="none" w="sm" len="sm"/>
                      <a:tailEnd type="none" w="sm" len="sm"/>
                    </a:lnL>
                    <a:lnT w="12700" cap="flat" cmpd="sng" algn="ctr">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r>
            </a:tbl>
          </a:graphicData>
        </a:graphic>
      </p:graphicFrame>
      <p:sp>
        <p:nvSpPr>
          <p:cNvPr id="16" name="Google Shape;16;p2"/>
          <p:cNvSpPr txBox="1">
            <a:spLocks noGrp="1"/>
          </p:cNvSpPr>
          <p:nvPr>
            <p:ph type="body" idx="1"/>
          </p:nvPr>
        </p:nvSpPr>
        <p:spPr>
          <a:xfrm>
            <a:off x="399728" y="3824461"/>
            <a:ext cx="2701612" cy="215751"/>
          </a:xfrm>
          <a:prstGeom prst="rect">
            <a:avLst/>
          </a:prstGeom>
          <a:noFill/>
          <a:ln>
            <a:noFill/>
          </a:ln>
        </p:spPr>
        <p:txBody>
          <a:bodyPr spcFirstLastPara="1" wrap="square" lIns="91425" tIns="91425" rIns="91425" bIns="91425" anchor="ctr" anchorCtr="0">
            <a:noAutofit/>
          </a:bodyPr>
          <a:lstStyle>
            <a:lvl1pPr marL="457200" marR="0" lvl="0" indent="-228600" algn="ctr" rtl="0">
              <a:spcBef>
                <a:spcPts val="210"/>
              </a:spcBef>
              <a:spcAft>
                <a:spcPts val="0"/>
              </a:spcAft>
              <a:buClr>
                <a:srgbClr val="7F7F7F"/>
              </a:buClr>
              <a:buSzPts val="1050"/>
              <a:buFont typeface="Arial"/>
              <a:buNone/>
              <a:defRPr sz="1050" b="0" i="0" u="none" strike="noStrike" cap="none">
                <a:solidFill>
                  <a:srgbClr val="7F7F7F"/>
                </a:solidFill>
                <a:latin typeface="+mn-ea"/>
                <a:ea typeface="+mn-ea"/>
                <a:cs typeface="Arial"/>
                <a:sym typeface="Arial"/>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7" name="Google Shape;17;p2"/>
          <p:cNvSpPr txBox="1">
            <a:spLocks noGrp="1"/>
          </p:cNvSpPr>
          <p:nvPr>
            <p:ph type="body" idx="2"/>
          </p:nvPr>
        </p:nvSpPr>
        <p:spPr>
          <a:xfrm>
            <a:off x="3160072" y="3824461"/>
            <a:ext cx="2676847" cy="215751"/>
          </a:xfrm>
          <a:prstGeom prst="rect">
            <a:avLst/>
          </a:prstGeom>
          <a:noFill/>
          <a:ln>
            <a:noFill/>
          </a:ln>
        </p:spPr>
        <p:txBody>
          <a:bodyPr spcFirstLastPara="1" wrap="square" lIns="91425" tIns="91425" rIns="91425" bIns="91425" anchor="ctr" anchorCtr="0">
            <a:noAutofit/>
          </a:bodyPr>
          <a:lstStyle>
            <a:lvl1pPr marL="457200" marR="0" lvl="0" indent="-228600" algn="ctr" rtl="0">
              <a:spcBef>
                <a:spcPts val="210"/>
              </a:spcBef>
              <a:spcAft>
                <a:spcPts val="0"/>
              </a:spcAft>
              <a:buClr>
                <a:srgbClr val="7F7F7F"/>
              </a:buClr>
              <a:buSzPts val="1050"/>
              <a:buFont typeface="Arial"/>
              <a:buNone/>
              <a:defRPr sz="1050" b="0" i="0" u="none" strike="noStrike" cap="none">
                <a:solidFill>
                  <a:srgbClr val="7F7F7F"/>
                </a:solidFill>
                <a:latin typeface="+mn-ea"/>
                <a:ea typeface="+mn-ea"/>
                <a:cs typeface="Arial"/>
                <a:sym typeface="Arial"/>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9" name="Google Shape;19;p2"/>
          <p:cNvSpPr txBox="1">
            <a:spLocks noGrp="1"/>
          </p:cNvSpPr>
          <p:nvPr>
            <p:ph type="body" idx="4"/>
          </p:nvPr>
        </p:nvSpPr>
        <p:spPr>
          <a:xfrm>
            <a:off x="5897880" y="3824461"/>
            <a:ext cx="2687766" cy="215751"/>
          </a:xfrm>
          <a:prstGeom prst="rect">
            <a:avLst/>
          </a:prstGeom>
          <a:noFill/>
          <a:ln>
            <a:noFill/>
          </a:ln>
        </p:spPr>
        <p:txBody>
          <a:bodyPr spcFirstLastPara="1" wrap="square" lIns="91425" tIns="91425" rIns="91425" bIns="91425" anchor="ctr" anchorCtr="0">
            <a:noAutofit/>
          </a:bodyPr>
          <a:lstStyle>
            <a:lvl1pPr marL="457200" marR="0" lvl="0" indent="-228600" algn="ctr" rtl="0">
              <a:spcBef>
                <a:spcPts val="210"/>
              </a:spcBef>
              <a:spcAft>
                <a:spcPts val="0"/>
              </a:spcAft>
              <a:buClr>
                <a:srgbClr val="7F7F7F"/>
              </a:buClr>
              <a:buSzPts val="1050"/>
              <a:buFont typeface="Arial"/>
              <a:buNone/>
              <a:defRPr sz="1050" b="0" i="0" u="none" strike="noStrike" cap="none">
                <a:solidFill>
                  <a:srgbClr val="7F7F7F"/>
                </a:solidFill>
                <a:latin typeface="+mn-ea"/>
                <a:ea typeface="+mn-ea"/>
                <a:cs typeface="Arial"/>
                <a:sym typeface="Arial"/>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 name="텍스트 개체 틀 2"/>
          <p:cNvSpPr>
            <a:spLocks noGrp="1"/>
          </p:cNvSpPr>
          <p:nvPr>
            <p:ph type="body" sz="quarter" idx="10"/>
          </p:nvPr>
        </p:nvSpPr>
        <p:spPr>
          <a:xfrm>
            <a:off x="314003" y="4693622"/>
            <a:ext cx="8419603" cy="243522"/>
          </a:xfrm>
          <a:prstGeom prst="rect">
            <a:avLst/>
          </a:prstGeom>
        </p:spPr>
        <p:txBody>
          <a:bodyPr anchor="ctr"/>
          <a:lstStyle>
            <a:lvl1pPr>
              <a:defRPr sz="1000">
                <a:solidFill>
                  <a:schemeClr val="bg1">
                    <a:lumMod val="50000"/>
                  </a:schemeClr>
                </a:solidFill>
                <a:latin typeface="+mn-ea"/>
                <a:ea typeface="+mn-ea"/>
              </a:defRPr>
            </a:lvl1pPr>
          </a:lstStyle>
          <a:p>
            <a:pPr lvl="0"/>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제목 및 내용" userDrawn="1">
  <p:cSld name="2_제목 및 내용">
    <p:spTree>
      <p:nvGrpSpPr>
        <p:cNvPr id="1" name="Shape 43"/>
        <p:cNvGrpSpPr/>
        <p:nvPr/>
      </p:nvGrpSpPr>
      <p:grpSpPr>
        <a:xfrm>
          <a:off x="0" y="0"/>
          <a:ext cx="0" cy="0"/>
          <a:chOff x="0" y="0"/>
          <a:chExt cx="0" cy="0"/>
        </a:xfrm>
      </p:grpSpPr>
      <p:sp>
        <p:nvSpPr>
          <p:cNvPr id="44" name="Google Shape;44;p9"/>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sp>
        <p:nvSpPr>
          <p:cNvPr id="45" name="Google Shape;45;p9"/>
          <p:cNvSpPr/>
          <p:nvPr/>
        </p:nvSpPr>
        <p:spPr>
          <a:xfrm>
            <a:off x="6876256" y="267494"/>
            <a:ext cx="2267744" cy="193675"/>
          </a:xfrm>
          <a:prstGeom prst="rect">
            <a:avLst/>
          </a:prstGeom>
          <a:solidFill>
            <a:srgbClr val="7F7F7F"/>
          </a:solidFill>
          <a:ln>
            <a:noFill/>
          </a:ln>
        </p:spPr>
        <p:txBody>
          <a:bodyPr spcFirstLastPara="1" wrap="square" lIns="78825" tIns="39400" rIns="78825" bIns="39400" anchor="ctr" anchorCtr="0">
            <a:noAutofit/>
          </a:bodyPr>
          <a:lstStyle/>
          <a:p>
            <a:pPr marL="0" marR="0" lvl="0" indent="0" algn="ctr" rtl="0">
              <a:spcBef>
                <a:spcPts val="0"/>
              </a:spcBef>
              <a:spcAft>
                <a:spcPts val="0"/>
              </a:spcAft>
              <a:buNone/>
            </a:pPr>
            <a:r>
              <a:rPr lang="en-US" sz="800">
                <a:solidFill>
                  <a:srgbClr val="FFFFFF"/>
                </a:solidFill>
                <a:latin typeface="+mj-ea"/>
                <a:ea typeface="+mj-ea"/>
                <a:cs typeface="Arial"/>
                <a:sym typeface="Arial"/>
              </a:rPr>
              <a:t>Description (화면설명)</a:t>
            </a:r>
            <a:endParaRPr sz="800">
              <a:solidFill>
                <a:srgbClr val="FFFFFF"/>
              </a:solidFill>
              <a:latin typeface="+mj-ea"/>
              <a:ea typeface="+mj-ea"/>
              <a:cs typeface="Arial"/>
              <a:sym typeface="Arial"/>
            </a:endParaRPr>
          </a:p>
        </p:txBody>
      </p:sp>
      <p:sp>
        <p:nvSpPr>
          <p:cNvPr id="47" name="Google Shape;47;p9"/>
          <p:cNvSpPr/>
          <p:nvPr/>
        </p:nvSpPr>
        <p:spPr>
          <a:xfrm>
            <a:off x="6876256" y="461168"/>
            <a:ext cx="2267700" cy="4473125"/>
          </a:xfrm>
          <a:prstGeom prst="rect">
            <a:avLst/>
          </a:prstGeom>
          <a:noFill/>
          <a:ln w="9525" cap="flat" cmpd="sng">
            <a:solidFill>
              <a:srgbClr val="7F7F7F"/>
            </a:solidFill>
            <a:prstDash val="solid"/>
            <a:miter lim="800000"/>
            <a:headEnd type="none" w="sm" len="sm"/>
            <a:tailEnd type="none" w="sm" len="sm"/>
          </a:ln>
        </p:spPr>
        <p:txBody>
          <a:bodyPr spcFirstLastPara="1" wrap="square" lIns="78825" tIns="39400" rIns="78825" bIns="394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0" name="Google Shape;41;p8"/>
          <p:cNvSpPr txBox="1">
            <a:spLocks noGrp="1"/>
          </p:cNvSpPr>
          <p:nvPr>
            <p:ph type="body" idx="1"/>
          </p:nvPr>
        </p:nvSpPr>
        <p:spPr>
          <a:xfrm>
            <a:off x="81533" y="-55722"/>
            <a:ext cx="1007790" cy="28748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00"/>
              </a:spcBef>
              <a:spcAft>
                <a:spcPts val="0"/>
              </a:spcAft>
              <a:buClr>
                <a:schemeClr val="lt1"/>
              </a:buClr>
              <a:buSzPts val="1000"/>
              <a:buFont typeface="Arial"/>
              <a:buNone/>
              <a:defRPr sz="1000" b="1" i="0" u="none" strike="noStrike" cap="none">
                <a:solidFill>
                  <a:schemeClr val="lt1"/>
                </a:solidFill>
                <a:latin typeface="+mj-ea"/>
                <a:ea typeface="+mj-ea"/>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6" name="텍스트 개체 틀 5"/>
          <p:cNvSpPr>
            <a:spLocks noGrp="1"/>
          </p:cNvSpPr>
          <p:nvPr>
            <p:ph type="body" sz="quarter" idx="13"/>
          </p:nvPr>
        </p:nvSpPr>
        <p:spPr>
          <a:xfrm>
            <a:off x="6888480" y="480695"/>
            <a:ext cx="2255520" cy="4453598"/>
          </a:xfrm>
          <a:prstGeom prst="rect">
            <a:avLst/>
          </a:prstGeom>
        </p:spPr>
        <p:txBody>
          <a:bodyPr/>
          <a:lstStyle>
            <a:lvl1pPr>
              <a:defRPr sz="1100">
                <a:latin typeface="+mn-ea"/>
                <a:ea typeface="+mn-ea"/>
              </a:defRPr>
            </a:lvl1pPr>
          </a:lstStyle>
          <a:p>
            <a:pPr lvl="0"/>
            <a:endParaRPr lang="ko-KR" altLang="en-US" dirty="0"/>
          </a:p>
        </p:txBody>
      </p:sp>
      <p:sp>
        <p:nvSpPr>
          <p:cNvPr id="16" name="Google Shape;40;p8"/>
          <p:cNvSpPr txBox="1">
            <a:spLocks noGrp="1"/>
          </p:cNvSpPr>
          <p:nvPr>
            <p:ph type="title"/>
          </p:nvPr>
        </p:nvSpPr>
        <p:spPr>
          <a:xfrm>
            <a:off x="1356022" y="-31410"/>
            <a:ext cx="5616277" cy="29207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rgbClr val="7F7F7F"/>
              </a:buClr>
              <a:buSzPts val="1000"/>
              <a:buFont typeface="Arial"/>
              <a:buNone/>
              <a:defRPr sz="1000" b="0" i="0" u="none" strike="noStrike" cap="none">
                <a:solidFill>
                  <a:srgbClr val="7F7F7F"/>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24;p4"/>
          <p:cNvSpPr txBox="1"/>
          <p:nvPr userDrawn="1"/>
        </p:nvSpPr>
        <p:spPr>
          <a:xfrm>
            <a:off x="6980518" y="23904"/>
            <a:ext cx="1808214"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extLst>
      <p:ext uri="{BB962C8B-B14F-4D97-AF65-F5344CB8AC3E}">
        <p14:creationId xmlns:p14="http://schemas.microsoft.com/office/powerpoint/2010/main" val="286858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만" userDrawn="1">
  <p:cSld name="제목만">
    <p:spTree>
      <p:nvGrpSpPr>
        <p:cNvPr id="1" name="Shape 21"/>
        <p:cNvGrpSpPr/>
        <p:nvPr/>
      </p:nvGrpSpPr>
      <p:grpSpPr>
        <a:xfrm>
          <a:off x="0" y="0"/>
          <a:ext cx="0" cy="0"/>
          <a:chOff x="0" y="0"/>
          <a:chExt cx="0" cy="0"/>
        </a:xfrm>
      </p:grpSpPr>
      <p:sp>
        <p:nvSpPr>
          <p:cNvPr id="23" name="Google Shape;23;p4"/>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cxnSp>
        <p:nvCxnSpPr>
          <p:cNvPr id="25" name="Google Shape;25;p4"/>
          <p:cNvCxnSpPr/>
          <p:nvPr/>
        </p:nvCxnSpPr>
        <p:spPr>
          <a:xfrm>
            <a:off x="107504" y="483518"/>
            <a:ext cx="8856984" cy="0"/>
          </a:xfrm>
          <a:prstGeom prst="straightConnector1">
            <a:avLst/>
          </a:prstGeom>
          <a:noFill/>
          <a:ln w="12700" cap="flat" cmpd="sng">
            <a:solidFill>
              <a:srgbClr val="7F7F7F"/>
            </a:solidFill>
            <a:prstDash val="solid"/>
            <a:round/>
            <a:headEnd type="none" w="med" len="med"/>
            <a:tailEnd type="none" w="med" len="med"/>
          </a:ln>
        </p:spPr>
      </p:cxnSp>
      <p:sp>
        <p:nvSpPr>
          <p:cNvPr id="3" name="텍스트 개체 틀 2"/>
          <p:cNvSpPr>
            <a:spLocks noGrp="1"/>
          </p:cNvSpPr>
          <p:nvPr>
            <p:ph type="body" sz="quarter" idx="13"/>
          </p:nvPr>
        </p:nvSpPr>
        <p:spPr>
          <a:xfrm>
            <a:off x="107504" y="639763"/>
            <a:ext cx="8856984" cy="914400"/>
          </a:xfrm>
          <a:prstGeom prst="rect">
            <a:avLst/>
          </a:prstGeom>
        </p:spPr>
        <p:txBody>
          <a:bodyPr/>
          <a:lstStyle>
            <a:lvl1pPr marL="342900" indent="-342900">
              <a:buFont typeface="+mj-lt"/>
              <a:buAutoNum type="arabicPeriod"/>
              <a:defRPr/>
            </a:lvl1pPr>
          </a:lstStyle>
          <a:p>
            <a:pPr lvl="1"/>
            <a:endParaRPr lang="en-US" altLang="ko-KR" dirty="0" smtClean="0"/>
          </a:p>
        </p:txBody>
      </p:sp>
      <p:sp>
        <p:nvSpPr>
          <p:cNvPr id="6" name="Google Shape;24;p4"/>
          <p:cNvSpPr txBox="1"/>
          <p:nvPr userDrawn="1"/>
        </p:nvSpPr>
        <p:spPr>
          <a:xfrm>
            <a:off x="6645835" y="226888"/>
            <a:ext cx="1939699"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26"/>
        <p:cNvGrpSpPr/>
        <p:nvPr/>
      </p:nvGrpSpPr>
      <p:grpSpPr>
        <a:xfrm>
          <a:off x="0" y="0"/>
          <a:ext cx="0" cy="0"/>
          <a:chOff x="0" y="0"/>
          <a:chExt cx="0" cy="0"/>
        </a:xfrm>
      </p:grpSpPr>
      <p:sp>
        <p:nvSpPr>
          <p:cNvPr id="27" name="Google Shape;27;p5"/>
          <p:cNvSpPr txBox="1">
            <a:spLocks noGrp="1"/>
          </p:cNvSpPr>
          <p:nvPr>
            <p:ph type="subTitle" idx="1"/>
          </p:nvPr>
        </p:nvSpPr>
        <p:spPr>
          <a:xfrm>
            <a:off x="323528" y="2211710"/>
            <a:ext cx="6400800" cy="809228"/>
          </a:xfrm>
          <a:prstGeom prst="rect">
            <a:avLst/>
          </a:prstGeom>
          <a:noFill/>
          <a:ln>
            <a:noFill/>
          </a:ln>
        </p:spPr>
        <p:txBody>
          <a:bodyPr spcFirstLastPara="1" wrap="square" lIns="91425" tIns="91425" rIns="91425" bIns="91425" anchor="t" anchorCtr="0">
            <a:noAutofit/>
          </a:bodyPr>
          <a:lstStyle>
            <a:lvl1pPr marR="0" lvl="0" algn="l" rtl="0">
              <a:spcBef>
                <a:spcPts val="240"/>
              </a:spcBef>
              <a:spcAft>
                <a:spcPts val="0"/>
              </a:spcAft>
              <a:buClr>
                <a:srgbClr val="888888"/>
              </a:buClr>
              <a:buSzPts val="1200"/>
              <a:buFont typeface="Arial"/>
              <a:buNone/>
              <a:defRPr sz="1200" b="0" i="0" u="none" strike="noStrike" cap="none">
                <a:solidFill>
                  <a:srgbClr val="888888"/>
                </a:solidFill>
                <a:latin typeface="+mj-ea"/>
                <a:ea typeface="+mj-ea"/>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28" name="Google Shape;28;p5"/>
          <p:cNvSpPr txBox="1">
            <a:spLocks noGrp="1"/>
          </p:cNvSpPr>
          <p:nvPr>
            <p:ph type="title"/>
          </p:nvPr>
        </p:nvSpPr>
        <p:spPr>
          <a:xfrm>
            <a:off x="107504" y="1707654"/>
            <a:ext cx="7344816" cy="277143"/>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chemeClr val="dk1"/>
              </a:buClr>
              <a:buSzPts val="1600"/>
              <a:buFont typeface="Arial"/>
              <a:buNone/>
              <a:defRPr sz="1600" b="0" i="0" u="none" strike="noStrike" cap="none">
                <a:solidFill>
                  <a:schemeClr val="dk1"/>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9" name="Google Shape;29;p5"/>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cxnSp>
        <p:nvCxnSpPr>
          <p:cNvPr id="30" name="Google Shape;30;p5"/>
          <p:cNvCxnSpPr/>
          <p:nvPr/>
        </p:nvCxnSpPr>
        <p:spPr>
          <a:xfrm>
            <a:off x="107504" y="2128813"/>
            <a:ext cx="8856984" cy="0"/>
          </a:xfrm>
          <a:prstGeom prst="straightConnector1">
            <a:avLst/>
          </a:prstGeom>
          <a:noFill/>
          <a:ln w="12700" cap="flat" cmpd="sng">
            <a:solidFill>
              <a:srgbClr val="7F7F7F"/>
            </a:solidFill>
            <a:prstDash val="solid"/>
            <a:round/>
            <a:headEnd type="none" w="med" len="med"/>
            <a:tailEnd type="none" w="med" len="med"/>
          </a:ln>
        </p:spPr>
      </p:cxnSp>
      <p:sp>
        <p:nvSpPr>
          <p:cNvPr id="10" name="Google Shape;24;p4"/>
          <p:cNvSpPr txBox="1"/>
          <p:nvPr userDrawn="1"/>
        </p:nvSpPr>
        <p:spPr>
          <a:xfrm>
            <a:off x="6645835" y="226888"/>
            <a:ext cx="1939699"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spTree>
      <p:nvGrpSpPr>
        <p:cNvPr id="1" name="Shape 3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38"/>
        <p:cNvGrpSpPr/>
        <p:nvPr/>
      </p:nvGrpSpPr>
      <p:grpSpPr>
        <a:xfrm>
          <a:off x="0" y="0"/>
          <a:ext cx="0" cy="0"/>
          <a:chOff x="0" y="0"/>
          <a:chExt cx="0" cy="0"/>
        </a:xfrm>
      </p:grpSpPr>
      <p:sp>
        <p:nvSpPr>
          <p:cNvPr id="39" name="Google Shape;39;p8"/>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sp>
        <p:nvSpPr>
          <p:cNvPr id="40" name="Google Shape;40;p8"/>
          <p:cNvSpPr txBox="1">
            <a:spLocks noGrp="1"/>
          </p:cNvSpPr>
          <p:nvPr>
            <p:ph type="title"/>
          </p:nvPr>
        </p:nvSpPr>
        <p:spPr>
          <a:xfrm>
            <a:off x="1356022" y="-31410"/>
            <a:ext cx="5616277" cy="29207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rgbClr val="7F7F7F"/>
              </a:buClr>
              <a:buSzPts val="1000"/>
              <a:buFont typeface="Arial"/>
              <a:buNone/>
              <a:defRPr sz="1000" b="0" i="0" u="none" strike="noStrike" cap="none">
                <a:solidFill>
                  <a:srgbClr val="7F7F7F"/>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41" name="Google Shape;41;p8"/>
          <p:cNvSpPr txBox="1">
            <a:spLocks noGrp="1"/>
          </p:cNvSpPr>
          <p:nvPr>
            <p:ph type="body" idx="1"/>
          </p:nvPr>
        </p:nvSpPr>
        <p:spPr>
          <a:xfrm>
            <a:off x="81533" y="-55722"/>
            <a:ext cx="1007790" cy="28748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00"/>
              </a:spcBef>
              <a:spcAft>
                <a:spcPts val="0"/>
              </a:spcAft>
              <a:buClr>
                <a:schemeClr val="lt1"/>
              </a:buClr>
              <a:buSzPts val="1000"/>
              <a:buFont typeface="Arial"/>
              <a:buNone/>
              <a:defRPr sz="1000" b="1" i="0" u="none" strike="noStrike" cap="none">
                <a:solidFill>
                  <a:schemeClr val="lt1"/>
                </a:solidFill>
                <a:latin typeface="+mj-ea"/>
                <a:ea typeface="+mj-ea"/>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8" name="Google Shape;24;p4"/>
          <p:cNvSpPr txBox="1"/>
          <p:nvPr userDrawn="1"/>
        </p:nvSpPr>
        <p:spPr>
          <a:xfrm>
            <a:off x="6980518" y="23904"/>
            <a:ext cx="1808214"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제목 및 내용" userDrawn="1">
  <p:cSld name="2_제목 및 내용">
    <p:spTree>
      <p:nvGrpSpPr>
        <p:cNvPr id="1" name="Shape 43"/>
        <p:cNvGrpSpPr/>
        <p:nvPr/>
      </p:nvGrpSpPr>
      <p:grpSpPr>
        <a:xfrm>
          <a:off x="0" y="0"/>
          <a:ext cx="0" cy="0"/>
          <a:chOff x="0" y="0"/>
          <a:chExt cx="0" cy="0"/>
        </a:xfrm>
      </p:grpSpPr>
      <p:sp>
        <p:nvSpPr>
          <p:cNvPr id="44" name="Google Shape;44;p9"/>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sp>
        <p:nvSpPr>
          <p:cNvPr id="45" name="Google Shape;45;p9"/>
          <p:cNvSpPr/>
          <p:nvPr/>
        </p:nvSpPr>
        <p:spPr>
          <a:xfrm>
            <a:off x="6876256" y="267494"/>
            <a:ext cx="2267744" cy="193675"/>
          </a:xfrm>
          <a:prstGeom prst="rect">
            <a:avLst/>
          </a:prstGeom>
          <a:solidFill>
            <a:srgbClr val="7F7F7F"/>
          </a:solidFill>
          <a:ln>
            <a:noFill/>
          </a:ln>
        </p:spPr>
        <p:txBody>
          <a:bodyPr spcFirstLastPara="1" wrap="square" lIns="78825" tIns="39400" rIns="78825" bIns="39400" anchor="ctr" anchorCtr="0">
            <a:noAutofit/>
          </a:bodyPr>
          <a:lstStyle/>
          <a:p>
            <a:pPr marL="0" marR="0" lvl="0" indent="0" algn="ctr" rtl="0">
              <a:spcBef>
                <a:spcPts val="0"/>
              </a:spcBef>
              <a:spcAft>
                <a:spcPts val="0"/>
              </a:spcAft>
              <a:buNone/>
            </a:pPr>
            <a:r>
              <a:rPr lang="en-US" sz="800">
                <a:solidFill>
                  <a:srgbClr val="FFFFFF"/>
                </a:solidFill>
                <a:latin typeface="+mj-ea"/>
                <a:ea typeface="+mj-ea"/>
                <a:cs typeface="Arial"/>
                <a:sym typeface="Arial"/>
              </a:rPr>
              <a:t>Description (화면설명)</a:t>
            </a:r>
            <a:endParaRPr sz="800">
              <a:solidFill>
                <a:srgbClr val="FFFFFF"/>
              </a:solidFill>
              <a:latin typeface="+mj-ea"/>
              <a:ea typeface="+mj-ea"/>
              <a:cs typeface="Arial"/>
              <a:sym typeface="Arial"/>
            </a:endParaRPr>
          </a:p>
        </p:txBody>
      </p:sp>
      <p:sp>
        <p:nvSpPr>
          <p:cNvPr id="47" name="Google Shape;47;p9"/>
          <p:cNvSpPr/>
          <p:nvPr/>
        </p:nvSpPr>
        <p:spPr>
          <a:xfrm>
            <a:off x="6876256" y="461168"/>
            <a:ext cx="2267700" cy="4473125"/>
          </a:xfrm>
          <a:prstGeom prst="rect">
            <a:avLst/>
          </a:prstGeom>
          <a:noFill/>
          <a:ln w="9525" cap="flat" cmpd="sng">
            <a:solidFill>
              <a:srgbClr val="7F7F7F"/>
            </a:solidFill>
            <a:prstDash val="solid"/>
            <a:miter lim="800000"/>
            <a:headEnd type="none" w="sm" len="sm"/>
            <a:tailEnd type="none" w="sm" len="sm"/>
          </a:ln>
        </p:spPr>
        <p:txBody>
          <a:bodyPr spcFirstLastPara="1" wrap="square" lIns="78825" tIns="39400" rIns="78825" bIns="394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0" name="Google Shape;41;p8"/>
          <p:cNvSpPr txBox="1">
            <a:spLocks noGrp="1"/>
          </p:cNvSpPr>
          <p:nvPr>
            <p:ph type="body" idx="1"/>
          </p:nvPr>
        </p:nvSpPr>
        <p:spPr>
          <a:xfrm>
            <a:off x="81533" y="-55722"/>
            <a:ext cx="1007790" cy="28748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00"/>
              </a:spcBef>
              <a:spcAft>
                <a:spcPts val="0"/>
              </a:spcAft>
              <a:buClr>
                <a:schemeClr val="lt1"/>
              </a:buClr>
              <a:buSzPts val="1000"/>
              <a:buFont typeface="Arial"/>
              <a:buNone/>
              <a:defRPr sz="1000" b="1" i="0" u="none" strike="noStrike" cap="none">
                <a:solidFill>
                  <a:schemeClr val="lt1"/>
                </a:solidFill>
                <a:latin typeface="+mj-ea"/>
                <a:ea typeface="+mj-ea"/>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6" name="텍스트 개체 틀 5"/>
          <p:cNvSpPr>
            <a:spLocks noGrp="1"/>
          </p:cNvSpPr>
          <p:nvPr>
            <p:ph type="body" sz="quarter" idx="13"/>
          </p:nvPr>
        </p:nvSpPr>
        <p:spPr>
          <a:xfrm>
            <a:off x="6888480" y="480695"/>
            <a:ext cx="2255520" cy="4453598"/>
          </a:xfrm>
          <a:prstGeom prst="rect">
            <a:avLst/>
          </a:prstGeom>
        </p:spPr>
        <p:txBody>
          <a:bodyPr/>
          <a:lstStyle>
            <a:lvl1pPr>
              <a:defRPr sz="900">
                <a:latin typeface="+mn-ea"/>
                <a:ea typeface="+mn-ea"/>
              </a:defRPr>
            </a:lvl1pPr>
          </a:lstStyle>
          <a:p>
            <a:pPr lvl="0"/>
            <a:endParaRPr lang="ko-KR" altLang="en-US" dirty="0"/>
          </a:p>
        </p:txBody>
      </p:sp>
      <p:sp>
        <p:nvSpPr>
          <p:cNvPr id="16" name="Google Shape;40;p8"/>
          <p:cNvSpPr txBox="1">
            <a:spLocks noGrp="1"/>
          </p:cNvSpPr>
          <p:nvPr>
            <p:ph type="title"/>
          </p:nvPr>
        </p:nvSpPr>
        <p:spPr>
          <a:xfrm>
            <a:off x="1356022" y="-31410"/>
            <a:ext cx="5616277" cy="29207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rgbClr val="7F7F7F"/>
              </a:buClr>
              <a:buSzPts val="1000"/>
              <a:buFont typeface="Arial"/>
              <a:buNone/>
              <a:defRPr sz="1000" b="0" i="0" u="none" strike="noStrike" cap="none">
                <a:solidFill>
                  <a:srgbClr val="7F7F7F"/>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24;p4"/>
          <p:cNvSpPr txBox="1"/>
          <p:nvPr userDrawn="1"/>
        </p:nvSpPr>
        <p:spPr>
          <a:xfrm>
            <a:off x="6980518" y="23904"/>
            <a:ext cx="1808214"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제목만" userDrawn="1">
  <p:cSld name="제목만">
    <p:spTree>
      <p:nvGrpSpPr>
        <p:cNvPr id="1" name="Shape 21"/>
        <p:cNvGrpSpPr/>
        <p:nvPr/>
      </p:nvGrpSpPr>
      <p:grpSpPr>
        <a:xfrm>
          <a:off x="0" y="0"/>
          <a:ext cx="0" cy="0"/>
          <a:chOff x="0" y="0"/>
          <a:chExt cx="0" cy="0"/>
        </a:xfrm>
      </p:grpSpPr>
      <p:sp>
        <p:nvSpPr>
          <p:cNvPr id="23" name="Google Shape;23;p4"/>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cxnSp>
        <p:nvCxnSpPr>
          <p:cNvPr id="25" name="Google Shape;25;p4"/>
          <p:cNvCxnSpPr/>
          <p:nvPr/>
        </p:nvCxnSpPr>
        <p:spPr>
          <a:xfrm>
            <a:off x="107504" y="483518"/>
            <a:ext cx="8856984" cy="0"/>
          </a:xfrm>
          <a:prstGeom prst="straightConnector1">
            <a:avLst/>
          </a:prstGeom>
          <a:noFill/>
          <a:ln w="12700" cap="flat" cmpd="sng">
            <a:solidFill>
              <a:srgbClr val="7F7F7F"/>
            </a:solidFill>
            <a:prstDash val="solid"/>
            <a:round/>
            <a:headEnd type="none" w="med" len="med"/>
            <a:tailEnd type="none" w="med" len="med"/>
          </a:ln>
        </p:spPr>
      </p:cxnSp>
      <p:sp>
        <p:nvSpPr>
          <p:cNvPr id="3" name="텍스트 개체 틀 2"/>
          <p:cNvSpPr>
            <a:spLocks noGrp="1"/>
          </p:cNvSpPr>
          <p:nvPr>
            <p:ph type="body" sz="quarter" idx="13"/>
          </p:nvPr>
        </p:nvSpPr>
        <p:spPr>
          <a:xfrm>
            <a:off x="107504" y="639763"/>
            <a:ext cx="8856984" cy="914400"/>
          </a:xfrm>
          <a:prstGeom prst="rect">
            <a:avLst/>
          </a:prstGeom>
        </p:spPr>
        <p:txBody>
          <a:bodyPr/>
          <a:lstStyle>
            <a:lvl1pPr marL="342900" indent="-342900">
              <a:buFont typeface="+mj-lt"/>
              <a:buAutoNum type="arabicPeriod"/>
              <a:defRPr/>
            </a:lvl1pPr>
          </a:lstStyle>
          <a:p>
            <a:pPr lvl="1"/>
            <a:endParaRPr lang="en-US" altLang="ko-KR" dirty="0" smtClean="0"/>
          </a:p>
        </p:txBody>
      </p:sp>
      <p:sp>
        <p:nvSpPr>
          <p:cNvPr id="7" name="Google Shape;24;p4"/>
          <p:cNvSpPr txBox="1"/>
          <p:nvPr userDrawn="1"/>
        </p:nvSpPr>
        <p:spPr>
          <a:xfrm>
            <a:off x="6645835" y="226888"/>
            <a:ext cx="1939699"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extLst>
      <p:ext uri="{BB962C8B-B14F-4D97-AF65-F5344CB8AC3E}">
        <p14:creationId xmlns:p14="http://schemas.microsoft.com/office/powerpoint/2010/main" val="3783938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26"/>
        <p:cNvGrpSpPr/>
        <p:nvPr/>
      </p:nvGrpSpPr>
      <p:grpSpPr>
        <a:xfrm>
          <a:off x="0" y="0"/>
          <a:ext cx="0" cy="0"/>
          <a:chOff x="0" y="0"/>
          <a:chExt cx="0" cy="0"/>
        </a:xfrm>
      </p:grpSpPr>
      <p:sp>
        <p:nvSpPr>
          <p:cNvPr id="27" name="Google Shape;27;p5"/>
          <p:cNvSpPr txBox="1">
            <a:spLocks noGrp="1"/>
          </p:cNvSpPr>
          <p:nvPr>
            <p:ph type="subTitle" idx="1"/>
          </p:nvPr>
        </p:nvSpPr>
        <p:spPr>
          <a:xfrm>
            <a:off x="323528" y="2211710"/>
            <a:ext cx="6400800" cy="809228"/>
          </a:xfrm>
          <a:prstGeom prst="rect">
            <a:avLst/>
          </a:prstGeom>
          <a:noFill/>
          <a:ln>
            <a:noFill/>
          </a:ln>
        </p:spPr>
        <p:txBody>
          <a:bodyPr spcFirstLastPara="1" wrap="square" lIns="91425" tIns="91425" rIns="91425" bIns="91425" anchor="t" anchorCtr="0">
            <a:noAutofit/>
          </a:bodyPr>
          <a:lstStyle>
            <a:lvl1pPr marR="0" lvl="0" algn="l" rtl="0">
              <a:spcBef>
                <a:spcPts val="240"/>
              </a:spcBef>
              <a:spcAft>
                <a:spcPts val="0"/>
              </a:spcAft>
              <a:buClr>
                <a:srgbClr val="888888"/>
              </a:buClr>
              <a:buSzPts val="1200"/>
              <a:buFont typeface="Arial"/>
              <a:buNone/>
              <a:defRPr sz="1200" b="0" i="0" u="none" strike="noStrike" cap="none">
                <a:solidFill>
                  <a:srgbClr val="888888"/>
                </a:solidFill>
                <a:latin typeface="+mj-ea"/>
                <a:ea typeface="+mj-ea"/>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28" name="Google Shape;28;p5"/>
          <p:cNvSpPr txBox="1">
            <a:spLocks noGrp="1"/>
          </p:cNvSpPr>
          <p:nvPr>
            <p:ph type="title"/>
          </p:nvPr>
        </p:nvSpPr>
        <p:spPr>
          <a:xfrm>
            <a:off x="107504" y="1707654"/>
            <a:ext cx="7344816" cy="277143"/>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chemeClr val="dk1"/>
              </a:buClr>
              <a:buSzPts val="1600"/>
              <a:buFont typeface="Arial"/>
              <a:buNone/>
              <a:defRPr sz="1600" b="0" i="0" u="none" strike="noStrike" cap="none">
                <a:solidFill>
                  <a:schemeClr val="dk1"/>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9" name="Google Shape;29;p5"/>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cxnSp>
        <p:nvCxnSpPr>
          <p:cNvPr id="30" name="Google Shape;30;p5"/>
          <p:cNvCxnSpPr/>
          <p:nvPr/>
        </p:nvCxnSpPr>
        <p:spPr>
          <a:xfrm>
            <a:off x="107504" y="2128813"/>
            <a:ext cx="8856984" cy="0"/>
          </a:xfrm>
          <a:prstGeom prst="straightConnector1">
            <a:avLst/>
          </a:prstGeom>
          <a:noFill/>
          <a:ln w="12700" cap="flat" cmpd="sng">
            <a:solidFill>
              <a:srgbClr val="7F7F7F"/>
            </a:solidFill>
            <a:prstDash val="solid"/>
            <a:round/>
            <a:headEnd type="none" w="med" len="med"/>
            <a:tailEnd type="none" w="med" len="med"/>
          </a:ln>
        </p:spPr>
      </p:cxnSp>
      <p:sp>
        <p:nvSpPr>
          <p:cNvPr id="8" name="Google Shape;24;p4"/>
          <p:cNvSpPr txBox="1"/>
          <p:nvPr userDrawn="1"/>
        </p:nvSpPr>
        <p:spPr>
          <a:xfrm>
            <a:off x="6645835" y="226888"/>
            <a:ext cx="1939699"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extLst>
      <p:ext uri="{BB962C8B-B14F-4D97-AF65-F5344CB8AC3E}">
        <p14:creationId xmlns:p14="http://schemas.microsoft.com/office/powerpoint/2010/main" val="277429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spTree>
      <p:nvGrpSpPr>
        <p:cNvPr id="1" name="Shape 32"/>
        <p:cNvGrpSpPr/>
        <p:nvPr/>
      </p:nvGrpSpPr>
      <p:grpSpPr>
        <a:xfrm>
          <a:off x="0" y="0"/>
          <a:ext cx="0" cy="0"/>
          <a:chOff x="0" y="0"/>
          <a:chExt cx="0" cy="0"/>
        </a:xfrm>
      </p:grpSpPr>
    </p:spTree>
    <p:extLst>
      <p:ext uri="{BB962C8B-B14F-4D97-AF65-F5344CB8AC3E}">
        <p14:creationId xmlns:p14="http://schemas.microsoft.com/office/powerpoint/2010/main" val="16051869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4.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5143500"/>
          </a:xfrm>
          <a:prstGeom prst="rect">
            <a:avLst/>
          </a:prstGeom>
          <a:gradFill>
            <a:gsLst>
              <a:gs pos="0">
                <a:schemeClr val="lt1"/>
              </a:gs>
              <a:gs pos="71000">
                <a:srgbClr val="EDEDED"/>
              </a:gs>
              <a:gs pos="100000">
                <a:srgbClr val="919191">
                  <a:alpha val="3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7"/>
          <p:cNvSpPr/>
          <p:nvPr/>
        </p:nvSpPr>
        <p:spPr>
          <a:xfrm>
            <a:off x="-4605" y="0"/>
            <a:ext cx="112109" cy="267494"/>
          </a:xfrm>
          <a:prstGeom prst="rect">
            <a:avLst/>
          </a:prstGeom>
          <a:solidFill>
            <a:srgbClr val="E36C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35" name="Google Shape;35;p7"/>
          <p:cNvSpPr/>
          <p:nvPr/>
        </p:nvSpPr>
        <p:spPr>
          <a:xfrm>
            <a:off x="71406" y="0"/>
            <a:ext cx="1281771" cy="267494"/>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j-ea"/>
              <a:ea typeface="+mj-ea"/>
              <a:cs typeface="Arial"/>
              <a:sym typeface="Arial"/>
            </a:endParaRPr>
          </a:p>
        </p:txBody>
      </p:sp>
      <p:sp>
        <p:nvSpPr>
          <p:cNvPr id="36" name="Google Shape;36;p7"/>
          <p:cNvSpPr txBox="1"/>
          <p:nvPr/>
        </p:nvSpPr>
        <p:spPr>
          <a:xfrm>
            <a:off x="63054" y="31750"/>
            <a:ext cx="373820" cy="2154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b="1" dirty="0">
                <a:solidFill>
                  <a:schemeClr val="lt1"/>
                </a:solidFill>
                <a:latin typeface="+mj-ea"/>
                <a:ea typeface="+mj-ea"/>
                <a:cs typeface="Arial"/>
                <a:sym typeface="Arial"/>
              </a:rPr>
              <a:t>NO.</a:t>
            </a:r>
            <a:endParaRPr sz="800" b="1" dirty="0">
              <a:solidFill>
                <a:schemeClr val="lt1"/>
              </a:solidFill>
              <a:latin typeface="+mj-ea"/>
              <a:ea typeface="+mj-ea"/>
              <a:cs typeface="Arial"/>
              <a:sym typeface="Arial"/>
            </a:endParaRPr>
          </a:p>
        </p:txBody>
      </p:sp>
      <p:cxnSp>
        <p:nvCxnSpPr>
          <p:cNvPr id="37" name="Google Shape;37;p7"/>
          <p:cNvCxnSpPr/>
          <p:nvPr/>
        </p:nvCxnSpPr>
        <p:spPr>
          <a:xfrm>
            <a:off x="0" y="266450"/>
            <a:ext cx="7000800" cy="150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Tree>
    <p:extLst>
      <p:ext uri="{BB962C8B-B14F-4D97-AF65-F5344CB8AC3E}">
        <p14:creationId xmlns:p14="http://schemas.microsoft.com/office/powerpoint/2010/main" val="81369043"/>
      </p:ext>
    </p:extLst>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화면설계</a:t>
            </a:r>
            <a:r>
              <a:rPr lang="en-US" altLang="ko-KR" dirty="0" smtClean="0"/>
              <a:t>_</a:t>
            </a:r>
            <a:r>
              <a:rPr lang="ko-KR" altLang="en-US" dirty="0" smtClean="0"/>
              <a:t>포트폴리오 소개 페이지</a:t>
            </a:r>
            <a:endParaRPr lang="ko-KR" altLang="en-US" dirty="0"/>
          </a:p>
        </p:txBody>
      </p:sp>
      <p:sp>
        <p:nvSpPr>
          <p:cNvPr id="3" name="텍스트 개체 틀 2"/>
          <p:cNvSpPr>
            <a:spLocks noGrp="1"/>
          </p:cNvSpPr>
          <p:nvPr>
            <p:ph type="body" idx="1"/>
          </p:nvPr>
        </p:nvSpPr>
        <p:spPr/>
        <p:txBody>
          <a:bodyPr/>
          <a:lstStyle/>
          <a:p>
            <a:r>
              <a:rPr lang="en-US" altLang="ko-KR" dirty="0" smtClean="0"/>
              <a:t>1.0.0</a:t>
            </a:r>
            <a:endParaRPr lang="ko-KR" altLang="en-US" dirty="0"/>
          </a:p>
        </p:txBody>
      </p:sp>
      <p:sp>
        <p:nvSpPr>
          <p:cNvPr id="4" name="텍스트 개체 틀 3"/>
          <p:cNvSpPr>
            <a:spLocks noGrp="1"/>
          </p:cNvSpPr>
          <p:nvPr>
            <p:ph type="body" idx="2"/>
          </p:nvPr>
        </p:nvSpPr>
        <p:spPr/>
        <p:txBody>
          <a:bodyPr/>
          <a:lstStyle/>
          <a:p>
            <a:r>
              <a:rPr lang="en-US" altLang="ko-KR" dirty="0" smtClean="0"/>
              <a:t>2020.05.19</a:t>
            </a:r>
            <a:endParaRPr lang="ko-KR" altLang="en-US" dirty="0"/>
          </a:p>
        </p:txBody>
      </p:sp>
      <p:sp>
        <p:nvSpPr>
          <p:cNvPr id="5" name="텍스트 개체 틀 4"/>
          <p:cNvSpPr>
            <a:spLocks noGrp="1"/>
          </p:cNvSpPr>
          <p:nvPr>
            <p:ph type="body" idx="4"/>
          </p:nvPr>
        </p:nvSpPr>
        <p:spPr/>
        <p:txBody>
          <a:bodyPr/>
          <a:lstStyle/>
          <a:p>
            <a:r>
              <a:rPr lang="ko-KR" altLang="en-US" dirty="0" err="1" smtClean="0"/>
              <a:t>이채미</a:t>
            </a:r>
            <a:endParaRPr lang="ko-KR" altLang="en-US" dirty="0"/>
          </a:p>
        </p:txBody>
      </p:sp>
      <p:sp>
        <p:nvSpPr>
          <p:cNvPr id="6" name="텍스트 개체 틀 5"/>
          <p:cNvSpPr>
            <a:spLocks noGrp="1"/>
          </p:cNvSpPr>
          <p:nvPr>
            <p:ph type="body" sz="quarter" idx="10"/>
          </p:nvPr>
        </p:nvSpPr>
        <p:spPr/>
        <p:txBody>
          <a:bodyPr/>
          <a:lstStyle/>
          <a:p>
            <a:r>
              <a:rPr lang="ko-KR" altLang="en-US" dirty="0" smtClean="0"/>
              <a:t>화면설계 평가</a:t>
            </a:r>
            <a:r>
              <a:rPr lang="en-US" altLang="ko-KR" dirty="0" smtClean="0"/>
              <a:t>_</a:t>
            </a:r>
            <a:r>
              <a:rPr lang="ko-KR" altLang="en-US" dirty="0" smtClean="0"/>
              <a:t>자유주제</a:t>
            </a:r>
            <a:endParaRPr lang="ko-KR" altLang="en-US" dirty="0"/>
          </a:p>
        </p:txBody>
      </p:sp>
    </p:spTree>
    <p:extLst>
      <p:ext uri="{BB962C8B-B14F-4D97-AF65-F5344CB8AC3E}">
        <p14:creationId xmlns:p14="http://schemas.microsoft.com/office/powerpoint/2010/main" val="2374388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3</a:t>
            </a:r>
            <a:r>
              <a:rPr lang="en-US" altLang="ko-KR" dirty="0" smtClean="0"/>
              <a:t>. </a:t>
            </a:r>
            <a:r>
              <a:rPr lang="ko-KR" altLang="en-US" dirty="0" smtClean="0"/>
              <a:t>화면 설계</a:t>
            </a:r>
            <a:endParaRPr lang="ko-KR" altLang="en-US" dirty="0"/>
          </a:p>
        </p:txBody>
      </p:sp>
      <p:sp>
        <p:nvSpPr>
          <p:cNvPr id="4" name="슬라이드 번호 개체 틀 3"/>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3376354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11</a:t>
            </a:fld>
            <a:endParaRPr lang="en-US"/>
          </a:p>
        </p:txBody>
      </p:sp>
      <p:sp>
        <p:nvSpPr>
          <p:cNvPr id="3" name="텍스트 개체 틀 2"/>
          <p:cNvSpPr>
            <a:spLocks noGrp="1"/>
          </p:cNvSpPr>
          <p:nvPr>
            <p:ph type="body" idx="1"/>
          </p:nvPr>
        </p:nvSpPr>
        <p:spPr/>
        <p:txBody>
          <a:bodyPr/>
          <a:lstStyle/>
          <a:p>
            <a:r>
              <a:rPr lang="en-US" altLang="ko-KR" dirty="0"/>
              <a:t>3</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프로젝트 제목</a:t>
            </a:r>
            <a:r>
              <a:rPr lang="en-US" altLang="ko-KR" sz="900" dirty="0" smtClean="0"/>
              <a:t>, </a:t>
            </a:r>
            <a:r>
              <a:rPr lang="ko-KR" altLang="en-US" sz="900" dirty="0" smtClean="0"/>
              <a:t>대표 이미지 스크롤에 따라 변경</a:t>
            </a:r>
            <a:endParaRPr lang="en-US" altLang="ko-KR" sz="900" dirty="0" smtClean="0"/>
          </a:p>
          <a:p>
            <a:pPr marL="228600" indent="-228600">
              <a:lnSpc>
                <a:spcPct val="150000"/>
              </a:lnSpc>
              <a:buAutoNum type="arabicPeriod"/>
            </a:pPr>
            <a:r>
              <a:rPr lang="ko-KR" altLang="en-US" sz="900" dirty="0" smtClean="0"/>
              <a:t>클릭할 때 해당 화면 보</a:t>
            </a:r>
            <a:r>
              <a:rPr lang="ko-KR" altLang="en-US" sz="900" dirty="0"/>
              <a:t>임</a:t>
            </a:r>
            <a:endParaRPr lang="en-US" altLang="ko-KR" sz="900" dirty="0" smtClean="0"/>
          </a:p>
        </p:txBody>
      </p:sp>
      <p:sp>
        <p:nvSpPr>
          <p:cNvPr id="5" name="제목 4"/>
          <p:cNvSpPr>
            <a:spLocks noGrp="1"/>
          </p:cNvSpPr>
          <p:nvPr>
            <p:ph type="title"/>
          </p:nvPr>
        </p:nvSpPr>
        <p:spPr/>
        <p:txBody>
          <a:bodyPr/>
          <a:lstStyle/>
          <a:p>
            <a:r>
              <a:rPr lang="en-US" altLang="ko-KR" dirty="0" smtClean="0"/>
              <a:t>Index</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p:cNvSpPr txBox="1"/>
          <p:nvPr/>
        </p:nvSpPr>
        <p:spPr>
          <a:xfrm>
            <a:off x="6203949" y="536689"/>
            <a:ext cx="515617" cy="200055"/>
          </a:xfrm>
          <a:prstGeom prst="rect">
            <a:avLst/>
          </a:prstGeom>
          <a:noFill/>
        </p:spPr>
        <p:txBody>
          <a:bodyPr wrap="square" rtlCol="0">
            <a:spAutoFit/>
          </a:bodyPr>
          <a:lstStyle/>
          <a:p>
            <a:pPr algn="r"/>
            <a:r>
              <a:rPr lang="en-US" altLang="ko-KR" sz="700" dirty="0" smtClean="0">
                <a:latin typeface="나눔고딕" pitchFamily="50" charset="-127"/>
                <a:ea typeface="나눔고딕" pitchFamily="50" charset="-127"/>
              </a:rPr>
              <a:t>About</a:t>
            </a:r>
            <a:endParaRPr lang="ko-KR" altLang="en-US" sz="700" dirty="0">
              <a:latin typeface="나눔고딕" pitchFamily="50" charset="-127"/>
              <a:ea typeface="나눔고딕" pitchFamily="50" charset="-127"/>
            </a:endParaRPr>
          </a:p>
        </p:txBody>
      </p:sp>
      <p:sp>
        <p:nvSpPr>
          <p:cNvPr id="22" name="TextBox 21"/>
          <p:cNvSpPr txBox="1"/>
          <p:nvPr/>
        </p:nvSpPr>
        <p:spPr>
          <a:xfrm>
            <a:off x="6225521" y="717549"/>
            <a:ext cx="494045" cy="307777"/>
          </a:xfrm>
          <a:prstGeom prst="rect">
            <a:avLst/>
          </a:prstGeom>
          <a:noFill/>
        </p:spPr>
        <p:txBody>
          <a:bodyPr wrap="square" rtlCol="0">
            <a:spAutoFit/>
          </a:bodyPr>
          <a:lstStyle/>
          <a:p>
            <a:pPr algn="r"/>
            <a:r>
              <a:rPr lang="en-US" altLang="ko-KR" sz="700" dirty="0" smtClean="0">
                <a:latin typeface="나눔고딕" pitchFamily="50" charset="-127"/>
                <a:ea typeface="나눔고딕" pitchFamily="50" charset="-127"/>
              </a:rPr>
              <a:t>Contact</a:t>
            </a:r>
            <a:endParaRPr lang="ko-KR" altLang="en-US" sz="700" dirty="0">
              <a:latin typeface="나눔고딕" pitchFamily="50" charset="-127"/>
              <a:ea typeface="나눔고딕" pitchFamily="50" charset="-127"/>
            </a:endParaRPr>
          </a:p>
        </p:txBody>
      </p:sp>
      <p:grpSp>
        <p:nvGrpSpPr>
          <p:cNvPr id="13" name="그룹 12"/>
          <p:cNvGrpSpPr/>
          <p:nvPr/>
        </p:nvGrpSpPr>
        <p:grpSpPr>
          <a:xfrm>
            <a:off x="3194051" y="1682750"/>
            <a:ext cx="2517409" cy="1686857"/>
            <a:chOff x="3022601" y="1673225"/>
            <a:chExt cx="2711449" cy="1685925"/>
          </a:xfrm>
        </p:grpSpPr>
        <p:sp>
          <p:nvSpPr>
            <p:cNvPr id="24" name="직사각형 23"/>
            <p:cNvSpPr/>
            <p:nvPr/>
          </p:nvSpPr>
          <p:spPr>
            <a:xfrm>
              <a:off x="3022601" y="1673225"/>
              <a:ext cx="2711449" cy="1685925"/>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2" name="직선 연결선 11"/>
            <p:cNvCxnSpPr/>
            <p:nvPr/>
          </p:nvCxnSpPr>
          <p:spPr>
            <a:xfrm flipV="1">
              <a:off x="3022601" y="1673225"/>
              <a:ext cx="2711449" cy="16859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238250" y="2263803"/>
            <a:ext cx="3570208" cy="646331"/>
          </a:xfrm>
          <a:prstGeom prst="rect">
            <a:avLst/>
          </a:prstGeom>
          <a:noFill/>
        </p:spPr>
        <p:txBody>
          <a:bodyPr wrap="none" rtlCol="0">
            <a:spAutoFit/>
          </a:bodyPr>
          <a:lstStyle/>
          <a:p>
            <a:r>
              <a:rPr lang="en-US" altLang="ko-KR" sz="3600" dirty="0" smtClean="0">
                <a:latin typeface="Arial Black" pitchFamily="34" charset="0"/>
              </a:rPr>
              <a:t>What to Wear</a:t>
            </a:r>
            <a:endParaRPr lang="ko-KR" altLang="en-US" sz="3600" dirty="0">
              <a:latin typeface="Arial Black" pitchFamily="34" charset="0"/>
            </a:endParaRPr>
          </a:p>
        </p:txBody>
      </p:sp>
      <p:sp>
        <p:nvSpPr>
          <p:cNvPr id="36" name="TextBox 35"/>
          <p:cNvSpPr txBox="1"/>
          <p:nvPr/>
        </p:nvSpPr>
        <p:spPr>
          <a:xfrm>
            <a:off x="1238250" y="3078191"/>
            <a:ext cx="515617" cy="246221"/>
          </a:xfrm>
          <a:prstGeom prst="rect">
            <a:avLst/>
          </a:prstGeom>
          <a:noFill/>
        </p:spPr>
        <p:txBody>
          <a:bodyPr wrap="square" rtlCol="0">
            <a:spAutoFit/>
          </a:bodyPr>
          <a:lstStyle/>
          <a:p>
            <a:r>
              <a:rPr lang="en-US" altLang="ko-KR" sz="1000" dirty="0" smtClean="0"/>
              <a:t>1 / 3</a:t>
            </a:r>
            <a:endParaRPr lang="ko-KR" altLang="en-US" sz="1000" dirty="0"/>
          </a:p>
        </p:txBody>
      </p:sp>
      <p:sp>
        <p:nvSpPr>
          <p:cNvPr id="39" name="TextBox 38"/>
          <p:cNvSpPr txBox="1"/>
          <p:nvPr/>
        </p:nvSpPr>
        <p:spPr>
          <a:xfrm>
            <a:off x="168274" y="536689"/>
            <a:ext cx="606426" cy="415498"/>
          </a:xfrm>
          <a:prstGeom prst="rect">
            <a:avLst/>
          </a:prstGeom>
          <a:noFill/>
        </p:spPr>
        <p:txBody>
          <a:bodyPr wrap="square" rtlCol="0">
            <a:spAutoFit/>
          </a:bodyPr>
          <a:lstStyle/>
          <a:p>
            <a:pPr>
              <a:lnSpc>
                <a:spcPct val="150000"/>
              </a:lnSpc>
            </a:pPr>
            <a:r>
              <a:rPr lang="en-US" altLang="ko-KR" sz="700" dirty="0" smtClean="0">
                <a:latin typeface="나눔고딕" pitchFamily="50" charset="-127"/>
                <a:ea typeface="나눔고딕" pitchFamily="50" charset="-127"/>
              </a:rPr>
              <a:t>CHAEMI</a:t>
            </a:r>
          </a:p>
          <a:p>
            <a:pPr>
              <a:lnSpc>
                <a:spcPct val="150000"/>
              </a:lnSpc>
            </a:pPr>
            <a:r>
              <a:rPr lang="en-US" altLang="ko-KR" sz="700" dirty="0" smtClean="0">
                <a:latin typeface="나눔고딕" pitchFamily="50" charset="-127"/>
                <a:ea typeface="나눔고딕" pitchFamily="50" charset="-127"/>
              </a:rPr>
              <a:t>LEE</a:t>
            </a:r>
            <a:endParaRPr lang="ko-KR" altLang="en-US" sz="700" dirty="0">
              <a:latin typeface="나눔고딕" pitchFamily="50" charset="-127"/>
              <a:ea typeface="나눔고딕" pitchFamily="50" charset="-127"/>
            </a:endParaRPr>
          </a:p>
        </p:txBody>
      </p:sp>
      <p:sp>
        <p:nvSpPr>
          <p:cNvPr id="40" name="TextBox 39"/>
          <p:cNvSpPr txBox="1"/>
          <p:nvPr/>
        </p:nvSpPr>
        <p:spPr>
          <a:xfrm>
            <a:off x="1238250" y="269100"/>
            <a:ext cx="2467342" cy="646331"/>
          </a:xfrm>
          <a:prstGeom prst="rect">
            <a:avLst/>
          </a:prstGeom>
          <a:noFill/>
        </p:spPr>
        <p:txBody>
          <a:bodyPr wrap="none" rtlCol="0">
            <a:spAutoFit/>
          </a:bodyPr>
          <a:lstStyle/>
          <a:p>
            <a:r>
              <a:rPr lang="en-US" altLang="ko-KR" sz="3600" dirty="0" smtClean="0">
                <a:solidFill>
                  <a:schemeClr val="bg1">
                    <a:lumMod val="85000"/>
                  </a:schemeClr>
                </a:solidFill>
                <a:latin typeface="Arial Black" pitchFamily="34" charset="0"/>
              </a:rPr>
              <a:t>Project 3</a:t>
            </a:r>
            <a:endParaRPr lang="ko-KR" altLang="en-US" sz="3600" dirty="0">
              <a:solidFill>
                <a:schemeClr val="bg1">
                  <a:lumMod val="85000"/>
                </a:schemeClr>
              </a:solidFill>
              <a:latin typeface="Arial Black" pitchFamily="34" charset="0"/>
            </a:endParaRPr>
          </a:p>
        </p:txBody>
      </p:sp>
      <p:sp>
        <p:nvSpPr>
          <p:cNvPr id="41" name="TextBox 40"/>
          <p:cNvSpPr txBox="1"/>
          <p:nvPr/>
        </p:nvSpPr>
        <p:spPr>
          <a:xfrm>
            <a:off x="1238250" y="4505581"/>
            <a:ext cx="2467342" cy="646331"/>
          </a:xfrm>
          <a:prstGeom prst="rect">
            <a:avLst/>
          </a:prstGeom>
          <a:noFill/>
        </p:spPr>
        <p:txBody>
          <a:bodyPr wrap="none" rtlCol="0">
            <a:spAutoFit/>
          </a:bodyPr>
          <a:lstStyle/>
          <a:p>
            <a:r>
              <a:rPr lang="en-US" altLang="ko-KR" sz="3600" dirty="0" smtClean="0">
                <a:solidFill>
                  <a:schemeClr val="bg1">
                    <a:lumMod val="85000"/>
                  </a:schemeClr>
                </a:solidFill>
                <a:latin typeface="Arial Black" pitchFamily="34" charset="0"/>
              </a:rPr>
              <a:t>Project 2</a:t>
            </a:r>
            <a:endParaRPr lang="ko-KR" altLang="en-US" sz="3600" dirty="0">
              <a:solidFill>
                <a:schemeClr val="bg1">
                  <a:lumMod val="85000"/>
                </a:schemeClr>
              </a:solidFill>
              <a:latin typeface="Arial Black" pitchFamily="34" charset="0"/>
            </a:endParaRPr>
          </a:p>
        </p:txBody>
      </p:sp>
      <p:sp>
        <p:nvSpPr>
          <p:cNvPr id="15" name="직사각형 14"/>
          <p:cNvSpPr/>
          <p:nvPr/>
        </p:nvSpPr>
        <p:spPr>
          <a:xfrm>
            <a:off x="1238250" y="317500"/>
            <a:ext cx="2585605" cy="148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p:nvCxnSpPr>
        <p:spPr>
          <a:xfrm>
            <a:off x="908050" y="465931"/>
            <a:ext cx="37465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990111" y="4943475"/>
            <a:ext cx="37465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직사각형 43"/>
          <p:cNvSpPr/>
          <p:nvPr/>
        </p:nvSpPr>
        <p:spPr>
          <a:xfrm>
            <a:off x="1390649" y="4949428"/>
            <a:ext cx="2585605" cy="148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1157250" y="2258784"/>
            <a:ext cx="162000" cy="162000"/>
          </a:xfrm>
          <a:prstGeom prst="roundRect">
            <a:avLst/>
          </a:prstGeom>
          <a:solidFill>
            <a:srgbClr val="E36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t>1</a:t>
            </a:r>
            <a:endParaRPr lang="ko-KR" altLang="en-US" b="1" dirty="0"/>
          </a:p>
        </p:txBody>
      </p:sp>
      <p:sp>
        <p:nvSpPr>
          <p:cNvPr id="49" name="모서리가 둥근 직사각형 48"/>
          <p:cNvSpPr/>
          <p:nvPr/>
        </p:nvSpPr>
        <p:spPr>
          <a:xfrm>
            <a:off x="6063521" y="511265"/>
            <a:ext cx="162000" cy="162000"/>
          </a:xfrm>
          <a:prstGeom prst="roundRect">
            <a:avLst/>
          </a:prstGeom>
          <a:solidFill>
            <a:srgbClr val="E36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t>2</a:t>
            </a:r>
            <a:endParaRPr lang="ko-KR" altLang="en-US" sz="800" b="1" dirty="0"/>
          </a:p>
        </p:txBody>
      </p:sp>
    </p:spTree>
    <p:extLst>
      <p:ext uri="{BB962C8B-B14F-4D97-AF65-F5344CB8AC3E}">
        <p14:creationId xmlns:p14="http://schemas.microsoft.com/office/powerpoint/2010/main" val="3112268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12</a:t>
            </a:fld>
            <a:endParaRPr lang="en-US"/>
          </a:p>
        </p:txBody>
      </p:sp>
      <p:sp>
        <p:nvSpPr>
          <p:cNvPr id="3" name="텍스트 개체 틀 2"/>
          <p:cNvSpPr>
            <a:spLocks noGrp="1"/>
          </p:cNvSpPr>
          <p:nvPr>
            <p:ph type="body" idx="1"/>
          </p:nvPr>
        </p:nvSpPr>
        <p:spPr/>
        <p:txBody>
          <a:bodyPr/>
          <a:lstStyle/>
          <a:p>
            <a:r>
              <a:rPr lang="en-US" altLang="ko-KR" dirty="0"/>
              <a:t>3</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프로젝트 제목</a:t>
            </a:r>
            <a:r>
              <a:rPr lang="en-US" altLang="ko-KR" sz="900" dirty="0" smtClean="0"/>
              <a:t>, </a:t>
            </a:r>
            <a:r>
              <a:rPr lang="ko-KR" altLang="en-US" sz="900" dirty="0" smtClean="0"/>
              <a:t>대표 이미지 스크롤에 따라 변경</a:t>
            </a:r>
            <a:endParaRPr lang="en-US" altLang="ko-KR" sz="900" dirty="0"/>
          </a:p>
        </p:txBody>
      </p:sp>
      <p:sp>
        <p:nvSpPr>
          <p:cNvPr id="5" name="제목 4"/>
          <p:cNvSpPr>
            <a:spLocks noGrp="1"/>
          </p:cNvSpPr>
          <p:nvPr>
            <p:ph type="title"/>
          </p:nvPr>
        </p:nvSpPr>
        <p:spPr/>
        <p:txBody>
          <a:bodyPr/>
          <a:lstStyle/>
          <a:p>
            <a:r>
              <a:rPr lang="en-US" altLang="ko-KR" dirty="0" err="1" smtClean="0"/>
              <a:t>Index_about</a:t>
            </a:r>
            <a:r>
              <a:rPr lang="en-US" altLang="ko-KR" dirty="0" smtClean="0"/>
              <a:t> (1)</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p:cNvSpPr txBox="1"/>
          <p:nvPr/>
        </p:nvSpPr>
        <p:spPr>
          <a:xfrm>
            <a:off x="6203949" y="536689"/>
            <a:ext cx="515617" cy="200055"/>
          </a:xfrm>
          <a:prstGeom prst="rect">
            <a:avLst/>
          </a:prstGeom>
          <a:noFill/>
        </p:spPr>
        <p:txBody>
          <a:bodyPr wrap="square" rtlCol="0">
            <a:spAutoFit/>
          </a:bodyPr>
          <a:lstStyle/>
          <a:p>
            <a:pPr algn="r"/>
            <a:r>
              <a:rPr lang="en-US" altLang="ko-KR" sz="700" dirty="0" smtClean="0">
                <a:latin typeface="나눔고딕" pitchFamily="50" charset="-127"/>
                <a:ea typeface="나눔고딕" pitchFamily="50" charset="-127"/>
              </a:rPr>
              <a:t>Close</a:t>
            </a:r>
            <a:endParaRPr lang="ko-KR" altLang="en-US" sz="700" dirty="0">
              <a:latin typeface="나눔고딕" pitchFamily="50" charset="-127"/>
              <a:ea typeface="나눔고딕" pitchFamily="50" charset="-127"/>
            </a:endParaRPr>
          </a:p>
        </p:txBody>
      </p:sp>
      <p:sp>
        <p:nvSpPr>
          <p:cNvPr id="22" name="TextBox 21"/>
          <p:cNvSpPr txBox="1"/>
          <p:nvPr/>
        </p:nvSpPr>
        <p:spPr>
          <a:xfrm>
            <a:off x="6225521" y="717549"/>
            <a:ext cx="494045" cy="307777"/>
          </a:xfrm>
          <a:prstGeom prst="rect">
            <a:avLst/>
          </a:prstGeom>
          <a:noFill/>
        </p:spPr>
        <p:txBody>
          <a:bodyPr wrap="square" rtlCol="0">
            <a:spAutoFit/>
          </a:bodyPr>
          <a:lstStyle/>
          <a:p>
            <a:pPr algn="r"/>
            <a:r>
              <a:rPr lang="en-US" altLang="ko-KR" sz="700" dirty="0" smtClean="0">
                <a:latin typeface="나눔고딕" pitchFamily="50" charset="-127"/>
                <a:ea typeface="나눔고딕" pitchFamily="50" charset="-127"/>
              </a:rPr>
              <a:t>Contact</a:t>
            </a:r>
            <a:endParaRPr lang="ko-KR" altLang="en-US" sz="700" dirty="0">
              <a:latin typeface="나눔고딕" pitchFamily="50" charset="-127"/>
              <a:ea typeface="나눔고딕" pitchFamily="50" charset="-127"/>
            </a:endParaRPr>
          </a:p>
        </p:txBody>
      </p:sp>
      <p:sp>
        <p:nvSpPr>
          <p:cNvPr id="39" name="TextBox 38"/>
          <p:cNvSpPr txBox="1"/>
          <p:nvPr/>
        </p:nvSpPr>
        <p:spPr>
          <a:xfrm>
            <a:off x="168274" y="536689"/>
            <a:ext cx="606426" cy="415498"/>
          </a:xfrm>
          <a:prstGeom prst="rect">
            <a:avLst/>
          </a:prstGeom>
          <a:noFill/>
        </p:spPr>
        <p:txBody>
          <a:bodyPr wrap="square" rtlCol="0">
            <a:spAutoFit/>
          </a:bodyPr>
          <a:lstStyle/>
          <a:p>
            <a:pPr>
              <a:lnSpc>
                <a:spcPct val="150000"/>
              </a:lnSpc>
            </a:pPr>
            <a:r>
              <a:rPr lang="en-US" altLang="ko-KR" sz="700" dirty="0" smtClean="0">
                <a:latin typeface="나눔고딕" pitchFamily="50" charset="-127"/>
                <a:ea typeface="나눔고딕" pitchFamily="50" charset="-127"/>
              </a:rPr>
              <a:t>CHAEMI</a:t>
            </a:r>
          </a:p>
          <a:p>
            <a:pPr>
              <a:lnSpc>
                <a:spcPct val="150000"/>
              </a:lnSpc>
            </a:pPr>
            <a:r>
              <a:rPr lang="en-US" altLang="ko-KR" sz="700" dirty="0" smtClean="0">
                <a:latin typeface="나눔고딕" pitchFamily="50" charset="-127"/>
                <a:ea typeface="나눔고딕" pitchFamily="50" charset="-127"/>
              </a:rPr>
              <a:t>LEE</a:t>
            </a:r>
            <a:endParaRPr lang="ko-KR" altLang="en-US" sz="700" dirty="0">
              <a:latin typeface="나눔고딕" pitchFamily="50" charset="-127"/>
              <a:ea typeface="나눔고딕" pitchFamily="50" charset="-127"/>
            </a:endParaRPr>
          </a:p>
        </p:txBody>
      </p:sp>
      <p:grpSp>
        <p:nvGrpSpPr>
          <p:cNvPr id="16" name="그룹 15"/>
          <p:cNvGrpSpPr/>
          <p:nvPr/>
        </p:nvGrpSpPr>
        <p:grpSpPr>
          <a:xfrm>
            <a:off x="3976254" y="1079144"/>
            <a:ext cx="900000" cy="900001"/>
            <a:chOff x="3433762" y="952187"/>
            <a:chExt cx="900000" cy="900001"/>
          </a:xfrm>
        </p:grpSpPr>
        <p:sp>
          <p:nvSpPr>
            <p:cNvPr id="24" name="직사각형 23"/>
            <p:cNvSpPr/>
            <p:nvPr/>
          </p:nvSpPr>
          <p:spPr>
            <a:xfrm>
              <a:off x="3433762" y="952187"/>
              <a:ext cx="900000" cy="900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2" name="직선 연결선 11"/>
            <p:cNvCxnSpPr/>
            <p:nvPr/>
          </p:nvCxnSpPr>
          <p:spPr>
            <a:xfrm flipV="1">
              <a:off x="3433762" y="952188"/>
              <a:ext cx="900000" cy="90000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437277" y="1321395"/>
            <a:ext cx="1834186" cy="334707"/>
          </a:xfrm>
          <a:prstGeom prst="rect">
            <a:avLst/>
          </a:prstGeom>
          <a:noFill/>
        </p:spPr>
        <p:txBody>
          <a:bodyPr wrap="square" rtlCol="0">
            <a:spAutoFit/>
          </a:bodyPr>
          <a:lstStyle/>
          <a:p>
            <a:pPr>
              <a:lnSpc>
                <a:spcPct val="150000"/>
              </a:lnSpc>
            </a:pPr>
            <a:r>
              <a:rPr lang="en-US" altLang="ko-KR" sz="1050" spc="600" dirty="0" smtClean="0">
                <a:latin typeface="나눔고딕" pitchFamily="50" charset="-127"/>
                <a:ea typeface="나눔고딕" pitchFamily="50" charset="-127"/>
              </a:rPr>
              <a:t>CHAEMI LEE</a:t>
            </a:r>
            <a:endParaRPr lang="ko-KR" altLang="en-US" sz="1050" spc="600" dirty="0">
              <a:latin typeface="나눔고딕" pitchFamily="50" charset="-127"/>
              <a:ea typeface="나눔고딕" pitchFamily="50" charset="-127"/>
            </a:endParaRPr>
          </a:p>
        </p:txBody>
      </p:sp>
      <p:sp>
        <p:nvSpPr>
          <p:cNvPr id="28" name="TextBox 27"/>
          <p:cNvSpPr txBox="1"/>
          <p:nvPr/>
        </p:nvSpPr>
        <p:spPr>
          <a:xfrm>
            <a:off x="2437277" y="1585444"/>
            <a:ext cx="1459585" cy="230832"/>
          </a:xfrm>
          <a:prstGeom prst="rect">
            <a:avLst/>
          </a:prstGeom>
          <a:noFill/>
        </p:spPr>
        <p:txBody>
          <a:bodyPr wrap="square" rtlCol="0">
            <a:spAutoFit/>
          </a:bodyPr>
          <a:lstStyle/>
          <a:p>
            <a:pPr>
              <a:lnSpc>
                <a:spcPct val="150000"/>
              </a:lnSpc>
            </a:pPr>
            <a:r>
              <a:rPr lang="en-US" altLang="ko-KR" sz="600" dirty="0" smtClean="0">
                <a:latin typeface="나눔고딕" pitchFamily="50" charset="-127"/>
                <a:ea typeface="나눔고딕" pitchFamily="50" charset="-127"/>
              </a:rPr>
              <a:t>FUTURE FRONTEND DEVELOPER</a:t>
            </a:r>
            <a:endParaRPr lang="ko-KR" altLang="en-US" sz="600" dirty="0">
              <a:latin typeface="나눔고딕" pitchFamily="50" charset="-127"/>
              <a:ea typeface="나눔고딕" pitchFamily="50" charset="-127"/>
            </a:endParaRPr>
          </a:p>
        </p:txBody>
      </p:sp>
      <p:sp>
        <p:nvSpPr>
          <p:cNvPr id="29" name="TextBox 28"/>
          <p:cNvSpPr txBox="1"/>
          <p:nvPr/>
        </p:nvSpPr>
        <p:spPr>
          <a:xfrm>
            <a:off x="774700" y="2460572"/>
            <a:ext cx="1281656" cy="276999"/>
          </a:xfrm>
          <a:prstGeom prst="rect">
            <a:avLst/>
          </a:prstGeom>
          <a:noFill/>
        </p:spPr>
        <p:txBody>
          <a:bodyPr wrap="square" rtlCol="0">
            <a:spAutoFit/>
          </a:bodyPr>
          <a:lstStyle/>
          <a:p>
            <a:pPr>
              <a:lnSpc>
                <a:spcPct val="150000"/>
              </a:lnSpc>
            </a:pPr>
            <a:r>
              <a:rPr lang="en-US" altLang="ko-KR" sz="800" spc="600" dirty="0" smtClean="0">
                <a:latin typeface="나눔고딕" pitchFamily="50" charset="-127"/>
                <a:ea typeface="나눔고딕" pitchFamily="50" charset="-127"/>
              </a:rPr>
              <a:t>CONTACT</a:t>
            </a:r>
            <a:endParaRPr lang="ko-KR" altLang="en-US" sz="800" spc="600" dirty="0">
              <a:latin typeface="나눔고딕" pitchFamily="50" charset="-127"/>
              <a:ea typeface="나눔고딕" pitchFamily="50" charset="-127"/>
            </a:endParaRPr>
          </a:p>
        </p:txBody>
      </p:sp>
      <p:sp>
        <p:nvSpPr>
          <p:cNvPr id="30" name="TextBox 29"/>
          <p:cNvSpPr txBox="1"/>
          <p:nvPr/>
        </p:nvSpPr>
        <p:spPr>
          <a:xfrm>
            <a:off x="774700" y="2737571"/>
            <a:ext cx="1459585" cy="507831"/>
          </a:xfrm>
          <a:prstGeom prst="rect">
            <a:avLst/>
          </a:prstGeom>
          <a:noFill/>
        </p:spPr>
        <p:txBody>
          <a:bodyPr wrap="square" rtlCol="0">
            <a:spAutoFit/>
          </a:bodyPr>
          <a:lstStyle/>
          <a:p>
            <a:pPr>
              <a:lnSpc>
                <a:spcPct val="150000"/>
              </a:lnSpc>
            </a:pPr>
            <a:r>
              <a:rPr lang="en-US" altLang="ko-KR" sz="600" dirty="0" smtClean="0">
                <a:latin typeface="나눔고딕" pitchFamily="50" charset="-127"/>
                <a:ea typeface="나눔고딕" pitchFamily="50" charset="-127"/>
              </a:rPr>
              <a:t>010.6272.9032</a:t>
            </a:r>
          </a:p>
          <a:p>
            <a:pPr>
              <a:lnSpc>
                <a:spcPct val="150000"/>
              </a:lnSpc>
            </a:pPr>
            <a:r>
              <a:rPr lang="en-US" altLang="ko-KR" sz="600" dirty="0" smtClean="0">
                <a:latin typeface="나눔고딕" pitchFamily="50" charset="-127"/>
                <a:ea typeface="나눔고딕" pitchFamily="50" charset="-127"/>
              </a:rPr>
              <a:t>chaemilee9012@gmail.com</a:t>
            </a:r>
          </a:p>
          <a:p>
            <a:pPr>
              <a:lnSpc>
                <a:spcPct val="150000"/>
              </a:lnSpc>
            </a:pPr>
            <a:r>
              <a:rPr lang="en-US" altLang="ko-KR" sz="600" dirty="0" smtClean="0">
                <a:latin typeface="나눔고딕" pitchFamily="50" charset="-127"/>
                <a:ea typeface="나눔고딕" pitchFamily="50" charset="-127"/>
              </a:rPr>
              <a:t>chaemilee9012.dothome.co.kr</a:t>
            </a:r>
            <a:endParaRPr lang="ko-KR" altLang="en-US" sz="600" dirty="0">
              <a:latin typeface="나눔고딕" pitchFamily="50" charset="-127"/>
              <a:ea typeface="나눔고딕" pitchFamily="50" charset="-127"/>
            </a:endParaRPr>
          </a:p>
        </p:txBody>
      </p:sp>
      <p:sp>
        <p:nvSpPr>
          <p:cNvPr id="31" name="TextBox 30"/>
          <p:cNvSpPr txBox="1"/>
          <p:nvPr/>
        </p:nvSpPr>
        <p:spPr>
          <a:xfrm>
            <a:off x="2986187" y="2599072"/>
            <a:ext cx="3217763" cy="646331"/>
          </a:xfrm>
          <a:prstGeom prst="rect">
            <a:avLst/>
          </a:prstGeom>
          <a:noFill/>
        </p:spPr>
        <p:txBody>
          <a:bodyPr wrap="square" rtlCol="0">
            <a:spAutoFit/>
          </a:bodyPr>
          <a:lstStyle/>
          <a:p>
            <a:pPr algn="r">
              <a:lnSpc>
                <a:spcPct val="150000"/>
              </a:lnSpc>
            </a:pPr>
            <a:r>
              <a:rPr lang="ko-KR" altLang="en-US" sz="600" dirty="0" err="1" smtClean="0">
                <a:latin typeface="나눔고딕" pitchFamily="50" charset="-127"/>
                <a:ea typeface="나눔고딕" pitchFamily="50" charset="-127"/>
              </a:rPr>
              <a:t>소개소개소개소개소개소개소개소개소개소개소개소개소개소개소개소개소개소개소개</a:t>
            </a:r>
            <a:endParaRPr lang="en-US" altLang="ko-KR" sz="600" dirty="0" smtClean="0">
              <a:latin typeface="나눔고딕" pitchFamily="50" charset="-127"/>
              <a:ea typeface="나눔고딕" pitchFamily="50" charset="-127"/>
            </a:endParaRPr>
          </a:p>
          <a:p>
            <a:pPr algn="r">
              <a:lnSpc>
                <a:spcPct val="150000"/>
              </a:lnSpc>
            </a:pPr>
            <a:r>
              <a:rPr lang="ko-KR" altLang="en-US" sz="600" dirty="0" err="1">
                <a:latin typeface="나눔고딕" pitchFamily="50" charset="-127"/>
                <a:ea typeface="나눔고딕" pitchFamily="50" charset="-127"/>
              </a:rPr>
              <a:t>소개소개소개소개소개소개소개소개소개</a:t>
            </a:r>
            <a:r>
              <a:rPr lang="ko-KR" altLang="en-US" sz="600" dirty="0" err="1" smtClean="0">
                <a:latin typeface="나눔고딕" pitchFamily="50" charset="-127"/>
                <a:ea typeface="나눔고딕" pitchFamily="50" charset="-127"/>
              </a:rPr>
              <a:t>소개소개소개소개소개소개소개소개소개소개</a:t>
            </a:r>
            <a:endParaRPr lang="ko-KR" altLang="en-US" sz="600" dirty="0" smtClean="0">
              <a:latin typeface="나눔고딕" pitchFamily="50" charset="-127"/>
              <a:ea typeface="나눔고딕" pitchFamily="50" charset="-127"/>
            </a:endParaRPr>
          </a:p>
          <a:p>
            <a:pPr algn="r">
              <a:lnSpc>
                <a:spcPct val="150000"/>
              </a:lnSpc>
            </a:pPr>
            <a:r>
              <a:rPr lang="ko-KR" altLang="en-US" sz="600" dirty="0" err="1">
                <a:latin typeface="나눔고딕" pitchFamily="50" charset="-127"/>
                <a:ea typeface="나눔고딕" pitchFamily="50" charset="-127"/>
              </a:rPr>
              <a:t>소개소개소개소개소개소개소개소개소개</a:t>
            </a:r>
            <a:r>
              <a:rPr lang="ko-KR" altLang="en-US" sz="600" dirty="0" err="1" smtClean="0">
                <a:latin typeface="나눔고딕" pitchFamily="50" charset="-127"/>
                <a:ea typeface="나눔고딕" pitchFamily="50" charset="-127"/>
              </a:rPr>
              <a:t>소개소개소개소개소개소개소개소개소개소개</a:t>
            </a:r>
            <a:endParaRPr lang="ko-KR" altLang="en-US" sz="600" dirty="0" smtClean="0">
              <a:latin typeface="나눔고딕" pitchFamily="50" charset="-127"/>
              <a:ea typeface="나눔고딕" pitchFamily="50" charset="-127"/>
            </a:endParaRPr>
          </a:p>
          <a:p>
            <a:pPr algn="r">
              <a:lnSpc>
                <a:spcPct val="150000"/>
              </a:lnSpc>
            </a:pPr>
            <a:r>
              <a:rPr lang="ko-KR" altLang="en-US" sz="600" dirty="0" err="1">
                <a:latin typeface="나눔고딕" pitchFamily="50" charset="-127"/>
                <a:ea typeface="나눔고딕" pitchFamily="50" charset="-127"/>
              </a:rPr>
              <a:t>소개소개소개소개소개소개소개소개소개</a:t>
            </a:r>
            <a:r>
              <a:rPr lang="ko-KR" altLang="en-US" sz="600" dirty="0" err="1" smtClean="0">
                <a:latin typeface="나눔고딕" pitchFamily="50" charset="-127"/>
                <a:ea typeface="나눔고딕" pitchFamily="50" charset="-127"/>
              </a:rPr>
              <a:t>소개소개소개소개소개소개소개소개소개소개</a:t>
            </a:r>
            <a:endParaRPr lang="ko-KR" altLang="en-US" sz="600" dirty="0">
              <a:latin typeface="나눔고딕" pitchFamily="50" charset="-127"/>
              <a:ea typeface="나눔고딕" pitchFamily="50" charset="-127"/>
            </a:endParaRPr>
          </a:p>
        </p:txBody>
      </p:sp>
      <p:sp>
        <p:nvSpPr>
          <p:cNvPr id="32" name="TextBox 31"/>
          <p:cNvSpPr txBox="1"/>
          <p:nvPr/>
        </p:nvSpPr>
        <p:spPr>
          <a:xfrm>
            <a:off x="774698" y="3664463"/>
            <a:ext cx="1552865" cy="276999"/>
          </a:xfrm>
          <a:prstGeom prst="rect">
            <a:avLst/>
          </a:prstGeom>
          <a:noFill/>
        </p:spPr>
        <p:txBody>
          <a:bodyPr wrap="square" rtlCol="0">
            <a:spAutoFit/>
          </a:bodyPr>
          <a:lstStyle/>
          <a:p>
            <a:pPr>
              <a:lnSpc>
                <a:spcPct val="150000"/>
              </a:lnSpc>
            </a:pPr>
            <a:r>
              <a:rPr lang="en-US" altLang="ko-KR" sz="800" spc="600" dirty="0" smtClean="0">
                <a:latin typeface="나눔고딕" pitchFamily="50" charset="-127"/>
                <a:ea typeface="나눔고딕" pitchFamily="50" charset="-127"/>
              </a:rPr>
              <a:t>EDUCATION</a:t>
            </a:r>
            <a:endParaRPr lang="ko-KR" altLang="en-US" sz="800" spc="600" dirty="0">
              <a:latin typeface="나눔고딕" pitchFamily="50" charset="-127"/>
              <a:ea typeface="나눔고딕" pitchFamily="50" charset="-127"/>
            </a:endParaRPr>
          </a:p>
        </p:txBody>
      </p:sp>
      <p:sp>
        <p:nvSpPr>
          <p:cNvPr id="33" name="TextBox 32"/>
          <p:cNvSpPr txBox="1"/>
          <p:nvPr/>
        </p:nvSpPr>
        <p:spPr>
          <a:xfrm>
            <a:off x="774699" y="3954250"/>
            <a:ext cx="3651556" cy="230832"/>
          </a:xfrm>
          <a:prstGeom prst="rect">
            <a:avLst/>
          </a:prstGeom>
          <a:noFill/>
        </p:spPr>
        <p:txBody>
          <a:bodyPr wrap="square" rtlCol="0">
            <a:spAutoFit/>
          </a:bodyPr>
          <a:lstStyle/>
          <a:p>
            <a:pPr>
              <a:lnSpc>
                <a:spcPct val="150000"/>
              </a:lnSpc>
            </a:pPr>
            <a:r>
              <a:rPr lang="ko-KR" altLang="en-US" sz="600" dirty="0" smtClean="0">
                <a:latin typeface="나눔고딕" pitchFamily="50" charset="-127"/>
                <a:ea typeface="나눔고딕" pitchFamily="50" charset="-127"/>
              </a:rPr>
              <a:t>그린컴퓨터아카데미</a:t>
            </a:r>
            <a:r>
              <a:rPr lang="en-US" altLang="ko-KR" sz="600" dirty="0">
                <a:latin typeface="나눔고딕" pitchFamily="50" charset="-127"/>
                <a:ea typeface="나눔고딕" pitchFamily="50" charset="-127"/>
              </a:rPr>
              <a:t> </a:t>
            </a:r>
            <a:r>
              <a:rPr lang="en-US" altLang="ko-KR" sz="600" dirty="0" smtClean="0">
                <a:latin typeface="나눔고딕" pitchFamily="50" charset="-127"/>
                <a:ea typeface="나눔고딕" pitchFamily="50" charset="-127"/>
              </a:rPr>
              <a:t>    </a:t>
            </a:r>
            <a:r>
              <a:rPr lang="ko-KR" altLang="en-US" sz="600" dirty="0" err="1" smtClean="0">
                <a:latin typeface="나눔고딕" pitchFamily="50" charset="-127"/>
                <a:ea typeface="나눔고딕" pitchFamily="50" charset="-127"/>
              </a:rPr>
              <a:t>디지털컨버전스</a:t>
            </a:r>
            <a:r>
              <a:rPr lang="en-US" altLang="ko-KR" sz="600" dirty="0" smtClean="0">
                <a:latin typeface="나눔고딕" pitchFamily="50" charset="-127"/>
                <a:ea typeface="나눔고딕" pitchFamily="50" charset="-127"/>
              </a:rPr>
              <a:t>(Frontend) </a:t>
            </a:r>
            <a:r>
              <a:rPr lang="ko-KR" altLang="en-US" sz="600" dirty="0" err="1" smtClean="0">
                <a:latin typeface="나눔고딕" pitchFamily="50" charset="-127"/>
                <a:ea typeface="나눔고딕" pitchFamily="50" charset="-127"/>
              </a:rPr>
              <a:t>웹퍼블리셔</a:t>
            </a:r>
            <a:r>
              <a:rPr lang="en-US" altLang="ko-KR" sz="600" dirty="0" smtClean="0">
                <a:latin typeface="나눔고딕" pitchFamily="50" charset="-127"/>
                <a:ea typeface="나눔고딕" pitchFamily="50" charset="-127"/>
              </a:rPr>
              <a:t>/ </a:t>
            </a:r>
            <a:r>
              <a:rPr lang="ko-KR" altLang="en-US" sz="600" dirty="0" err="1" smtClean="0">
                <a:latin typeface="나눔고딕" pitchFamily="50" charset="-127"/>
                <a:ea typeface="나눔고딕" pitchFamily="50" charset="-127"/>
              </a:rPr>
              <a:t>프론트엔드</a:t>
            </a:r>
            <a:r>
              <a:rPr lang="ko-KR" altLang="en-US" sz="600" dirty="0" smtClean="0">
                <a:latin typeface="나눔고딕" pitchFamily="50" charset="-127"/>
                <a:ea typeface="나눔고딕" pitchFamily="50" charset="-127"/>
              </a:rPr>
              <a:t> 취업과정</a:t>
            </a:r>
            <a:endParaRPr lang="ko-KR" altLang="en-US" sz="600" dirty="0">
              <a:latin typeface="나눔고딕" pitchFamily="50" charset="-127"/>
              <a:ea typeface="나눔고딕" pitchFamily="50" charset="-127"/>
            </a:endParaRPr>
          </a:p>
        </p:txBody>
      </p:sp>
      <p:sp>
        <p:nvSpPr>
          <p:cNvPr id="34" name="TextBox 33"/>
          <p:cNvSpPr txBox="1"/>
          <p:nvPr/>
        </p:nvSpPr>
        <p:spPr>
          <a:xfrm>
            <a:off x="4271463" y="3954250"/>
            <a:ext cx="1932486" cy="230832"/>
          </a:xfrm>
          <a:prstGeom prst="rect">
            <a:avLst/>
          </a:prstGeom>
          <a:noFill/>
        </p:spPr>
        <p:txBody>
          <a:bodyPr wrap="square" rtlCol="0">
            <a:spAutoFit/>
          </a:bodyPr>
          <a:lstStyle/>
          <a:p>
            <a:pPr algn="r">
              <a:lnSpc>
                <a:spcPct val="150000"/>
              </a:lnSpc>
            </a:pPr>
            <a:r>
              <a:rPr lang="en-US" altLang="ko-KR" sz="600" dirty="0" smtClean="0">
                <a:latin typeface="나눔고딕" pitchFamily="50" charset="-127"/>
                <a:ea typeface="나눔고딕" pitchFamily="50" charset="-127"/>
              </a:rPr>
              <a:t>2019. 12 ~ 2020. 06</a:t>
            </a:r>
            <a:endParaRPr lang="ko-KR" altLang="en-US" sz="600" dirty="0">
              <a:latin typeface="나눔고딕" pitchFamily="50" charset="-127"/>
              <a:ea typeface="나눔고딕" pitchFamily="50" charset="-127"/>
            </a:endParaRPr>
          </a:p>
        </p:txBody>
      </p:sp>
      <p:sp>
        <p:nvSpPr>
          <p:cNvPr id="35" name="TextBox 34"/>
          <p:cNvSpPr txBox="1"/>
          <p:nvPr/>
        </p:nvSpPr>
        <p:spPr>
          <a:xfrm>
            <a:off x="774700" y="4184349"/>
            <a:ext cx="3651556" cy="230832"/>
          </a:xfrm>
          <a:prstGeom prst="rect">
            <a:avLst/>
          </a:prstGeom>
          <a:noFill/>
        </p:spPr>
        <p:txBody>
          <a:bodyPr wrap="square" rtlCol="0">
            <a:spAutoFit/>
          </a:bodyPr>
          <a:lstStyle/>
          <a:p>
            <a:pPr>
              <a:lnSpc>
                <a:spcPct val="150000"/>
              </a:lnSpc>
            </a:pPr>
            <a:r>
              <a:rPr lang="ko-KR" altLang="en-US" sz="600" dirty="0" smtClean="0">
                <a:latin typeface="나눔고딕" pitchFamily="50" charset="-127"/>
                <a:ea typeface="나눔고딕" pitchFamily="50" charset="-127"/>
              </a:rPr>
              <a:t>경북대학교     영어영문학과</a:t>
            </a:r>
            <a:r>
              <a:rPr lang="en-US" altLang="ko-KR" sz="600" dirty="0" smtClean="0">
                <a:latin typeface="나눔고딕" pitchFamily="50" charset="-127"/>
                <a:ea typeface="나눔고딕" pitchFamily="50" charset="-127"/>
              </a:rPr>
              <a:t>(</a:t>
            </a:r>
            <a:r>
              <a:rPr lang="ko-KR" altLang="en-US" sz="600" dirty="0" smtClean="0">
                <a:latin typeface="나눔고딕" pitchFamily="50" charset="-127"/>
                <a:ea typeface="나눔고딕" pitchFamily="50" charset="-127"/>
              </a:rPr>
              <a:t>전공</a:t>
            </a:r>
            <a:r>
              <a:rPr lang="en-US" altLang="ko-KR" sz="600" dirty="0" smtClean="0">
                <a:latin typeface="나눔고딕" pitchFamily="50" charset="-127"/>
                <a:ea typeface="나눔고딕" pitchFamily="50" charset="-127"/>
              </a:rPr>
              <a:t>)/ </a:t>
            </a:r>
            <a:r>
              <a:rPr lang="ko-KR" altLang="en-US" sz="600" dirty="0" smtClean="0">
                <a:latin typeface="나눔고딕" pitchFamily="50" charset="-127"/>
                <a:ea typeface="나눔고딕" pitchFamily="50" charset="-127"/>
              </a:rPr>
              <a:t>신문방송학과</a:t>
            </a:r>
            <a:r>
              <a:rPr lang="en-US" altLang="ko-KR" sz="600" dirty="0" smtClean="0">
                <a:latin typeface="나눔고딕" pitchFamily="50" charset="-127"/>
                <a:ea typeface="나눔고딕" pitchFamily="50" charset="-127"/>
              </a:rPr>
              <a:t>(</a:t>
            </a:r>
            <a:r>
              <a:rPr lang="ko-KR" altLang="en-US" sz="600" dirty="0" smtClean="0">
                <a:latin typeface="나눔고딕" pitchFamily="50" charset="-127"/>
                <a:ea typeface="나눔고딕" pitchFamily="50" charset="-127"/>
              </a:rPr>
              <a:t>복수전공</a:t>
            </a:r>
            <a:r>
              <a:rPr lang="en-US" altLang="ko-KR" sz="600" dirty="0" smtClean="0">
                <a:latin typeface="나눔고딕" pitchFamily="50" charset="-127"/>
                <a:ea typeface="나눔고딕" pitchFamily="50" charset="-127"/>
              </a:rPr>
              <a:t>)</a:t>
            </a:r>
            <a:endParaRPr lang="ko-KR" altLang="en-US" sz="600" dirty="0">
              <a:latin typeface="나눔고딕" pitchFamily="50" charset="-127"/>
              <a:ea typeface="나눔고딕" pitchFamily="50" charset="-127"/>
            </a:endParaRPr>
          </a:p>
        </p:txBody>
      </p:sp>
      <p:sp>
        <p:nvSpPr>
          <p:cNvPr id="37" name="TextBox 36"/>
          <p:cNvSpPr txBox="1"/>
          <p:nvPr/>
        </p:nvSpPr>
        <p:spPr>
          <a:xfrm>
            <a:off x="4271463" y="4183616"/>
            <a:ext cx="1932486" cy="230832"/>
          </a:xfrm>
          <a:prstGeom prst="rect">
            <a:avLst/>
          </a:prstGeom>
          <a:noFill/>
        </p:spPr>
        <p:txBody>
          <a:bodyPr wrap="square" rtlCol="0">
            <a:spAutoFit/>
          </a:bodyPr>
          <a:lstStyle/>
          <a:p>
            <a:pPr algn="r">
              <a:lnSpc>
                <a:spcPct val="150000"/>
              </a:lnSpc>
            </a:pPr>
            <a:r>
              <a:rPr lang="en-US" altLang="ko-KR" sz="600" dirty="0" smtClean="0">
                <a:latin typeface="나눔고딕" pitchFamily="50" charset="-127"/>
                <a:ea typeface="나눔고딕" pitchFamily="50" charset="-127"/>
              </a:rPr>
              <a:t>2009. 03 ~ 2015. 08</a:t>
            </a:r>
            <a:endParaRPr lang="ko-KR" altLang="en-US" sz="600" dirty="0">
              <a:latin typeface="나눔고딕" pitchFamily="50" charset="-127"/>
              <a:ea typeface="나눔고딕" pitchFamily="50" charset="-127"/>
            </a:endParaRPr>
          </a:p>
        </p:txBody>
      </p:sp>
    </p:spTree>
    <p:extLst>
      <p:ext uri="{BB962C8B-B14F-4D97-AF65-F5344CB8AC3E}">
        <p14:creationId xmlns:p14="http://schemas.microsoft.com/office/powerpoint/2010/main" val="803233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13</a:t>
            </a:fld>
            <a:endParaRPr lang="en-US"/>
          </a:p>
        </p:txBody>
      </p:sp>
      <p:sp>
        <p:nvSpPr>
          <p:cNvPr id="3" name="텍스트 개체 틀 2"/>
          <p:cNvSpPr>
            <a:spLocks noGrp="1"/>
          </p:cNvSpPr>
          <p:nvPr>
            <p:ph type="body" idx="1"/>
          </p:nvPr>
        </p:nvSpPr>
        <p:spPr/>
        <p:txBody>
          <a:bodyPr/>
          <a:lstStyle/>
          <a:p>
            <a:r>
              <a:rPr lang="en-US" altLang="ko-KR" dirty="0"/>
              <a:t>3</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프로젝트 제목</a:t>
            </a:r>
            <a:r>
              <a:rPr lang="en-US" altLang="ko-KR" sz="900" dirty="0" smtClean="0"/>
              <a:t>, </a:t>
            </a:r>
            <a:r>
              <a:rPr lang="ko-KR" altLang="en-US" sz="900" dirty="0" smtClean="0"/>
              <a:t>대표 이미지 스크롤에 따라 변경</a:t>
            </a:r>
            <a:endParaRPr lang="en-US" altLang="ko-KR" sz="900" dirty="0"/>
          </a:p>
        </p:txBody>
      </p:sp>
      <p:sp>
        <p:nvSpPr>
          <p:cNvPr id="5" name="제목 4"/>
          <p:cNvSpPr>
            <a:spLocks noGrp="1"/>
          </p:cNvSpPr>
          <p:nvPr>
            <p:ph type="title"/>
          </p:nvPr>
        </p:nvSpPr>
        <p:spPr/>
        <p:txBody>
          <a:bodyPr/>
          <a:lstStyle/>
          <a:p>
            <a:r>
              <a:rPr lang="en-US" altLang="ko-KR" dirty="0" err="1" smtClean="0"/>
              <a:t>Index_about</a:t>
            </a:r>
            <a:r>
              <a:rPr lang="en-US" altLang="ko-KR" dirty="0" smtClean="0"/>
              <a:t> (2)</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p:cNvSpPr txBox="1"/>
          <p:nvPr/>
        </p:nvSpPr>
        <p:spPr>
          <a:xfrm>
            <a:off x="6203949" y="536689"/>
            <a:ext cx="515617" cy="200055"/>
          </a:xfrm>
          <a:prstGeom prst="rect">
            <a:avLst/>
          </a:prstGeom>
          <a:noFill/>
        </p:spPr>
        <p:txBody>
          <a:bodyPr wrap="square" rtlCol="0">
            <a:spAutoFit/>
          </a:bodyPr>
          <a:lstStyle/>
          <a:p>
            <a:pPr algn="r"/>
            <a:r>
              <a:rPr lang="en-US" altLang="ko-KR" sz="700" dirty="0" smtClean="0">
                <a:latin typeface="+mn-lt"/>
              </a:rPr>
              <a:t>Close</a:t>
            </a:r>
            <a:endParaRPr lang="ko-KR" altLang="en-US" sz="700" dirty="0">
              <a:latin typeface="+mn-lt"/>
            </a:endParaRPr>
          </a:p>
        </p:txBody>
      </p:sp>
      <p:sp>
        <p:nvSpPr>
          <p:cNvPr id="22" name="TextBox 21"/>
          <p:cNvSpPr txBox="1"/>
          <p:nvPr/>
        </p:nvSpPr>
        <p:spPr>
          <a:xfrm>
            <a:off x="6203949" y="717549"/>
            <a:ext cx="515617" cy="200055"/>
          </a:xfrm>
          <a:prstGeom prst="rect">
            <a:avLst/>
          </a:prstGeom>
          <a:noFill/>
        </p:spPr>
        <p:txBody>
          <a:bodyPr wrap="square" rtlCol="0">
            <a:spAutoFit/>
          </a:bodyPr>
          <a:lstStyle/>
          <a:p>
            <a:pPr algn="r"/>
            <a:r>
              <a:rPr lang="en-US" altLang="ko-KR" sz="700" dirty="0" smtClean="0">
                <a:latin typeface="+mn-lt"/>
              </a:rPr>
              <a:t>Contact</a:t>
            </a:r>
            <a:endParaRPr lang="ko-KR" altLang="en-US" sz="700" dirty="0">
              <a:latin typeface="+mn-lt"/>
            </a:endParaRPr>
          </a:p>
        </p:txBody>
      </p:sp>
      <p:sp>
        <p:nvSpPr>
          <p:cNvPr id="39" name="TextBox 38"/>
          <p:cNvSpPr txBox="1"/>
          <p:nvPr/>
        </p:nvSpPr>
        <p:spPr>
          <a:xfrm>
            <a:off x="168274" y="536689"/>
            <a:ext cx="606426" cy="415498"/>
          </a:xfrm>
          <a:prstGeom prst="rect">
            <a:avLst/>
          </a:prstGeom>
          <a:noFill/>
        </p:spPr>
        <p:txBody>
          <a:bodyPr wrap="square" rtlCol="0">
            <a:spAutoFit/>
          </a:bodyPr>
          <a:lstStyle/>
          <a:p>
            <a:pPr>
              <a:lnSpc>
                <a:spcPct val="150000"/>
              </a:lnSpc>
            </a:pPr>
            <a:r>
              <a:rPr lang="en-US" altLang="ko-KR" sz="700" dirty="0" smtClean="0">
                <a:latin typeface="+mn-lt"/>
              </a:rPr>
              <a:t>CHAEMI</a:t>
            </a:r>
          </a:p>
          <a:p>
            <a:pPr>
              <a:lnSpc>
                <a:spcPct val="150000"/>
              </a:lnSpc>
            </a:pPr>
            <a:r>
              <a:rPr lang="en-US" altLang="ko-KR" sz="700" dirty="0" smtClean="0">
                <a:latin typeface="+mn-lt"/>
              </a:rPr>
              <a:t>LEE</a:t>
            </a:r>
            <a:endParaRPr lang="ko-KR" altLang="en-US" sz="700" dirty="0">
              <a:latin typeface="+mn-lt"/>
            </a:endParaRPr>
          </a:p>
        </p:txBody>
      </p:sp>
      <p:sp>
        <p:nvSpPr>
          <p:cNvPr id="25" name="TextBox 24"/>
          <p:cNvSpPr txBox="1"/>
          <p:nvPr/>
        </p:nvSpPr>
        <p:spPr>
          <a:xfrm>
            <a:off x="774700" y="1646556"/>
            <a:ext cx="1825778" cy="230832"/>
          </a:xfrm>
          <a:prstGeom prst="rect">
            <a:avLst/>
          </a:prstGeom>
          <a:noFill/>
        </p:spPr>
        <p:txBody>
          <a:bodyPr wrap="square" rtlCol="0">
            <a:spAutoFit/>
          </a:bodyPr>
          <a:lstStyle/>
          <a:p>
            <a:pPr>
              <a:lnSpc>
                <a:spcPct val="150000"/>
              </a:lnSpc>
            </a:pPr>
            <a:r>
              <a:rPr lang="en-US" altLang="ko-KR" sz="600" dirty="0" smtClean="0">
                <a:latin typeface="+mn-lt"/>
              </a:rPr>
              <a:t>HTML &amp; CSS</a:t>
            </a:r>
            <a:endParaRPr lang="ko-KR" altLang="en-US" sz="600" dirty="0">
              <a:latin typeface="+mn-lt"/>
            </a:endParaRPr>
          </a:p>
        </p:txBody>
      </p:sp>
      <p:sp>
        <p:nvSpPr>
          <p:cNvPr id="7" name="타원 6"/>
          <p:cNvSpPr/>
          <p:nvPr/>
        </p:nvSpPr>
        <p:spPr>
          <a:xfrm>
            <a:off x="869639"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1074127"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타원 39"/>
          <p:cNvSpPr/>
          <p:nvPr/>
        </p:nvSpPr>
        <p:spPr>
          <a:xfrm>
            <a:off x="1278615"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타원 40"/>
          <p:cNvSpPr/>
          <p:nvPr/>
        </p:nvSpPr>
        <p:spPr>
          <a:xfrm>
            <a:off x="1483103"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타원 41"/>
          <p:cNvSpPr/>
          <p:nvPr/>
        </p:nvSpPr>
        <p:spPr>
          <a:xfrm>
            <a:off x="1687589" y="1877388"/>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4" name="TextBox 43"/>
          <p:cNvSpPr txBox="1"/>
          <p:nvPr/>
        </p:nvSpPr>
        <p:spPr>
          <a:xfrm>
            <a:off x="3420939" y="1646556"/>
            <a:ext cx="1825778" cy="230832"/>
          </a:xfrm>
          <a:prstGeom prst="rect">
            <a:avLst/>
          </a:prstGeom>
          <a:noFill/>
        </p:spPr>
        <p:txBody>
          <a:bodyPr wrap="square" rtlCol="0">
            <a:spAutoFit/>
          </a:bodyPr>
          <a:lstStyle/>
          <a:p>
            <a:pPr>
              <a:lnSpc>
                <a:spcPct val="150000"/>
              </a:lnSpc>
            </a:pPr>
            <a:r>
              <a:rPr lang="en-US" altLang="ko-KR" sz="600" dirty="0" smtClean="0">
                <a:latin typeface="+mn-lt"/>
              </a:rPr>
              <a:t>JavaScript</a:t>
            </a:r>
            <a:endParaRPr lang="ko-KR" altLang="en-US" sz="600" dirty="0">
              <a:latin typeface="+mn-lt"/>
            </a:endParaRPr>
          </a:p>
        </p:txBody>
      </p:sp>
      <p:sp>
        <p:nvSpPr>
          <p:cNvPr id="45" name="타원 44"/>
          <p:cNvSpPr/>
          <p:nvPr/>
        </p:nvSpPr>
        <p:spPr>
          <a:xfrm>
            <a:off x="3532278"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3736766"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타원 46"/>
          <p:cNvSpPr/>
          <p:nvPr/>
        </p:nvSpPr>
        <p:spPr>
          <a:xfrm>
            <a:off x="3941254"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타원 47"/>
          <p:cNvSpPr/>
          <p:nvPr/>
        </p:nvSpPr>
        <p:spPr>
          <a:xfrm>
            <a:off x="4145742" y="1877388"/>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 name="타원 48"/>
          <p:cNvSpPr/>
          <p:nvPr/>
        </p:nvSpPr>
        <p:spPr>
          <a:xfrm>
            <a:off x="4350228" y="1877388"/>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TextBox 49"/>
          <p:cNvSpPr txBox="1"/>
          <p:nvPr/>
        </p:nvSpPr>
        <p:spPr>
          <a:xfrm>
            <a:off x="774700" y="2027757"/>
            <a:ext cx="1825778" cy="230832"/>
          </a:xfrm>
          <a:prstGeom prst="rect">
            <a:avLst/>
          </a:prstGeom>
          <a:noFill/>
        </p:spPr>
        <p:txBody>
          <a:bodyPr wrap="square" rtlCol="0">
            <a:spAutoFit/>
          </a:bodyPr>
          <a:lstStyle/>
          <a:p>
            <a:pPr>
              <a:lnSpc>
                <a:spcPct val="150000"/>
              </a:lnSpc>
            </a:pPr>
            <a:r>
              <a:rPr lang="en-US" altLang="ko-KR" sz="600" dirty="0" err="1" smtClean="0">
                <a:latin typeface="+mn-lt"/>
              </a:rPr>
              <a:t>jQuery</a:t>
            </a:r>
            <a:endParaRPr lang="ko-KR" altLang="en-US" sz="600" dirty="0">
              <a:latin typeface="+mn-lt"/>
            </a:endParaRPr>
          </a:p>
        </p:txBody>
      </p:sp>
      <p:sp>
        <p:nvSpPr>
          <p:cNvPr id="51" name="타원 50"/>
          <p:cNvSpPr/>
          <p:nvPr/>
        </p:nvSpPr>
        <p:spPr>
          <a:xfrm>
            <a:off x="869639"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1074127"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3" name="타원 52"/>
          <p:cNvSpPr/>
          <p:nvPr/>
        </p:nvSpPr>
        <p:spPr>
          <a:xfrm>
            <a:off x="1278615"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타원 53"/>
          <p:cNvSpPr/>
          <p:nvPr/>
        </p:nvSpPr>
        <p:spPr>
          <a:xfrm>
            <a:off x="1483103" y="2258589"/>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1687589" y="2258589"/>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TextBox 55"/>
          <p:cNvSpPr txBox="1"/>
          <p:nvPr/>
        </p:nvSpPr>
        <p:spPr>
          <a:xfrm>
            <a:off x="3420939" y="2027757"/>
            <a:ext cx="1825778" cy="230832"/>
          </a:xfrm>
          <a:prstGeom prst="rect">
            <a:avLst/>
          </a:prstGeom>
          <a:noFill/>
        </p:spPr>
        <p:txBody>
          <a:bodyPr wrap="square" rtlCol="0">
            <a:spAutoFit/>
          </a:bodyPr>
          <a:lstStyle/>
          <a:p>
            <a:pPr>
              <a:lnSpc>
                <a:spcPct val="150000"/>
              </a:lnSpc>
            </a:pPr>
            <a:r>
              <a:rPr lang="en-US" altLang="ko-KR" sz="600" dirty="0" smtClean="0">
                <a:latin typeface="+mn-lt"/>
              </a:rPr>
              <a:t>Photoshop</a:t>
            </a:r>
            <a:endParaRPr lang="ko-KR" altLang="en-US" sz="600" dirty="0">
              <a:latin typeface="+mn-lt"/>
            </a:endParaRPr>
          </a:p>
        </p:txBody>
      </p:sp>
      <p:sp>
        <p:nvSpPr>
          <p:cNvPr id="57" name="타원 56"/>
          <p:cNvSpPr/>
          <p:nvPr/>
        </p:nvSpPr>
        <p:spPr>
          <a:xfrm>
            <a:off x="3532278"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p:cNvSpPr/>
          <p:nvPr/>
        </p:nvSpPr>
        <p:spPr>
          <a:xfrm>
            <a:off x="3736766"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타원 58"/>
          <p:cNvSpPr/>
          <p:nvPr/>
        </p:nvSpPr>
        <p:spPr>
          <a:xfrm>
            <a:off x="3941254"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0" name="타원 59"/>
          <p:cNvSpPr/>
          <p:nvPr/>
        </p:nvSpPr>
        <p:spPr>
          <a:xfrm>
            <a:off x="4145742"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1" name="타원 60"/>
          <p:cNvSpPr/>
          <p:nvPr/>
        </p:nvSpPr>
        <p:spPr>
          <a:xfrm>
            <a:off x="4350228" y="2258589"/>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2" name="TextBox 61"/>
          <p:cNvSpPr txBox="1"/>
          <p:nvPr/>
        </p:nvSpPr>
        <p:spPr>
          <a:xfrm>
            <a:off x="774700" y="2432060"/>
            <a:ext cx="1825778" cy="230832"/>
          </a:xfrm>
          <a:prstGeom prst="rect">
            <a:avLst/>
          </a:prstGeom>
          <a:noFill/>
        </p:spPr>
        <p:txBody>
          <a:bodyPr wrap="square" rtlCol="0">
            <a:spAutoFit/>
          </a:bodyPr>
          <a:lstStyle/>
          <a:p>
            <a:pPr>
              <a:lnSpc>
                <a:spcPct val="150000"/>
              </a:lnSpc>
            </a:pPr>
            <a:r>
              <a:rPr lang="en-US" altLang="ko-KR" sz="600" dirty="0" err="1" smtClean="0">
                <a:latin typeface="+mn-lt"/>
              </a:rPr>
              <a:t>Illust</a:t>
            </a:r>
            <a:endParaRPr lang="ko-KR" altLang="en-US" sz="600" dirty="0">
              <a:latin typeface="+mn-lt"/>
            </a:endParaRPr>
          </a:p>
        </p:txBody>
      </p:sp>
      <p:sp>
        <p:nvSpPr>
          <p:cNvPr id="63" name="타원 62"/>
          <p:cNvSpPr/>
          <p:nvPr/>
        </p:nvSpPr>
        <p:spPr>
          <a:xfrm>
            <a:off x="869639" y="2662892"/>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1074127" y="2662892"/>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타원 64"/>
          <p:cNvSpPr/>
          <p:nvPr/>
        </p:nvSpPr>
        <p:spPr>
          <a:xfrm>
            <a:off x="1278615" y="2662892"/>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6" name="타원 65"/>
          <p:cNvSpPr/>
          <p:nvPr/>
        </p:nvSpPr>
        <p:spPr>
          <a:xfrm>
            <a:off x="1483103" y="2662892"/>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7" name="타원 66"/>
          <p:cNvSpPr/>
          <p:nvPr/>
        </p:nvSpPr>
        <p:spPr>
          <a:xfrm>
            <a:off x="1687589" y="2662892"/>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8" name="TextBox 67"/>
          <p:cNvSpPr txBox="1"/>
          <p:nvPr/>
        </p:nvSpPr>
        <p:spPr>
          <a:xfrm>
            <a:off x="774700" y="952187"/>
            <a:ext cx="1552865" cy="276999"/>
          </a:xfrm>
          <a:prstGeom prst="rect">
            <a:avLst/>
          </a:prstGeom>
          <a:noFill/>
        </p:spPr>
        <p:txBody>
          <a:bodyPr wrap="square" rtlCol="0">
            <a:spAutoFit/>
          </a:bodyPr>
          <a:lstStyle/>
          <a:p>
            <a:pPr>
              <a:lnSpc>
                <a:spcPct val="150000"/>
              </a:lnSpc>
            </a:pPr>
            <a:r>
              <a:rPr lang="en-US" altLang="ko-KR" sz="800" spc="600" dirty="0" smtClean="0">
                <a:latin typeface="+mn-lt"/>
              </a:rPr>
              <a:t>SKILLS</a:t>
            </a:r>
            <a:endParaRPr lang="ko-KR" altLang="en-US" sz="800" spc="600" dirty="0">
              <a:latin typeface="+mn-lt"/>
            </a:endParaRPr>
          </a:p>
        </p:txBody>
      </p:sp>
      <p:sp>
        <p:nvSpPr>
          <p:cNvPr id="69" name="TextBox 68"/>
          <p:cNvSpPr txBox="1"/>
          <p:nvPr/>
        </p:nvSpPr>
        <p:spPr>
          <a:xfrm>
            <a:off x="774700" y="1206359"/>
            <a:ext cx="3651556" cy="230832"/>
          </a:xfrm>
          <a:prstGeom prst="rect">
            <a:avLst/>
          </a:prstGeom>
          <a:noFill/>
        </p:spPr>
        <p:txBody>
          <a:bodyPr wrap="square" rtlCol="0">
            <a:spAutoFit/>
          </a:bodyPr>
          <a:lstStyle/>
          <a:p>
            <a:pPr>
              <a:lnSpc>
                <a:spcPct val="150000"/>
              </a:lnSpc>
            </a:pPr>
            <a:r>
              <a:rPr lang="en-US" altLang="ko-KR" sz="600" dirty="0" smtClean="0">
                <a:latin typeface="+mn-lt"/>
              </a:rPr>
              <a:t>HTML &amp; CSS, JavaScript, </a:t>
            </a:r>
            <a:r>
              <a:rPr lang="en-US" altLang="ko-KR" sz="600" dirty="0" err="1" smtClean="0">
                <a:latin typeface="+mn-lt"/>
              </a:rPr>
              <a:t>jQuery</a:t>
            </a:r>
            <a:r>
              <a:rPr lang="en-US" altLang="ko-KR" sz="600" dirty="0" smtClean="0">
                <a:latin typeface="+mn-lt"/>
              </a:rPr>
              <a:t>, Photoshop, </a:t>
            </a:r>
            <a:r>
              <a:rPr lang="en-US" altLang="ko-KR" sz="600" dirty="0" err="1" smtClean="0">
                <a:latin typeface="+mn-lt"/>
              </a:rPr>
              <a:t>Illust</a:t>
            </a:r>
            <a:endParaRPr lang="ko-KR" altLang="en-US" sz="600" dirty="0">
              <a:latin typeface="+mn-lt"/>
            </a:endParaRPr>
          </a:p>
        </p:txBody>
      </p:sp>
      <p:sp>
        <p:nvSpPr>
          <p:cNvPr id="70" name="TextBox 69"/>
          <p:cNvSpPr txBox="1"/>
          <p:nvPr/>
        </p:nvSpPr>
        <p:spPr>
          <a:xfrm>
            <a:off x="774700" y="3111534"/>
            <a:ext cx="1679129" cy="276999"/>
          </a:xfrm>
          <a:prstGeom prst="rect">
            <a:avLst/>
          </a:prstGeom>
          <a:noFill/>
        </p:spPr>
        <p:txBody>
          <a:bodyPr wrap="square" rtlCol="0">
            <a:spAutoFit/>
          </a:bodyPr>
          <a:lstStyle/>
          <a:p>
            <a:pPr>
              <a:lnSpc>
                <a:spcPct val="150000"/>
              </a:lnSpc>
            </a:pPr>
            <a:r>
              <a:rPr lang="en-US" altLang="ko-KR" sz="800" spc="600" dirty="0" smtClean="0">
                <a:latin typeface="+mn-lt"/>
              </a:rPr>
              <a:t>PERSNALITY</a:t>
            </a:r>
            <a:endParaRPr lang="ko-KR" altLang="en-US" sz="800" spc="600" dirty="0">
              <a:latin typeface="+mn-lt"/>
            </a:endParaRPr>
          </a:p>
        </p:txBody>
      </p:sp>
      <p:cxnSp>
        <p:nvCxnSpPr>
          <p:cNvPr id="76" name="직선 화살표 연결선 75"/>
          <p:cNvCxnSpPr/>
          <p:nvPr/>
        </p:nvCxnSpPr>
        <p:spPr>
          <a:xfrm>
            <a:off x="1924716" y="4145062"/>
            <a:ext cx="2998976" cy="0"/>
          </a:xfrm>
          <a:prstGeom prst="straightConnector1">
            <a:avLst/>
          </a:prstGeom>
          <a:ln>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p:nvPr/>
        </p:nvCxnSpPr>
        <p:spPr>
          <a:xfrm>
            <a:off x="3433762" y="3582541"/>
            <a:ext cx="0" cy="1125415"/>
          </a:xfrm>
          <a:prstGeom prst="straightConnector1">
            <a:avLst/>
          </a:prstGeom>
          <a:ln>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117199" y="3364629"/>
            <a:ext cx="663984" cy="230832"/>
          </a:xfrm>
          <a:prstGeom prst="rect">
            <a:avLst/>
          </a:prstGeom>
          <a:noFill/>
        </p:spPr>
        <p:txBody>
          <a:bodyPr wrap="square" rtlCol="0">
            <a:spAutoFit/>
          </a:bodyPr>
          <a:lstStyle/>
          <a:p>
            <a:pPr algn="ctr">
              <a:lnSpc>
                <a:spcPct val="150000"/>
              </a:lnSpc>
            </a:pPr>
            <a:r>
              <a:rPr lang="ko-KR" altLang="en-US" sz="600" dirty="0" err="1" smtClean="0">
                <a:latin typeface="나눔고딕" pitchFamily="50" charset="-127"/>
                <a:ea typeface="나눔고딕" pitchFamily="50" charset="-127"/>
              </a:rPr>
              <a:t>지적호기심</a:t>
            </a:r>
            <a:endParaRPr lang="ko-KR" altLang="en-US" sz="600" dirty="0">
              <a:latin typeface="나눔고딕" pitchFamily="50" charset="-127"/>
              <a:ea typeface="나눔고딕" pitchFamily="50" charset="-127"/>
            </a:endParaRPr>
          </a:p>
        </p:txBody>
      </p:sp>
      <p:sp>
        <p:nvSpPr>
          <p:cNvPr id="90" name="TextBox 89"/>
          <p:cNvSpPr txBox="1"/>
          <p:nvPr/>
        </p:nvSpPr>
        <p:spPr>
          <a:xfrm>
            <a:off x="1260732" y="4038776"/>
            <a:ext cx="663984" cy="230832"/>
          </a:xfrm>
          <a:prstGeom prst="rect">
            <a:avLst/>
          </a:prstGeom>
          <a:noFill/>
        </p:spPr>
        <p:txBody>
          <a:bodyPr wrap="square" rtlCol="0">
            <a:spAutoFit/>
          </a:bodyPr>
          <a:lstStyle/>
          <a:p>
            <a:pPr algn="ctr">
              <a:lnSpc>
                <a:spcPct val="150000"/>
              </a:lnSpc>
            </a:pPr>
            <a:r>
              <a:rPr lang="ko-KR" altLang="en-US" sz="600" dirty="0" smtClean="0">
                <a:latin typeface="나눔고딕" pitchFamily="50" charset="-127"/>
                <a:ea typeface="나눔고딕" pitchFamily="50" charset="-127"/>
              </a:rPr>
              <a:t>목표지향</a:t>
            </a:r>
            <a:endParaRPr lang="ko-KR" altLang="en-US" sz="600" dirty="0">
              <a:latin typeface="나눔고딕" pitchFamily="50" charset="-127"/>
              <a:ea typeface="나눔고딕" pitchFamily="50" charset="-127"/>
            </a:endParaRPr>
          </a:p>
        </p:txBody>
      </p:sp>
      <p:sp>
        <p:nvSpPr>
          <p:cNvPr id="91" name="TextBox 90"/>
          <p:cNvSpPr txBox="1"/>
          <p:nvPr/>
        </p:nvSpPr>
        <p:spPr>
          <a:xfrm>
            <a:off x="4949270" y="4038590"/>
            <a:ext cx="663984" cy="230832"/>
          </a:xfrm>
          <a:prstGeom prst="rect">
            <a:avLst/>
          </a:prstGeom>
          <a:noFill/>
        </p:spPr>
        <p:txBody>
          <a:bodyPr wrap="square" rtlCol="0">
            <a:spAutoFit/>
          </a:bodyPr>
          <a:lstStyle/>
          <a:p>
            <a:pPr algn="ctr">
              <a:lnSpc>
                <a:spcPct val="150000"/>
              </a:lnSpc>
            </a:pPr>
            <a:r>
              <a:rPr lang="ko-KR" altLang="en-US" sz="600" dirty="0" smtClean="0">
                <a:latin typeface="나눔고딕" pitchFamily="50" charset="-127"/>
                <a:ea typeface="나눔고딕" pitchFamily="50" charset="-127"/>
              </a:rPr>
              <a:t>책임감</a:t>
            </a:r>
            <a:endParaRPr lang="en-US" altLang="ko-KR" sz="600" dirty="0" smtClean="0">
              <a:latin typeface="나눔고딕" pitchFamily="50" charset="-127"/>
              <a:ea typeface="나눔고딕" pitchFamily="50" charset="-127"/>
            </a:endParaRPr>
          </a:p>
        </p:txBody>
      </p:sp>
      <p:sp>
        <p:nvSpPr>
          <p:cNvPr id="92" name="TextBox 91"/>
          <p:cNvSpPr txBox="1"/>
          <p:nvPr/>
        </p:nvSpPr>
        <p:spPr>
          <a:xfrm>
            <a:off x="3117199" y="4707956"/>
            <a:ext cx="663984" cy="230832"/>
          </a:xfrm>
          <a:prstGeom prst="rect">
            <a:avLst/>
          </a:prstGeom>
          <a:noFill/>
        </p:spPr>
        <p:txBody>
          <a:bodyPr wrap="square" rtlCol="0">
            <a:spAutoFit/>
          </a:bodyPr>
          <a:lstStyle/>
          <a:p>
            <a:pPr algn="ctr">
              <a:lnSpc>
                <a:spcPct val="150000"/>
              </a:lnSpc>
            </a:pPr>
            <a:r>
              <a:rPr lang="ko-KR" altLang="en-US" sz="600" dirty="0" smtClean="0">
                <a:latin typeface="나눔고딕" pitchFamily="50" charset="-127"/>
                <a:ea typeface="나눔고딕" pitchFamily="50" charset="-127"/>
              </a:rPr>
              <a:t>적극성</a:t>
            </a:r>
            <a:endParaRPr lang="en-US" altLang="ko-KR" sz="600" dirty="0" smtClean="0">
              <a:latin typeface="나눔고딕" pitchFamily="50" charset="-127"/>
              <a:ea typeface="나눔고딕" pitchFamily="50" charset="-127"/>
            </a:endParaRPr>
          </a:p>
        </p:txBody>
      </p:sp>
      <p:cxnSp>
        <p:nvCxnSpPr>
          <p:cNvPr id="94" name="직선 연결선 93"/>
          <p:cNvCxnSpPr/>
          <p:nvPr/>
        </p:nvCxnSpPr>
        <p:spPr>
          <a:xfrm flipH="1" flipV="1">
            <a:off x="3433762" y="3787162"/>
            <a:ext cx="1278915" cy="3580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직선 연결선 95"/>
          <p:cNvCxnSpPr/>
          <p:nvPr/>
        </p:nvCxnSpPr>
        <p:spPr>
          <a:xfrm flipV="1">
            <a:off x="2276408" y="3787162"/>
            <a:ext cx="1157354" cy="3580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직선 연결선 97"/>
          <p:cNvCxnSpPr/>
          <p:nvPr/>
        </p:nvCxnSpPr>
        <p:spPr>
          <a:xfrm>
            <a:off x="2276408" y="4145248"/>
            <a:ext cx="1157354" cy="28774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직선 연결선 99"/>
          <p:cNvCxnSpPr/>
          <p:nvPr/>
        </p:nvCxnSpPr>
        <p:spPr>
          <a:xfrm flipV="1">
            <a:off x="3433762" y="4145249"/>
            <a:ext cx="1278915" cy="2877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754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14</a:t>
            </a:fld>
            <a:endParaRPr lang="en-US"/>
          </a:p>
        </p:txBody>
      </p:sp>
      <p:sp>
        <p:nvSpPr>
          <p:cNvPr id="3" name="텍스트 개체 틀 2"/>
          <p:cNvSpPr>
            <a:spLocks noGrp="1"/>
          </p:cNvSpPr>
          <p:nvPr>
            <p:ph type="body" idx="1"/>
          </p:nvPr>
        </p:nvSpPr>
        <p:spPr/>
        <p:txBody>
          <a:bodyPr/>
          <a:lstStyle/>
          <a:p>
            <a:r>
              <a:rPr lang="en-US" altLang="ko-KR" dirty="0"/>
              <a:t>3</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프로젝트 제목</a:t>
            </a:r>
            <a:r>
              <a:rPr lang="en-US" altLang="ko-KR" sz="900" dirty="0" smtClean="0"/>
              <a:t>, </a:t>
            </a:r>
            <a:r>
              <a:rPr lang="ko-KR" altLang="en-US" sz="900" dirty="0" smtClean="0"/>
              <a:t>대표 이미지 스크롤에 따라 변경</a:t>
            </a:r>
            <a:endParaRPr lang="en-US" altLang="ko-KR" sz="900" dirty="0"/>
          </a:p>
        </p:txBody>
      </p:sp>
      <p:sp>
        <p:nvSpPr>
          <p:cNvPr id="5" name="제목 4"/>
          <p:cNvSpPr>
            <a:spLocks noGrp="1"/>
          </p:cNvSpPr>
          <p:nvPr>
            <p:ph type="title"/>
          </p:nvPr>
        </p:nvSpPr>
        <p:spPr/>
        <p:txBody>
          <a:bodyPr/>
          <a:lstStyle/>
          <a:p>
            <a:r>
              <a:rPr lang="en-US" altLang="ko-KR" dirty="0" err="1" smtClean="0"/>
              <a:t>Index_contact</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p:cNvSpPr/>
          <p:nvPr/>
        </p:nvSpPr>
        <p:spPr>
          <a:xfrm>
            <a:off x="3619501" y="536689"/>
            <a:ext cx="3100066" cy="403531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p:cNvSpPr txBox="1"/>
          <p:nvPr/>
        </p:nvSpPr>
        <p:spPr>
          <a:xfrm>
            <a:off x="6203949" y="536689"/>
            <a:ext cx="515617" cy="200055"/>
          </a:xfrm>
          <a:prstGeom prst="rect">
            <a:avLst/>
          </a:prstGeom>
          <a:noFill/>
        </p:spPr>
        <p:txBody>
          <a:bodyPr wrap="square" rtlCol="0">
            <a:spAutoFit/>
          </a:bodyPr>
          <a:lstStyle/>
          <a:p>
            <a:pPr algn="r"/>
            <a:r>
              <a:rPr lang="en-US" altLang="ko-KR" sz="700" dirty="0" smtClean="0">
                <a:latin typeface="+mn-lt"/>
              </a:rPr>
              <a:t>About</a:t>
            </a:r>
            <a:endParaRPr lang="ko-KR" altLang="en-US" sz="700" dirty="0">
              <a:latin typeface="+mn-lt"/>
            </a:endParaRPr>
          </a:p>
        </p:txBody>
      </p:sp>
      <p:sp>
        <p:nvSpPr>
          <p:cNvPr id="22" name="TextBox 21"/>
          <p:cNvSpPr txBox="1"/>
          <p:nvPr/>
        </p:nvSpPr>
        <p:spPr>
          <a:xfrm>
            <a:off x="6225521" y="717549"/>
            <a:ext cx="494045" cy="200055"/>
          </a:xfrm>
          <a:prstGeom prst="rect">
            <a:avLst/>
          </a:prstGeom>
          <a:noFill/>
        </p:spPr>
        <p:txBody>
          <a:bodyPr wrap="square" rtlCol="0">
            <a:spAutoFit/>
          </a:bodyPr>
          <a:lstStyle/>
          <a:p>
            <a:pPr algn="r"/>
            <a:r>
              <a:rPr lang="en-US" altLang="ko-KR" sz="700" dirty="0" smtClean="0">
                <a:latin typeface="+mn-lt"/>
              </a:rPr>
              <a:t>Close</a:t>
            </a:r>
            <a:endParaRPr lang="ko-KR" altLang="en-US" sz="700" dirty="0">
              <a:latin typeface="+mn-lt"/>
            </a:endParaRPr>
          </a:p>
        </p:txBody>
      </p:sp>
      <p:sp>
        <p:nvSpPr>
          <p:cNvPr id="39" name="TextBox 38"/>
          <p:cNvSpPr txBox="1"/>
          <p:nvPr/>
        </p:nvSpPr>
        <p:spPr>
          <a:xfrm>
            <a:off x="168274" y="536689"/>
            <a:ext cx="606426" cy="415498"/>
          </a:xfrm>
          <a:prstGeom prst="rect">
            <a:avLst/>
          </a:prstGeom>
          <a:noFill/>
        </p:spPr>
        <p:txBody>
          <a:bodyPr wrap="square" rtlCol="0">
            <a:spAutoFit/>
          </a:bodyPr>
          <a:lstStyle/>
          <a:p>
            <a:pPr>
              <a:lnSpc>
                <a:spcPct val="150000"/>
              </a:lnSpc>
            </a:pPr>
            <a:r>
              <a:rPr lang="en-US" altLang="ko-KR" sz="700" dirty="0" smtClean="0">
                <a:latin typeface="+mn-lt"/>
              </a:rPr>
              <a:t>CHAEMI</a:t>
            </a:r>
          </a:p>
          <a:p>
            <a:pPr>
              <a:lnSpc>
                <a:spcPct val="150000"/>
              </a:lnSpc>
            </a:pPr>
            <a:r>
              <a:rPr lang="en-US" altLang="ko-KR" sz="700" dirty="0" smtClean="0">
                <a:latin typeface="+mn-lt"/>
              </a:rPr>
              <a:t>LEE</a:t>
            </a:r>
            <a:endParaRPr lang="ko-KR" altLang="en-US" sz="700" dirty="0">
              <a:latin typeface="+mn-lt"/>
            </a:endParaRPr>
          </a:p>
        </p:txBody>
      </p:sp>
      <p:sp>
        <p:nvSpPr>
          <p:cNvPr id="8" name="TextBox 7"/>
          <p:cNvSpPr txBox="1"/>
          <p:nvPr/>
        </p:nvSpPr>
        <p:spPr>
          <a:xfrm>
            <a:off x="774700" y="1684267"/>
            <a:ext cx="2190750" cy="1446550"/>
          </a:xfrm>
          <a:prstGeom prst="rect">
            <a:avLst/>
          </a:prstGeom>
          <a:noFill/>
        </p:spPr>
        <p:txBody>
          <a:bodyPr wrap="square" rtlCol="0" anchor="ctr">
            <a:spAutoFit/>
          </a:bodyPr>
          <a:lstStyle/>
          <a:p>
            <a:r>
              <a:rPr lang="en-US" altLang="ko-KR" sz="4400" dirty="0" smtClean="0">
                <a:solidFill>
                  <a:schemeClr val="bg1">
                    <a:lumMod val="75000"/>
                  </a:schemeClr>
                </a:solidFill>
                <a:latin typeface="Arial Black" pitchFamily="34" charset="0"/>
              </a:rPr>
              <a:t>Get in</a:t>
            </a:r>
          </a:p>
          <a:p>
            <a:pPr algn="r"/>
            <a:r>
              <a:rPr lang="en-US" altLang="ko-KR" sz="4400" dirty="0" smtClean="0">
                <a:solidFill>
                  <a:schemeClr val="bg1">
                    <a:lumMod val="75000"/>
                  </a:schemeClr>
                </a:solidFill>
                <a:latin typeface="Arial Black" pitchFamily="34" charset="0"/>
              </a:rPr>
              <a:t>touch</a:t>
            </a:r>
            <a:endParaRPr lang="ko-KR" altLang="en-US" sz="4400" dirty="0">
              <a:solidFill>
                <a:schemeClr val="bg1">
                  <a:lumMod val="75000"/>
                </a:schemeClr>
              </a:solidFill>
              <a:latin typeface="Arial Black" pitchFamily="34" charset="0"/>
            </a:endParaRPr>
          </a:p>
        </p:txBody>
      </p:sp>
      <p:sp>
        <p:nvSpPr>
          <p:cNvPr id="12" name="TextBox 11"/>
          <p:cNvSpPr txBox="1"/>
          <p:nvPr/>
        </p:nvSpPr>
        <p:spPr>
          <a:xfrm>
            <a:off x="3829050" y="1537286"/>
            <a:ext cx="654346" cy="184666"/>
          </a:xfrm>
          <a:prstGeom prst="rect">
            <a:avLst/>
          </a:prstGeom>
          <a:noFill/>
        </p:spPr>
        <p:txBody>
          <a:bodyPr wrap="none" rtlCol="0">
            <a:spAutoFit/>
          </a:bodyPr>
          <a:lstStyle/>
          <a:p>
            <a:r>
              <a:rPr lang="en-US" altLang="ko-KR" sz="600" dirty="0" smtClean="0">
                <a:latin typeface="+mn-lt"/>
              </a:rPr>
              <a:t>YOUR NAME</a:t>
            </a:r>
            <a:endParaRPr lang="ko-KR" altLang="en-US" sz="600" dirty="0">
              <a:latin typeface="+mn-lt"/>
            </a:endParaRPr>
          </a:p>
        </p:txBody>
      </p:sp>
      <p:cxnSp>
        <p:nvCxnSpPr>
          <p:cNvPr id="15" name="직선 연결선 14"/>
          <p:cNvCxnSpPr/>
          <p:nvPr/>
        </p:nvCxnSpPr>
        <p:spPr>
          <a:xfrm>
            <a:off x="3911600" y="1955800"/>
            <a:ext cx="214629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829050" y="1989028"/>
            <a:ext cx="654346" cy="184666"/>
          </a:xfrm>
          <a:prstGeom prst="rect">
            <a:avLst/>
          </a:prstGeom>
          <a:noFill/>
        </p:spPr>
        <p:txBody>
          <a:bodyPr wrap="none" rtlCol="0">
            <a:spAutoFit/>
          </a:bodyPr>
          <a:lstStyle/>
          <a:p>
            <a:r>
              <a:rPr lang="en-US" altLang="ko-KR" sz="600" dirty="0" smtClean="0">
                <a:latin typeface="+mn-lt"/>
              </a:rPr>
              <a:t>YOUR EMAIL</a:t>
            </a:r>
            <a:endParaRPr lang="ko-KR" altLang="en-US" sz="600" dirty="0">
              <a:latin typeface="+mn-lt"/>
            </a:endParaRPr>
          </a:p>
        </p:txBody>
      </p:sp>
      <p:cxnSp>
        <p:nvCxnSpPr>
          <p:cNvPr id="72" name="직선 연결선 71"/>
          <p:cNvCxnSpPr/>
          <p:nvPr/>
        </p:nvCxnSpPr>
        <p:spPr>
          <a:xfrm>
            <a:off x="3911600" y="2407542"/>
            <a:ext cx="214629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29049" y="2444392"/>
            <a:ext cx="854721" cy="184666"/>
          </a:xfrm>
          <a:prstGeom prst="rect">
            <a:avLst/>
          </a:prstGeom>
          <a:noFill/>
        </p:spPr>
        <p:txBody>
          <a:bodyPr wrap="none" rtlCol="0">
            <a:spAutoFit/>
          </a:bodyPr>
          <a:lstStyle/>
          <a:p>
            <a:r>
              <a:rPr lang="en-US" altLang="ko-KR" sz="600" dirty="0" smtClean="0">
                <a:latin typeface="+mn-lt"/>
              </a:rPr>
              <a:t>YOUR CELLPHONE</a:t>
            </a:r>
            <a:endParaRPr lang="ko-KR" altLang="en-US" sz="600" dirty="0">
              <a:latin typeface="+mn-lt"/>
            </a:endParaRPr>
          </a:p>
        </p:txBody>
      </p:sp>
      <p:cxnSp>
        <p:nvCxnSpPr>
          <p:cNvPr id="74" name="직선 연결선 73"/>
          <p:cNvCxnSpPr/>
          <p:nvPr/>
        </p:nvCxnSpPr>
        <p:spPr>
          <a:xfrm>
            <a:off x="3911599" y="2862906"/>
            <a:ext cx="214629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29049" y="2901006"/>
            <a:ext cx="550151" cy="184666"/>
          </a:xfrm>
          <a:prstGeom prst="rect">
            <a:avLst/>
          </a:prstGeom>
          <a:noFill/>
        </p:spPr>
        <p:txBody>
          <a:bodyPr wrap="none" rtlCol="0">
            <a:spAutoFit/>
          </a:bodyPr>
          <a:lstStyle/>
          <a:p>
            <a:r>
              <a:rPr lang="en-US" altLang="ko-KR" sz="600" dirty="0" smtClean="0">
                <a:latin typeface="+mn-lt"/>
              </a:rPr>
              <a:t>MESSAGE</a:t>
            </a:r>
            <a:endParaRPr lang="ko-KR" altLang="en-US" sz="600" dirty="0">
              <a:latin typeface="+mn-lt"/>
            </a:endParaRPr>
          </a:p>
        </p:txBody>
      </p:sp>
      <p:cxnSp>
        <p:nvCxnSpPr>
          <p:cNvPr id="77" name="직선 연결선 76"/>
          <p:cNvCxnSpPr/>
          <p:nvPr/>
        </p:nvCxnSpPr>
        <p:spPr>
          <a:xfrm>
            <a:off x="3911599" y="3594100"/>
            <a:ext cx="214629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모서리가 둥근 직사각형 16"/>
          <p:cNvSpPr/>
          <p:nvPr/>
        </p:nvSpPr>
        <p:spPr>
          <a:xfrm>
            <a:off x="3911600" y="3987800"/>
            <a:ext cx="2146298" cy="165100"/>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smtClean="0">
                <a:solidFill>
                  <a:schemeClr val="tx1"/>
                </a:solidFill>
              </a:rPr>
              <a:t>GET IN TOUCH</a:t>
            </a:r>
            <a:endParaRPr lang="ko-KR" altLang="en-US" sz="600" dirty="0">
              <a:solidFill>
                <a:schemeClr val="tx1"/>
              </a:solidFill>
            </a:endParaRPr>
          </a:p>
        </p:txBody>
      </p:sp>
      <p:grpSp>
        <p:nvGrpSpPr>
          <p:cNvPr id="24" name="그룹 23"/>
          <p:cNvGrpSpPr/>
          <p:nvPr/>
        </p:nvGrpSpPr>
        <p:grpSpPr>
          <a:xfrm>
            <a:off x="825810" y="3644839"/>
            <a:ext cx="215900" cy="215900"/>
            <a:chOff x="774700" y="3683000"/>
            <a:chExt cx="215900" cy="215900"/>
          </a:xfrm>
        </p:grpSpPr>
        <p:sp>
          <p:nvSpPr>
            <p:cNvPr id="19" name="직사각형 18"/>
            <p:cNvSpPr/>
            <p:nvPr/>
          </p:nvSpPr>
          <p:spPr>
            <a:xfrm>
              <a:off x="774700" y="3683000"/>
              <a:ext cx="215900" cy="2159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20"/>
            <p:cNvCxnSpPr/>
            <p:nvPr/>
          </p:nvCxnSpPr>
          <p:spPr>
            <a:xfrm flipV="1">
              <a:off x="774700" y="3683000"/>
              <a:ext cx="215900" cy="21590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1041710" y="3652762"/>
            <a:ext cx="2037737" cy="200055"/>
          </a:xfrm>
          <a:prstGeom prst="rect">
            <a:avLst/>
          </a:prstGeom>
          <a:noFill/>
        </p:spPr>
        <p:txBody>
          <a:bodyPr wrap="none" rtlCol="0">
            <a:spAutoFit/>
          </a:bodyPr>
          <a:lstStyle/>
          <a:p>
            <a:r>
              <a:rPr lang="en-US" altLang="ko-KR" sz="700" dirty="0">
                <a:latin typeface="+mn-lt"/>
              </a:rPr>
              <a:t>https://github.com/chaemilee9012/portfolio</a:t>
            </a:r>
            <a:endParaRPr lang="ko-KR" altLang="en-US" sz="700" dirty="0">
              <a:latin typeface="+mn-lt"/>
            </a:endParaRPr>
          </a:p>
        </p:txBody>
      </p:sp>
      <p:grpSp>
        <p:nvGrpSpPr>
          <p:cNvPr id="79" name="그룹 78"/>
          <p:cNvGrpSpPr/>
          <p:nvPr/>
        </p:nvGrpSpPr>
        <p:grpSpPr>
          <a:xfrm>
            <a:off x="825809" y="3905189"/>
            <a:ext cx="215900" cy="215900"/>
            <a:chOff x="774700" y="3683000"/>
            <a:chExt cx="215900" cy="215900"/>
          </a:xfrm>
        </p:grpSpPr>
        <p:sp>
          <p:nvSpPr>
            <p:cNvPr id="80" name="직사각형 79"/>
            <p:cNvSpPr/>
            <p:nvPr/>
          </p:nvSpPr>
          <p:spPr>
            <a:xfrm>
              <a:off x="774700" y="3683000"/>
              <a:ext cx="215900" cy="2159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1" name="직선 연결선 80"/>
            <p:cNvCxnSpPr/>
            <p:nvPr/>
          </p:nvCxnSpPr>
          <p:spPr>
            <a:xfrm flipV="1">
              <a:off x="774700" y="3683000"/>
              <a:ext cx="215900" cy="21590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1041709" y="3913112"/>
            <a:ext cx="511679" cy="200055"/>
          </a:xfrm>
          <a:prstGeom prst="rect">
            <a:avLst/>
          </a:prstGeom>
          <a:noFill/>
        </p:spPr>
        <p:txBody>
          <a:bodyPr wrap="none" rtlCol="0">
            <a:spAutoFit/>
          </a:bodyPr>
          <a:lstStyle/>
          <a:p>
            <a:r>
              <a:rPr lang="en-US" altLang="ko-KR" sz="700" dirty="0" err="1" smtClean="0">
                <a:latin typeface="+mn-lt"/>
              </a:rPr>
              <a:t>linkedIn</a:t>
            </a:r>
            <a:endParaRPr lang="ko-KR" altLang="en-US" sz="700" dirty="0">
              <a:latin typeface="+mn-lt"/>
            </a:endParaRPr>
          </a:p>
        </p:txBody>
      </p:sp>
      <p:grpSp>
        <p:nvGrpSpPr>
          <p:cNvPr id="86" name="그룹 85"/>
          <p:cNvGrpSpPr/>
          <p:nvPr/>
        </p:nvGrpSpPr>
        <p:grpSpPr>
          <a:xfrm>
            <a:off x="825810" y="3386122"/>
            <a:ext cx="215900" cy="215900"/>
            <a:chOff x="774700" y="3683000"/>
            <a:chExt cx="215900" cy="215900"/>
          </a:xfrm>
        </p:grpSpPr>
        <p:sp>
          <p:nvSpPr>
            <p:cNvPr id="87" name="직사각형 86"/>
            <p:cNvSpPr/>
            <p:nvPr/>
          </p:nvSpPr>
          <p:spPr>
            <a:xfrm>
              <a:off x="774700" y="3683000"/>
              <a:ext cx="215900" cy="2159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9" name="직선 연결선 88"/>
            <p:cNvCxnSpPr/>
            <p:nvPr/>
          </p:nvCxnSpPr>
          <p:spPr>
            <a:xfrm flipV="1">
              <a:off x="774700" y="3683000"/>
              <a:ext cx="215900" cy="21590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3" name="TextBox 92"/>
          <p:cNvSpPr txBox="1"/>
          <p:nvPr/>
        </p:nvSpPr>
        <p:spPr>
          <a:xfrm>
            <a:off x="1041710" y="3394045"/>
            <a:ext cx="1342034" cy="200055"/>
          </a:xfrm>
          <a:prstGeom prst="rect">
            <a:avLst/>
          </a:prstGeom>
          <a:noFill/>
        </p:spPr>
        <p:txBody>
          <a:bodyPr wrap="none" rtlCol="0">
            <a:spAutoFit/>
          </a:bodyPr>
          <a:lstStyle/>
          <a:p>
            <a:r>
              <a:rPr lang="en-US" altLang="ko-KR" sz="700" dirty="0" smtClean="0">
                <a:latin typeface="+mn-lt"/>
              </a:rPr>
              <a:t>chaemilee9012@gmail.com</a:t>
            </a:r>
            <a:endParaRPr lang="ko-KR" altLang="en-US" sz="700" dirty="0">
              <a:latin typeface="+mn-lt"/>
            </a:endParaRPr>
          </a:p>
        </p:txBody>
      </p:sp>
      <p:cxnSp>
        <p:nvCxnSpPr>
          <p:cNvPr id="28" name="직선 연결선 27"/>
          <p:cNvCxnSpPr/>
          <p:nvPr/>
        </p:nvCxnSpPr>
        <p:spPr>
          <a:xfrm>
            <a:off x="3619500" y="466725"/>
            <a:ext cx="0" cy="410527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75308" y="4673600"/>
            <a:ext cx="950901" cy="200055"/>
          </a:xfrm>
          <a:prstGeom prst="rect">
            <a:avLst/>
          </a:prstGeom>
          <a:noFill/>
        </p:spPr>
        <p:txBody>
          <a:bodyPr wrap="none" rtlCol="0">
            <a:spAutoFit/>
          </a:bodyPr>
          <a:lstStyle/>
          <a:p>
            <a:r>
              <a:rPr lang="ko-KR" altLang="en-US" sz="700" dirty="0" smtClean="0">
                <a:latin typeface="+mn-lt"/>
              </a:rPr>
              <a:t>ⓒ </a:t>
            </a:r>
            <a:r>
              <a:rPr lang="en-US" altLang="ko-KR" sz="700" dirty="0" smtClean="0">
                <a:latin typeface="+mn-lt"/>
              </a:rPr>
              <a:t>2020 Copyright</a:t>
            </a:r>
            <a:endParaRPr lang="ko-KR" altLang="en-US" sz="700" dirty="0">
              <a:latin typeface="+mn-lt"/>
            </a:endParaRPr>
          </a:p>
        </p:txBody>
      </p:sp>
    </p:spTree>
    <p:extLst>
      <p:ext uri="{BB962C8B-B14F-4D97-AF65-F5344CB8AC3E}">
        <p14:creationId xmlns:p14="http://schemas.microsoft.com/office/powerpoint/2010/main" val="3901510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4. </a:t>
            </a:r>
            <a:r>
              <a:rPr lang="ko-KR" altLang="en-US" dirty="0" smtClean="0"/>
              <a:t>기능 구현</a:t>
            </a:r>
            <a:endParaRPr lang="ko-KR" altLang="en-US" dirty="0"/>
          </a:p>
        </p:txBody>
      </p:sp>
      <p:sp>
        <p:nvSpPr>
          <p:cNvPr id="4" name="슬라이드 번호 개체 틀 3"/>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1043735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16</a:t>
            </a:fld>
            <a:endParaRPr lang="en-US"/>
          </a:p>
        </p:txBody>
      </p:sp>
      <p:sp>
        <p:nvSpPr>
          <p:cNvPr id="3" name="텍스트 개체 틀 2"/>
          <p:cNvSpPr>
            <a:spLocks noGrp="1"/>
          </p:cNvSpPr>
          <p:nvPr>
            <p:ph type="body" idx="1"/>
          </p:nvPr>
        </p:nvSpPr>
        <p:spPr/>
        <p:txBody>
          <a:bodyPr/>
          <a:lstStyle/>
          <a:p>
            <a:r>
              <a:rPr lang="en-US" altLang="ko-KR" dirty="0"/>
              <a:t>4</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err="1" smtClean="0"/>
              <a:t>스크롤하면</a:t>
            </a:r>
            <a:r>
              <a:rPr lang="ko-KR" altLang="en-US" sz="900" dirty="0" smtClean="0"/>
              <a:t> 다음 </a:t>
            </a:r>
            <a:r>
              <a:rPr lang="ko-KR" altLang="en-US" sz="900" dirty="0" err="1" smtClean="0"/>
              <a:t>컨텐츠로</a:t>
            </a:r>
            <a:r>
              <a:rPr lang="ko-KR" altLang="en-US" sz="900" dirty="0" smtClean="0"/>
              <a:t> 이동</a:t>
            </a:r>
            <a:endParaRPr lang="en-US" altLang="ko-KR" sz="900" dirty="0" smtClean="0"/>
          </a:p>
          <a:p>
            <a:pPr marL="228600" indent="-228600">
              <a:lnSpc>
                <a:spcPct val="150000"/>
              </a:lnSpc>
              <a:buAutoNum type="arabicPeriod"/>
            </a:pPr>
            <a:r>
              <a:rPr lang="ko-KR" altLang="en-US" sz="900" dirty="0" smtClean="0"/>
              <a:t>스크롤 시에 방향은 </a:t>
            </a:r>
            <a:r>
              <a:rPr lang="en-US" altLang="ko-KR" sz="900" dirty="0" smtClean="0"/>
              <a:t>layer1</a:t>
            </a:r>
            <a:r>
              <a:rPr lang="ko-KR" altLang="en-US" sz="900" dirty="0" smtClean="0"/>
              <a:t>에서 </a:t>
            </a:r>
            <a:r>
              <a:rPr lang="en-US" altLang="ko-KR" sz="900" dirty="0" smtClean="0"/>
              <a:t>layer3</a:t>
            </a:r>
            <a:r>
              <a:rPr lang="ko-KR" altLang="en-US" sz="900" dirty="0" smtClean="0"/>
              <a:t>으로 이동</a:t>
            </a:r>
            <a:r>
              <a:rPr lang="en-US" altLang="ko-KR" sz="900" dirty="0" smtClean="0"/>
              <a:t> </a:t>
            </a:r>
            <a:endParaRPr lang="en-US" altLang="ko-KR" sz="900" dirty="0"/>
          </a:p>
          <a:p>
            <a:pPr marL="228600" indent="-228600">
              <a:lnSpc>
                <a:spcPct val="150000"/>
              </a:lnSpc>
              <a:buAutoNum type="arabicPeriod"/>
            </a:pPr>
            <a:r>
              <a:rPr lang="ko-KR" altLang="en-US" sz="900" dirty="0" smtClean="0"/>
              <a:t>마우스 </a:t>
            </a:r>
            <a:r>
              <a:rPr lang="ko-KR" altLang="en-US" sz="900" dirty="0" err="1" smtClean="0"/>
              <a:t>호버할</a:t>
            </a:r>
            <a:r>
              <a:rPr lang="ko-KR" altLang="en-US" sz="900" dirty="0" smtClean="0"/>
              <a:t> 때 강조 효과</a:t>
            </a:r>
            <a:r>
              <a:rPr lang="en-US" altLang="ko-KR" sz="900" dirty="0" smtClean="0"/>
              <a:t> (transform scale 1.1)</a:t>
            </a:r>
          </a:p>
        </p:txBody>
      </p:sp>
      <p:sp>
        <p:nvSpPr>
          <p:cNvPr id="5" name="제목 4"/>
          <p:cNvSpPr>
            <a:spLocks noGrp="1"/>
          </p:cNvSpPr>
          <p:nvPr>
            <p:ph type="title"/>
          </p:nvPr>
        </p:nvSpPr>
        <p:spPr/>
        <p:txBody>
          <a:bodyPr/>
          <a:lstStyle/>
          <a:p>
            <a:r>
              <a:rPr lang="en-US" altLang="ko-KR" dirty="0" smtClean="0"/>
              <a:t>Index</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직사각형 23"/>
          <p:cNvSpPr/>
          <p:nvPr/>
        </p:nvSpPr>
        <p:spPr>
          <a:xfrm>
            <a:off x="311152" y="945307"/>
            <a:ext cx="1939414" cy="1299556"/>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smtClean="0">
                <a:solidFill>
                  <a:schemeClr val="tx1"/>
                </a:solidFill>
              </a:rPr>
              <a:t>figure 1</a:t>
            </a:r>
            <a:endParaRPr lang="ko-KR" altLang="en-US" sz="1100" dirty="0">
              <a:solidFill>
                <a:schemeClr val="tx1"/>
              </a:solidFill>
            </a:endParaRPr>
          </a:p>
        </p:txBody>
      </p:sp>
      <p:sp>
        <p:nvSpPr>
          <p:cNvPr id="26" name="TextBox 25"/>
          <p:cNvSpPr txBox="1"/>
          <p:nvPr/>
        </p:nvSpPr>
        <p:spPr>
          <a:xfrm>
            <a:off x="95250" y="466725"/>
            <a:ext cx="1428750" cy="261610"/>
          </a:xfrm>
          <a:prstGeom prst="rect">
            <a:avLst/>
          </a:prstGeom>
          <a:noFill/>
        </p:spPr>
        <p:txBody>
          <a:bodyPr wrap="square" rtlCol="0">
            <a:spAutoFit/>
          </a:bodyPr>
          <a:lstStyle/>
          <a:p>
            <a:pPr algn="just"/>
            <a:r>
              <a:rPr lang="en-US" altLang="ko-KR" sz="1100" dirty="0" smtClean="0">
                <a:latin typeface="+mn-lt"/>
              </a:rPr>
              <a:t>Active diagram 1)</a:t>
            </a:r>
            <a:endParaRPr lang="ko-KR" altLang="en-US" sz="1100" dirty="0">
              <a:latin typeface="+mn-lt"/>
            </a:endParaRPr>
          </a:p>
        </p:txBody>
      </p:sp>
      <p:sp>
        <p:nvSpPr>
          <p:cNvPr id="29" name="직사각형 28"/>
          <p:cNvSpPr/>
          <p:nvPr/>
        </p:nvSpPr>
        <p:spPr>
          <a:xfrm>
            <a:off x="384247" y="2100405"/>
            <a:ext cx="1939414" cy="1299556"/>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a:solidFill>
                  <a:schemeClr val="tx1"/>
                </a:solidFill>
              </a:rPr>
              <a:t>figure 2</a:t>
            </a:r>
            <a:endParaRPr lang="ko-KR" altLang="en-US" sz="1100" dirty="0">
              <a:solidFill>
                <a:schemeClr val="tx1"/>
              </a:solidFill>
            </a:endParaRPr>
          </a:p>
        </p:txBody>
      </p:sp>
      <p:sp>
        <p:nvSpPr>
          <p:cNvPr id="30" name="직사각형 29"/>
          <p:cNvSpPr/>
          <p:nvPr/>
        </p:nvSpPr>
        <p:spPr>
          <a:xfrm>
            <a:off x="460980" y="3255503"/>
            <a:ext cx="1939414" cy="1299556"/>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a:solidFill>
                  <a:schemeClr val="tx1"/>
                </a:solidFill>
              </a:rPr>
              <a:t>figure 3</a:t>
            </a:r>
            <a:endParaRPr lang="ko-KR" altLang="en-US" sz="1100" dirty="0">
              <a:solidFill>
                <a:schemeClr val="tx1"/>
              </a:solidFill>
            </a:endParaRPr>
          </a:p>
        </p:txBody>
      </p:sp>
      <p:cxnSp>
        <p:nvCxnSpPr>
          <p:cNvPr id="19" name="직선 화살표 연결선 18"/>
          <p:cNvCxnSpPr/>
          <p:nvPr/>
        </p:nvCxnSpPr>
        <p:spPr>
          <a:xfrm>
            <a:off x="2543146" y="1582728"/>
            <a:ext cx="0" cy="2244743"/>
          </a:xfrm>
          <a:prstGeom prst="straightConnector1">
            <a:avLst/>
          </a:prstGeom>
          <a:ln w="31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500373" y="2474319"/>
            <a:ext cx="857248" cy="230832"/>
          </a:xfrm>
          <a:prstGeom prst="rect">
            <a:avLst/>
          </a:prstGeom>
          <a:noFill/>
        </p:spPr>
        <p:txBody>
          <a:bodyPr wrap="square" rtlCol="0">
            <a:spAutoFit/>
          </a:bodyPr>
          <a:lstStyle/>
          <a:p>
            <a:pPr algn="just"/>
            <a:r>
              <a:rPr lang="ko-KR" altLang="en-US" sz="900" dirty="0" smtClean="0">
                <a:latin typeface="나눔고딕" pitchFamily="50" charset="-127"/>
                <a:ea typeface="나눔고딕" pitchFamily="50" charset="-127"/>
              </a:rPr>
              <a:t>효과의 방향</a:t>
            </a:r>
            <a:endParaRPr lang="ko-KR" altLang="en-US" sz="900" dirty="0">
              <a:latin typeface="나눔고딕" pitchFamily="50" charset="-127"/>
              <a:ea typeface="나눔고딕" pitchFamily="50" charset="-127"/>
            </a:endParaRPr>
          </a:p>
        </p:txBody>
      </p:sp>
      <p:sp>
        <p:nvSpPr>
          <p:cNvPr id="43" name="직사각형 42"/>
          <p:cNvSpPr/>
          <p:nvPr/>
        </p:nvSpPr>
        <p:spPr>
          <a:xfrm>
            <a:off x="4198577" y="1050613"/>
            <a:ext cx="1883195" cy="564838"/>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smtClean="0">
                <a:solidFill>
                  <a:schemeClr val="tx1"/>
                </a:solidFill>
              </a:rPr>
              <a:t>prev</a:t>
            </a:r>
            <a:r>
              <a:rPr lang="en-US" altLang="ko-KR" sz="1100" dirty="0" smtClean="0">
                <a:solidFill>
                  <a:schemeClr val="tx1"/>
                </a:solidFill>
              </a:rPr>
              <a:t> content</a:t>
            </a:r>
            <a:endParaRPr lang="ko-KR" altLang="en-US" sz="1100" dirty="0">
              <a:solidFill>
                <a:schemeClr val="tx1"/>
              </a:solidFill>
            </a:endParaRPr>
          </a:p>
        </p:txBody>
      </p:sp>
      <p:sp>
        <p:nvSpPr>
          <p:cNvPr id="45" name="직사각형 44"/>
          <p:cNvSpPr/>
          <p:nvPr/>
        </p:nvSpPr>
        <p:spPr>
          <a:xfrm>
            <a:off x="3732477" y="1941716"/>
            <a:ext cx="2815394" cy="127707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content</a:t>
            </a:r>
            <a:endParaRPr lang="ko-KR" altLang="en-US" sz="1100" dirty="0">
              <a:solidFill>
                <a:schemeClr val="tx1"/>
              </a:solidFill>
            </a:endParaRPr>
          </a:p>
        </p:txBody>
      </p:sp>
      <p:sp>
        <p:nvSpPr>
          <p:cNvPr id="47" name="직사각형 46"/>
          <p:cNvSpPr/>
          <p:nvPr/>
        </p:nvSpPr>
        <p:spPr>
          <a:xfrm>
            <a:off x="4112598" y="3545052"/>
            <a:ext cx="2055153" cy="675256"/>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next content</a:t>
            </a:r>
            <a:endParaRPr lang="ko-KR" altLang="en-US" sz="1100" dirty="0">
              <a:solidFill>
                <a:schemeClr val="tx1"/>
              </a:solidFill>
            </a:endParaRPr>
          </a:p>
        </p:txBody>
      </p:sp>
    </p:spTree>
    <p:extLst>
      <p:ext uri="{BB962C8B-B14F-4D97-AF65-F5344CB8AC3E}">
        <p14:creationId xmlns:p14="http://schemas.microsoft.com/office/powerpoint/2010/main" val="3669713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17</a:t>
            </a:fld>
            <a:endParaRPr lang="en-US"/>
          </a:p>
        </p:txBody>
      </p:sp>
      <p:sp>
        <p:nvSpPr>
          <p:cNvPr id="3" name="텍스트 개체 틀 2"/>
          <p:cNvSpPr>
            <a:spLocks noGrp="1"/>
          </p:cNvSpPr>
          <p:nvPr>
            <p:ph type="body" idx="1"/>
          </p:nvPr>
        </p:nvSpPr>
        <p:spPr/>
        <p:txBody>
          <a:bodyPr/>
          <a:lstStyle/>
          <a:p>
            <a:r>
              <a:rPr lang="en-US" altLang="ko-KR" dirty="0" smtClean="0"/>
              <a:t>4_2.</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메뉴 클릭할 때 </a:t>
            </a:r>
            <a:r>
              <a:rPr lang="en-US" altLang="ko-KR" sz="900" dirty="0" smtClean="0"/>
              <a:t>display </a:t>
            </a:r>
            <a:r>
              <a:rPr lang="en-US" altLang="ko-KR" dirty="0" smtClean="0"/>
              <a:t>none</a:t>
            </a:r>
            <a:r>
              <a:rPr lang="en-US" altLang="ko-KR" sz="900" dirty="0" smtClean="0"/>
              <a:t> </a:t>
            </a:r>
            <a:r>
              <a:rPr lang="ko-KR" altLang="en-US" sz="900" dirty="0" smtClean="0"/>
              <a:t>→ </a:t>
            </a:r>
            <a:r>
              <a:rPr lang="en-US" altLang="ko-KR" sz="900" dirty="0" smtClean="0"/>
              <a:t>block, </a:t>
            </a:r>
            <a:r>
              <a:rPr lang="ko-KR" altLang="en-US" sz="900" dirty="0" smtClean="0"/>
              <a:t>화면 하단 또는 상단에서 반대방향으로 펼쳐짐</a:t>
            </a:r>
            <a:endParaRPr lang="en-US" altLang="ko-KR" sz="900" dirty="0"/>
          </a:p>
        </p:txBody>
      </p:sp>
      <p:sp>
        <p:nvSpPr>
          <p:cNvPr id="5" name="제목 4"/>
          <p:cNvSpPr>
            <a:spLocks noGrp="1"/>
          </p:cNvSpPr>
          <p:nvPr>
            <p:ph type="title"/>
          </p:nvPr>
        </p:nvSpPr>
        <p:spPr/>
        <p:txBody>
          <a:bodyPr/>
          <a:lstStyle/>
          <a:p>
            <a:r>
              <a:rPr lang="en-US" altLang="ko-KR" dirty="0" smtClean="0"/>
              <a:t>About, Contact</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직사각형 23"/>
          <p:cNvSpPr/>
          <p:nvPr/>
        </p:nvSpPr>
        <p:spPr>
          <a:xfrm>
            <a:off x="3433762" y="917604"/>
            <a:ext cx="2960590" cy="178192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smtClean="0">
                <a:solidFill>
                  <a:schemeClr val="tx1"/>
                </a:solidFill>
              </a:rPr>
              <a:t>index</a:t>
            </a:r>
            <a:endParaRPr lang="ko-KR" altLang="en-US" sz="1100" dirty="0">
              <a:solidFill>
                <a:schemeClr val="tx1"/>
              </a:solidFill>
            </a:endParaRPr>
          </a:p>
        </p:txBody>
      </p:sp>
      <p:sp>
        <p:nvSpPr>
          <p:cNvPr id="37" name="직사각형 36"/>
          <p:cNvSpPr/>
          <p:nvPr/>
        </p:nvSpPr>
        <p:spPr>
          <a:xfrm>
            <a:off x="3533946" y="1186063"/>
            <a:ext cx="2760222" cy="1442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about</a:t>
            </a:r>
            <a:endParaRPr lang="ko-KR" altLang="en-US" sz="1100" dirty="0">
              <a:solidFill>
                <a:schemeClr val="tx1"/>
              </a:solidFill>
            </a:endParaRPr>
          </a:p>
        </p:txBody>
      </p:sp>
      <p:sp>
        <p:nvSpPr>
          <p:cNvPr id="17" name="직사각형 16"/>
          <p:cNvSpPr/>
          <p:nvPr/>
        </p:nvSpPr>
        <p:spPr>
          <a:xfrm>
            <a:off x="3433762" y="2931996"/>
            <a:ext cx="2960590" cy="178192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smtClean="0">
                <a:solidFill>
                  <a:schemeClr val="tx1"/>
                </a:solidFill>
              </a:rPr>
              <a:t>index</a:t>
            </a:r>
            <a:endParaRPr lang="ko-KR" altLang="en-US" sz="1100" dirty="0">
              <a:solidFill>
                <a:schemeClr val="tx1"/>
              </a:solidFill>
            </a:endParaRPr>
          </a:p>
        </p:txBody>
      </p:sp>
      <p:sp>
        <p:nvSpPr>
          <p:cNvPr id="18" name="직사각형 17"/>
          <p:cNvSpPr/>
          <p:nvPr/>
        </p:nvSpPr>
        <p:spPr>
          <a:xfrm>
            <a:off x="3533946" y="3200455"/>
            <a:ext cx="2760222" cy="1442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contact</a:t>
            </a:r>
            <a:endParaRPr lang="ko-KR" altLang="en-US" sz="1100" dirty="0">
              <a:solidFill>
                <a:schemeClr val="tx1"/>
              </a:solidFill>
            </a:endParaRPr>
          </a:p>
        </p:txBody>
      </p:sp>
      <p:cxnSp>
        <p:nvCxnSpPr>
          <p:cNvPr id="34" name="직선 화살표 연결선 33"/>
          <p:cNvCxnSpPr/>
          <p:nvPr/>
        </p:nvCxnSpPr>
        <p:spPr>
          <a:xfrm>
            <a:off x="5994050" y="1266097"/>
            <a:ext cx="0" cy="1260323"/>
          </a:xfrm>
          <a:prstGeom prst="straightConnector1">
            <a:avLst/>
          </a:prstGeom>
          <a:ln w="31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5994050" y="3265970"/>
            <a:ext cx="0" cy="131097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994050" y="3830564"/>
            <a:ext cx="857248" cy="230832"/>
          </a:xfrm>
          <a:prstGeom prst="rect">
            <a:avLst/>
          </a:prstGeom>
          <a:noFill/>
        </p:spPr>
        <p:txBody>
          <a:bodyPr wrap="square" rtlCol="0">
            <a:spAutoFit/>
          </a:bodyPr>
          <a:lstStyle/>
          <a:p>
            <a:pPr algn="just"/>
            <a:r>
              <a:rPr lang="ko-KR" altLang="en-US" sz="900" dirty="0" smtClean="0">
                <a:latin typeface="나눔고딕" pitchFamily="50" charset="-127"/>
                <a:ea typeface="나눔고딕" pitchFamily="50" charset="-127"/>
              </a:rPr>
              <a:t>효과의 방향</a:t>
            </a:r>
            <a:endParaRPr lang="ko-KR" altLang="en-US" sz="900" dirty="0">
              <a:latin typeface="나눔고딕" pitchFamily="50" charset="-127"/>
              <a:ea typeface="나눔고딕" pitchFamily="50" charset="-127"/>
            </a:endParaRPr>
          </a:p>
        </p:txBody>
      </p:sp>
      <p:sp>
        <p:nvSpPr>
          <p:cNvPr id="25" name="TextBox 24"/>
          <p:cNvSpPr txBox="1"/>
          <p:nvPr/>
        </p:nvSpPr>
        <p:spPr>
          <a:xfrm>
            <a:off x="5998149" y="1791647"/>
            <a:ext cx="857248" cy="230832"/>
          </a:xfrm>
          <a:prstGeom prst="rect">
            <a:avLst/>
          </a:prstGeom>
          <a:noFill/>
        </p:spPr>
        <p:txBody>
          <a:bodyPr wrap="square" rtlCol="0">
            <a:spAutoFit/>
          </a:bodyPr>
          <a:lstStyle/>
          <a:p>
            <a:pPr algn="just"/>
            <a:r>
              <a:rPr lang="ko-KR" altLang="en-US" sz="900" dirty="0" smtClean="0">
                <a:latin typeface="나눔고딕" pitchFamily="50" charset="-127"/>
                <a:ea typeface="나눔고딕" pitchFamily="50" charset="-127"/>
              </a:rPr>
              <a:t>효과의 방향</a:t>
            </a:r>
            <a:endParaRPr lang="ko-KR" altLang="en-US" sz="900" dirty="0">
              <a:latin typeface="나눔고딕" pitchFamily="50" charset="-127"/>
              <a:ea typeface="나눔고딕" pitchFamily="50" charset="-127"/>
            </a:endParaRPr>
          </a:p>
        </p:txBody>
      </p:sp>
      <p:sp>
        <p:nvSpPr>
          <p:cNvPr id="27" name="직사각형 26"/>
          <p:cNvSpPr/>
          <p:nvPr/>
        </p:nvSpPr>
        <p:spPr>
          <a:xfrm>
            <a:off x="283740" y="1791647"/>
            <a:ext cx="2860406" cy="1721621"/>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smtClean="0">
                <a:solidFill>
                  <a:schemeClr val="tx1"/>
                </a:solidFill>
              </a:rPr>
              <a:t>index</a:t>
            </a:r>
            <a:endParaRPr lang="ko-KR" altLang="en-US" sz="1100" dirty="0">
              <a:solidFill>
                <a:schemeClr val="tx1"/>
              </a:solidFill>
            </a:endParaRPr>
          </a:p>
        </p:txBody>
      </p:sp>
      <p:sp>
        <p:nvSpPr>
          <p:cNvPr id="28" name="직사각형 27"/>
          <p:cNvSpPr/>
          <p:nvPr/>
        </p:nvSpPr>
        <p:spPr>
          <a:xfrm>
            <a:off x="383924" y="2071843"/>
            <a:ext cx="2666818" cy="180431"/>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about</a:t>
            </a:r>
            <a:endParaRPr lang="ko-KR" altLang="en-US" sz="1100" dirty="0">
              <a:solidFill>
                <a:schemeClr val="tx1"/>
              </a:solidFill>
            </a:endParaRPr>
          </a:p>
        </p:txBody>
      </p:sp>
      <p:sp>
        <p:nvSpPr>
          <p:cNvPr id="31" name="직사각형 30"/>
          <p:cNvSpPr/>
          <p:nvPr/>
        </p:nvSpPr>
        <p:spPr>
          <a:xfrm>
            <a:off x="383924" y="3258655"/>
            <a:ext cx="2666818" cy="180431"/>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contact</a:t>
            </a:r>
            <a:endParaRPr lang="ko-KR" altLang="en-US" sz="1100" dirty="0">
              <a:solidFill>
                <a:schemeClr val="tx1"/>
              </a:solidFill>
            </a:endParaRPr>
          </a:p>
        </p:txBody>
      </p:sp>
      <p:sp>
        <p:nvSpPr>
          <p:cNvPr id="19" name="TextBox 18"/>
          <p:cNvSpPr txBox="1"/>
          <p:nvPr/>
        </p:nvSpPr>
        <p:spPr>
          <a:xfrm>
            <a:off x="95250" y="466725"/>
            <a:ext cx="1428750" cy="261610"/>
          </a:xfrm>
          <a:prstGeom prst="rect">
            <a:avLst/>
          </a:prstGeom>
          <a:noFill/>
        </p:spPr>
        <p:txBody>
          <a:bodyPr wrap="square" rtlCol="0">
            <a:spAutoFit/>
          </a:bodyPr>
          <a:lstStyle/>
          <a:p>
            <a:pPr algn="just"/>
            <a:r>
              <a:rPr lang="en-US" altLang="ko-KR" sz="1100" dirty="0" smtClean="0">
                <a:latin typeface="+mn-lt"/>
              </a:rPr>
              <a:t>Active diagram 2)</a:t>
            </a:r>
            <a:endParaRPr lang="ko-KR" altLang="en-US" sz="1100" dirty="0">
              <a:latin typeface="+mn-lt"/>
            </a:endParaRPr>
          </a:p>
        </p:txBody>
      </p:sp>
    </p:spTree>
    <p:extLst>
      <p:ext uri="{BB962C8B-B14F-4D97-AF65-F5344CB8AC3E}">
        <p14:creationId xmlns:p14="http://schemas.microsoft.com/office/powerpoint/2010/main" val="2306098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prstGeom prst="rect">
            <a:avLst/>
          </a:prstGeom>
        </p:spPr>
        <p:txBody>
          <a:bodyPr/>
          <a:lstStyle/>
          <a:p>
            <a:r>
              <a:rPr lang="en-US" altLang="ko-KR" dirty="0"/>
              <a:t>5</a:t>
            </a:r>
            <a:r>
              <a:rPr lang="en-US" altLang="ko-KR" dirty="0" smtClean="0"/>
              <a:t>. </a:t>
            </a:r>
            <a:r>
              <a:rPr lang="ko-KR" altLang="en-US" dirty="0" smtClean="0"/>
              <a:t>디자인 요소</a:t>
            </a:r>
            <a:endParaRPr lang="ko-KR" altLang="en-US" dirty="0"/>
          </a:p>
        </p:txBody>
      </p:sp>
      <p:sp>
        <p:nvSpPr>
          <p:cNvPr id="4" name="슬라이드 번호 개체 틀 3"/>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2274794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19</a:t>
            </a:fld>
            <a:endParaRPr lang="en-US"/>
          </a:p>
        </p:txBody>
      </p:sp>
      <p:sp>
        <p:nvSpPr>
          <p:cNvPr id="3" name="제목 2"/>
          <p:cNvSpPr>
            <a:spLocks noGrp="1"/>
          </p:cNvSpPr>
          <p:nvPr>
            <p:ph type="title"/>
          </p:nvPr>
        </p:nvSpPr>
        <p:spPr/>
        <p:txBody>
          <a:bodyPr/>
          <a:lstStyle/>
          <a:p>
            <a:r>
              <a:rPr lang="ko-KR" altLang="en-US" dirty="0" smtClean="0"/>
              <a:t>디자인 요</a:t>
            </a:r>
            <a:r>
              <a:rPr lang="ko-KR" altLang="en-US" dirty="0"/>
              <a:t>소</a:t>
            </a:r>
          </a:p>
        </p:txBody>
      </p:sp>
      <p:sp>
        <p:nvSpPr>
          <p:cNvPr id="4" name="텍스트 개체 틀 3"/>
          <p:cNvSpPr>
            <a:spLocks noGrp="1"/>
          </p:cNvSpPr>
          <p:nvPr>
            <p:ph type="body" idx="1"/>
          </p:nvPr>
        </p:nvSpPr>
        <p:spPr/>
        <p:txBody>
          <a:bodyPr/>
          <a:lstStyle/>
          <a:p>
            <a:r>
              <a:rPr lang="en-US" altLang="ko-KR" dirty="0" smtClean="0"/>
              <a:t>5_1.</a:t>
            </a:r>
            <a:endParaRPr lang="ko-KR" altLang="en-US" dirty="0"/>
          </a:p>
        </p:txBody>
      </p:sp>
      <p:pic>
        <p:nvPicPr>
          <p:cNvPr id="1026" name="Picture 2" descr="C:\Users\Administrator.Sc-201912031535\Downloads\gith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50" y="889700"/>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Sc-201912031535\Downloads\linked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575" y="889700"/>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tor.Sc-201912031535\Downloads\emai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563" y="889700"/>
            <a:ext cx="432000" cy="43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2825" y="570970"/>
            <a:ext cx="1428750" cy="261610"/>
          </a:xfrm>
          <a:prstGeom prst="rect">
            <a:avLst/>
          </a:prstGeom>
          <a:noFill/>
        </p:spPr>
        <p:txBody>
          <a:bodyPr wrap="square" rtlCol="0">
            <a:spAutoFit/>
          </a:bodyPr>
          <a:lstStyle/>
          <a:p>
            <a:pPr algn="just"/>
            <a:r>
              <a:rPr lang="en-US" altLang="ko-KR" sz="1100" dirty="0" smtClean="0">
                <a:latin typeface="나눔고딕" pitchFamily="50" charset="-127"/>
                <a:ea typeface="나눔고딕" pitchFamily="50" charset="-127"/>
              </a:rPr>
              <a:t>1) </a:t>
            </a:r>
            <a:r>
              <a:rPr lang="ko-KR" altLang="en-US" sz="1100" dirty="0" smtClean="0">
                <a:latin typeface="나눔고딕" pitchFamily="50" charset="-127"/>
                <a:ea typeface="나눔고딕" pitchFamily="50" charset="-127"/>
              </a:rPr>
              <a:t>아이콘</a:t>
            </a:r>
            <a:endParaRPr lang="ko-KR" altLang="en-US" sz="1100" dirty="0">
              <a:latin typeface="나눔고딕" pitchFamily="50" charset="-127"/>
              <a:ea typeface="나눔고딕" pitchFamily="50" charset="-127"/>
            </a:endParaRPr>
          </a:p>
        </p:txBody>
      </p:sp>
      <p:sp>
        <p:nvSpPr>
          <p:cNvPr id="9" name="TextBox 8"/>
          <p:cNvSpPr txBox="1"/>
          <p:nvPr/>
        </p:nvSpPr>
        <p:spPr>
          <a:xfrm>
            <a:off x="212825" y="1732116"/>
            <a:ext cx="2339128" cy="261610"/>
          </a:xfrm>
          <a:prstGeom prst="rect">
            <a:avLst/>
          </a:prstGeom>
          <a:noFill/>
        </p:spPr>
        <p:txBody>
          <a:bodyPr wrap="square" rtlCol="0">
            <a:spAutoFit/>
          </a:bodyPr>
          <a:lstStyle/>
          <a:p>
            <a:pPr algn="just"/>
            <a:r>
              <a:rPr lang="en-US" altLang="ko-KR" sz="1100" dirty="0">
                <a:latin typeface="나눔고딕" pitchFamily="50" charset="-127"/>
                <a:ea typeface="나눔고딕" pitchFamily="50" charset="-127"/>
              </a:rPr>
              <a:t>2</a:t>
            </a:r>
            <a:r>
              <a:rPr lang="en-US" altLang="ko-KR" sz="1100" dirty="0" smtClean="0">
                <a:latin typeface="나눔고딕" pitchFamily="50" charset="-127"/>
                <a:ea typeface="나눔고딕" pitchFamily="50" charset="-127"/>
              </a:rPr>
              <a:t>) </a:t>
            </a:r>
            <a:r>
              <a:rPr lang="ko-KR" altLang="en-US" sz="1100" dirty="0" smtClean="0">
                <a:latin typeface="나눔고딕" pitchFamily="50" charset="-127"/>
                <a:ea typeface="나눔고딕" pitchFamily="50" charset="-127"/>
              </a:rPr>
              <a:t>폰트</a:t>
            </a:r>
            <a:r>
              <a:rPr lang="en-US" altLang="ko-KR" sz="1100" dirty="0" smtClean="0">
                <a:latin typeface="나눔고딕" pitchFamily="50" charset="-127"/>
                <a:ea typeface="나눔고딕" pitchFamily="50" charset="-127"/>
              </a:rPr>
              <a:t>: </a:t>
            </a:r>
            <a:r>
              <a:rPr lang="en-US" altLang="ko-KR" sz="1100" dirty="0" err="1" smtClean="0">
                <a:latin typeface="나눔고딕" pitchFamily="50" charset="-127"/>
                <a:ea typeface="나눔고딕" pitchFamily="50" charset="-127"/>
              </a:rPr>
              <a:t>Kanit</a:t>
            </a:r>
            <a:r>
              <a:rPr lang="en-US" altLang="ko-KR" sz="1100" dirty="0" smtClean="0">
                <a:latin typeface="나눔고딕" pitchFamily="50" charset="-127"/>
                <a:ea typeface="나눔고딕" pitchFamily="50" charset="-127"/>
              </a:rPr>
              <a:t> </a:t>
            </a:r>
            <a:r>
              <a:rPr lang="en-US" altLang="ko-KR" sz="1100" dirty="0">
                <a:latin typeface="나눔고딕" pitchFamily="50" charset="-127"/>
                <a:ea typeface="나눔고딕" pitchFamily="50" charset="-127"/>
              </a:rPr>
              <a:t>(Google </a:t>
            </a:r>
            <a:r>
              <a:rPr lang="en-US" altLang="ko-KR" sz="1100" dirty="0" err="1">
                <a:latin typeface="나눔고딕" pitchFamily="50" charset="-127"/>
                <a:ea typeface="나눔고딕" pitchFamily="50" charset="-127"/>
              </a:rPr>
              <a:t>webfont</a:t>
            </a:r>
            <a:r>
              <a:rPr lang="en-US" altLang="ko-KR" sz="1100" dirty="0" smtClean="0">
                <a:latin typeface="나눔고딕" pitchFamily="50" charset="-127"/>
                <a:ea typeface="나눔고딕" pitchFamily="50" charset="-127"/>
              </a:rPr>
              <a:t>)</a:t>
            </a:r>
            <a:endParaRPr lang="ko-KR" altLang="en-US" sz="1100" dirty="0">
              <a:latin typeface="나눔고딕" pitchFamily="50" charset="-127"/>
              <a:ea typeface="나눔고딕" pitchFamily="50" charset="-127"/>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25" y="2016385"/>
            <a:ext cx="1800000" cy="60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872" y="2016385"/>
            <a:ext cx="1800000" cy="60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8373" y="2016384"/>
            <a:ext cx="1800000" cy="60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12825" y="2844846"/>
            <a:ext cx="1428750" cy="261610"/>
          </a:xfrm>
          <a:prstGeom prst="rect">
            <a:avLst/>
          </a:prstGeom>
          <a:noFill/>
        </p:spPr>
        <p:txBody>
          <a:bodyPr wrap="square" rtlCol="0">
            <a:spAutoFit/>
          </a:bodyPr>
          <a:lstStyle/>
          <a:p>
            <a:pPr algn="just"/>
            <a:r>
              <a:rPr lang="en-US" altLang="ko-KR" sz="1100" dirty="0" smtClean="0">
                <a:latin typeface="나눔고딕" pitchFamily="50" charset="-127"/>
                <a:ea typeface="나눔고딕" pitchFamily="50" charset="-127"/>
              </a:rPr>
              <a:t>3) </a:t>
            </a:r>
            <a:r>
              <a:rPr lang="ko-KR" altLang="en-US" sz="1100" dirty="0" smtClean="0">
                <a:latin typeface="나눔고딕" pitchFamily="50" charset="-127"/>
                <a:ea typeface="나눔고딕" pitchFamily="50" charset="-127"/>
              </a:rPr>
              <a:t>색상 테마</a:t>
            </a:r>
            <a:endParaRPr lang="ko-KR" altLang="en-US" sz="1100" dirty="0">
              <a:latin typeface="나눔고딕" pitchFamily="50" charset="-127"/>
              <a:ea typeface="나눔고딕" pitchFamily="50" charset="-127"/>
            </a:endParaRPr>
          </a:p>
        </p:txBody>
      </p:sp>
    </p:spTree>
    <p:extLst>
      <p:ext uri="{BB962C8B-B14F-4D97-AF65-F5344CB8AC3E}">
        <p14:creationId xmlns:p14="http://schemas.microsoft.com/office/powerpoint/2010/main" val="1384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aphicFrame>
        <p:nvGraphicFramePr>
          <p:cNvPr id="66" name="Google Shape;66;p11"/>
          <p:cNvGraphicFramePr/>
          <p:nvPr>
            <p:extLst>
              <p:ext uri="{D42A27DB-BD31-4B8C-83A1-F6EECF244321}">
                <p14:modId xmlns:p14="http://schemas.microsoft.com/office/powerpoint/2010/main" val="249953680"/>
              </p:ext>
            </p:extLst>
          </p:nvPr>
        </p:nvGraphicFramePr>
        <p:xfrm>
          <a:off x="217612" y="622201"/>
          <a:ext cx="8712100" cy="4235125"/>
        </p:xfrm>
        <a:graphic>
          <a:graphicData uri="http://schemas.openxmlformats.org/drawingml/2006/table">
            <a:tbl>
              <a:tblPr>
                <a:noFill/>
                <a:tableStyleId>{7D126DE5-4FBE-4D21-9FE1-DBEE6340F14A}</a:tableStyleId>
              </a:tblPr>
              <a:tblGrid>
                <a:gridCol w="663725"/>
                <a:gridCol w="995575"/>
                <a:gridCol w="1626700"/>
                <a:gridCol w="5426100"/>
              </a:tblGrid>
              <a:tr h="249900">
                <a:tc>
                  <a:txBody>
                    <a:bodyPr/>
                    <a:lstStyle/>
                    <a:p>
                      <a:pPr marL="0" marR="0" lvl="0" indent="0" algn="ctr" rtl="0">
                        <a:lnSpc>
                          <a:spcPct val="100000"/>
                        </a:lnSpc>
                        <a:spcBef>
                          <a:spcPts val="0"/>
                        </a:spcBef>
                        <a:spcAft>
                          <a:spcPts val="0"/>
                        </a:spcAft>
                        <a:buClr>
                          <a:schemeClr val="dk1"/>
                        </a:buClr>
                        <a:buSzPts val="900"/>
                        <a:buFont typeface="Arial"/>
                        <a:buNone/>
                      </a:pPr>
                      <a:r>
                        <a:rPr lang="en-US" sz="900" b="0" i="0" u="none" strike="noStrike" cap="none" dirty="0">
                          <a:solidFill>
                            <a:schemeClr val="dk1"/>
                          </a:solidFill>
                          <a:latin typeface="+mj-ea"/>
                          <a:ea typeface="+mj-ea"/>
                          <a:cs typeface="Arial"/>
                          <a:sym typeface="Arial"/>
                        </a:rPr>
                        <a:t>Version</a:t>
                      </a:r>
                      <a:endParaRPr dirty="0">
                        <a:latin typeface="+mj-ea"/>
                        <a:ea typeface="+mj-ea"/>
                      </a:endParaRPr>
                    </a:p>
                  </a:txBody>
                  <a:tcPr marL="90325" marR="90325" marT="32650" marB="3265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900"/>
                        <a:buFont typeface="Arial"/>
                        <a:buNone/>
                      </a:pPr>
                      <a:r>
                        <a:rPr lang="en-US" sz="900" b="0" i="0" u="none" strike="noStrike" cap="none" dirty="0">
                          <a:solidFill>
                            <a:schemeClr val="dk1"/>
                          </a:solidFill>
                          <a:latin typeface="+mj-ea"/>
                          <a:ea typeface="+mj-ea"/>
                          <a:cs typeface="Arial"/>
                          <a:sym typeface="Arial"/>
                        </a:rPr>
                        <a:t>Date</a:t>
                      </a:r>
                      <a:endParaRPr dirty="0">
                        <a:latin typeface="+mj-ea"/>
                        <a:ea typeface="+mj-ea"/>
                      </a:endParaRPr>
                    </a:p>
                  </a:txBody>
                  <a:tcPr marL="90325" marR="90325" marT="32650" marB="3265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900"/>
                        <a:buFont typeface="Arial"/>
                        <a:buNone/>
                      </a:pPr>
                      <a:r>
                        <a:rPr lang="en-US" sz="900" b="0" i="0" u="none" strike="noStrike" cap="none" dirty="0">
                          <a:solidFill>
                            <a:schemeClr val="dk1"/>
                          </a:solidFill>
                          <a:latin typeface="+mj-ea"/>
                          <a:ea typeface="+mj-ea"/>
                          <a:cs typeface="Arial"/>
                          <a:sym typeface="Arial"/>
                        </a:rPr>
                        <a:t>Page</a:t>
                      </a:r>
                      <a:endParaRPr dirty="0">
                        <a:latin typeface="+mj-ea"/>
                        <a:ea typeface="+mj-ea"/>
                      </a:endParaRPr>
                    </a:p>
                  </a:txBody>
                  <a:tcPr marL="90325" marR="90325" marT="32650" marB="3265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900"/>
                        <a:buFont typeface="Arial"/>
                        <a:buNone/>
                      </a:pPr>
                      <a:r>
                        <a:rPr lang="en-US" sz="900" b="0" i="0" u="none" strike="noStrike" cap="none" dirty="0">
                          <a:solidFill>
                            <a:schemeClr val="dk1"/>
                          </a:solidFill>
                          <a:latin typeface="+mj-ea"/>
                          <a:ea typeface="+mj-ea"/>
                          <a:cs typeface="Arial"/>
                          <a:sym typeface="Arial"/>
                        </a:rPr>
                        <a:t>Description</a:t>
                      </a:r>
                      <a:endParaRPr dirty="0">
                        <a:latin typeface="+mj-ea"/>
                        <a:ea typeface="+mj-ea"/>
                      </a:endParaRPr>
                    </a:p>
                  </a:txBody>
                  <a:tcPr marL="90325" marR="90325" marT="32650" marB="3265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tr>
              <a:tr h="234425">
                <a:tc>
                  <a:txBody>
                    <a:bodyPr/>
                    <a:lstStyle/>
                    <a:p>
                      <a:pPr marL="0" marR="0" lvl="0" indent="0" algn="ctr" rtl="0">
                        <a:spcBef>
                          <a:spcPts val="0"/>
                        </a:spcBef>
                        <a:spcAft>
                          <a:spcPts val="0"/>
                        </a:spcAft>
                        <a:buNone/>
                      </a:pPr>
                      <a:r>
                        <a:rPr lang="en-US" sz="900" u="none" strike="noStrike" cap="none" dirty="0">
                          <a:solidFill>
                            <a:schemeClr val="dk1"/>
                          </a:solidFill>
                          <a:latin typeface="+mn-ea"/>
                          <a:ea typeface="+mn-ea"/>
                          <a:cs typeface="Arial"/>
                          <a:sym typeface="Arial"/>
                        </a:rPr>
                        <a:t>1.0.0</a:t>
                      </a: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r>
                        <a:rPr lang="en-US" sz="900" u="none" strike="noStrike" cap="none" dirty="0" smtClean="0">
                          <a:solidFill>
                            <a:schemeClr val="dk1"/>
                          </a:solidFill>
                          <a:latin typeface="+mn-ea"/>
                          <a:ea typeface="+mn-ea"/>
                          <a:cs typeface="Arial"/>
                          <a:sym typeface="Arial"/>
                        </a:rPr>
                        <a:t>2020.05.19</a:t>
                      </a: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r>
                        <a:rPr lang="en-US" sz="900" b="1" u="none" strike="noStrike" cap="none" dirty="0" err="1">
                          <a:solidFill>
                            <a:schemeClr val="dk1"/>
                          </a:solidFill>
                          <a:latin typeface="+mn-ea"/>
                          <a:ea typeface="+mn-ea"/>
                          <a:cs typeface="Arial"/>
                          <a:sym typeface="Arial"/>
                        </a:rPr>
                        <a:t>최초배포</a:t>
                      </a: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r>
                        <a:rPr lang="en-US" sz="900" b="1" u="none" strike="noStrike" cap="none" dirty="0" err="1">
                          <a:solidFill>
                            <a:schemeClr val="dk1"/>
                          </a:solidFill>
                          <a:latin typeface="+mn-ea"/>
                          <a:ea typeface="+mn-ea"/>
                          <a:cs typeface="Arial"/>
                          <a:sym typeface="Arial"/>
                        </a:rPr>
                        <a:t>최초배포</a:t>
                      </a: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bl>
          </a:graphicData>
        </a:graphic>
      </p:graphicFrame>
      <p:sp>
        <p:nvSpPr>
          <p:cNvPr id="67" name="Google Shape;67;p11"/>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2</a:t>
            </a:fld>
            <a:endParaRPr sz="1000">
              <a:solidFill>
                <a:srgbClr val="7F7F7F"/>
              </a:solidFill>
              <a:latin typeface="Arial"/>
              <a:ea typeface="Arial"/>
              <a:cs typeface="Arial"/>
              <a:sym typeface="Arial"/>
            </a:endParaRPr>
          </a:p>
        </p:txBody>
      </p:sp>
      <p:sp>
        <p:nvSpPr>
          <p:cNvPr id="2" name="제목 1"/>
          <p:cNvSpPr>
            <a:spLocks noGrp="1"/>
          </p:cNvSpPr>
          <p:nvPr>
            <p:ph type="title" idx="4294967295"/>
          </p:nvPr>
        </p:nvSpPr>
        <p:spPr>
          <a:xfrm>
            <a:off x="107504" y="120650"/>
            <a:ext cx="7035168" cy="277143"/>
          </a:xfrm>
          <a:prstGeom prst="rect">
            <a:avLst/>
          </a:prstGeom>
        </p:spPr>
        <p:txBody>
          <a:bodyPr/>
          <a:lstStyle/>
          <a:p>
            <a:r>
              <a:rPr lang="en-US" altLang="ko-KR" dirty="0"/>
              <a:t>Document History</a:t>
            </a:r>
            <a:endParaRPr lang="ko-K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2"/>
          <p:cNvSpPr txBox="1"/>
          <p:nvPr/>
        </p:nvSpPr>
        <p:spPr>
          <a:xfrm>
            <a:off x="251520" y="699542"/>
            <a:ext cx="7513260" cy="4176464"/>
          </a:xfrm>
          <a:prstGeom prst="rect">
            <a:avLst/>
          </a:prstGeom>
          <a:noFill/>
          <a:ln>
            <a:noFill/>
          </a:ln>
        </p:spPr>
        <p:txBody>
          <a:bodyPr spcFirstLastPara="1" wrap="square" lIns="91425" tIns="45700" rIns="91425" bIns="45700" anchor="t" anchorCtr="0">
            <a:noAutofit/>
          </a:bodyPr>
          <a:lstStyle/>
          <a:p>
            <a:pPr marR="0" lvl="0" algn="l" rtl="0">
              <a:lnSpc>
                <a:spcPct val="150000"/>
              </a:lnSpc>
              <a:spcBef>
                <a:spcPts val="0"/>
              </a:spcBef>
              <a:spcAft>
                <a:spcPts val="0"/>
              </a:spcAft>
              <a:buClr>
                <a:srgbClr val="3F3F3F"/>
              </a:buClr>
              <a:buSzPts val="1000"/>
            </a:pPr>
            <a:r>
              <a:rPr lang="en-US" sz="1000" dirty="0" smtClean="0">
                <a:solidFill>
                  <a:srgbClr val="3F3F3F"/>
                </a:solidFill>
                <a:latin typeface="+mn-ea"/>
                <a:ea typeface="+mn-ea"/>
                <a:sym typeface="Arial"/>
              </a:rPr>
              <a:t>1. Information Architecture</a:t>
            </a:r>
            <a:endParaRPr lang="en-US" dirty="0">
              <a:latin typeface="+mn-ea"/>
              <a:ea typeface="+mn-ea"/>
            </a:endParaRPr>
          </a:p>
          <a:p>
            <a:pPr lvl="0">
              <a:lnSpc>
                <a:spcPct val="150000"/>
              </a:lnSpc>
              <a:buClr>
                <a:srgbClr val="3F3F3F"/>
              </a:buClr>
              <a:buSzPts val="1000"/>
            </a:pPr>
            <a:r>
              <a:rPr lang="en-US" altLang="ko-KR" sz="1000" dirty="0">
                <a:solidFill>
                  <a:srgbClr val="3F3F3F"/>
                </a:solidFill>
                <a:latin typeface="+mn-ea"/>
              </a:rPr>
              <a:t>2</a:t>
            </a:r>
            <a:r>
              <a:rPr lang="en-US" altLang="ko-KR" sz="1000" dirty="0" smtClean="0">
                <a:solidFill>
                  <a:srgbClr val="3F3F3F"/>
                </a:solidFill>
                <a:latin typeface="+mn-ea"/>
              </a:rPr>
              <a:t>. </a:t>
            </a:r>
            <a:r>
              <a:rPr lang="en-US" altLang="ko-KR" sz="1000" dirty="0">
                <a:solidFill>
                  <a:srgbClr val="3F3F3F"/>
                </a:solidFill>
                <a:latin typeface="+mn-ea"/>
              </a:rPr>
              <a:t>Wireframe</a:t>
            </a:r>
          </a:p>
          <a:p>
            <a:pPr lvl="0">
              <a:lnSpc>
                <a:spcPct val="150000"/>
              </a:lnSpc>
              <a:buClr>
                <a:srgbClr val="3F3F3F"/>
              </a:buClr>
              <a:buSzPts val="1000"/>
            </a:pPr>
            <a:r>
              <a:rPr lang="en-US" altLang="ko-KR" sz="1000" dirty="0">
                <a:solidFill>
                  <a:srgbClr val="3F3F3F"/>
                </a:solidFill>
                <a:latin typeface="+mn-ea"/>
              </a:rPr>
              <a:t>    </a:t>
            </a:r>
            <a:r>
              <a:rPr lang="en-US" altLang="ko-KR" sz="1000" dirty="0" smtClean="0">
                <a:solidFill>
                  <a:srgbClr val="3F3F3F"/>
                </a:solidFill>
                <a:latin typeface="+mn-ea"/>
              </a:rPr>
              <a:t>2_1</a:t>
            </a:r>
            <a:r>
              <a:rPr lang="en-US" altLang="ko-KR" sz="1000" dirty="0">
                <a:solidFill>
                  <a:srgbClr val="3F3F3F"/>
                </a:solidFill>
                <a:latin typeface="+mn-ea"/>
              </a:rPr>
              <a:t>. </a:t>
            </a:r>
            <a:r>
              <a:rPr lang="en-US" altLang="ko-KR" sz="1000" dirty="0" smtClean="0">
                <a:solidFill>
                  <a:srgbClr val="3F3F3F"/>
                </a:solidFill>
                <a:latin typeface="+mn-ea"/>
              </a:rPr>
              <a:t>Index</a:t>
            </a:r>
          </a:p>
          <a:p>
            <a:pPr lvl="0">
              <a:lnSpc>
                <a:spcPct val="150000"/>
              </a:lnSpc>
              <a:buClr>
                <a:srgbClr val="3F3F3F"/>
              </a:buClr>
              <a:buSzPts val="1000"/>
            </a:pPr>
            <a:r>
              <a:rPr lang="en-US" altLang="ko-KR" sz="1000" dirty="0" smtClean="0">
                <a:solidFill>
                  <a:srgbClr val="3F3F3F"/>
                </a:solidFill>
                <a:latin typeface="+mn-ea"/>
                <a:ea typeface="+mn-ea"/>
              </a:rPr>
              <a:t>3. </a:t>
            </a:r>
            <a:r>
              <a:rPr lang="ko-KR" altLang="en-US" sz="1000" dirty="0" smtClean="0">
                <a:solidFill>
                  <a:srgbClr val="3F3F3F"/>
                </a:solidFill>
                <a:latin typeface="+mn-ea"/>
                <a:ea typeface="+mn-ea"/>
              </a:rPr>
              <a:t>화면 설계</a:t>
            </a:r>
            <a:endParaRPr lang="en-US" altLang="ko-KR" sz="1000" dirty="0" smtClean="0">
              <a:solidFill>
                <a:srgbClr val="3F3F3F"/>
              </a:solidFill>
              <a:latin typeface="+mn-ea"/>
              <a:ea typeface="+mn-ea"/>
            </a:endParaRPr>
          </a:p>
          <a:p>
            <a:pPr lvl="0">
              <a:lnSpc>
                <a:spcPct val="150000"/>
              </a:lnSpc>
              <a:buClr>
                <a:srgbClr val="3F3F3F"/>
              </a:buClr>
              <a:buSzPts val="1000"/>
            </a:pPr>
            <a:r>
              <a:rPr lang="ko-KR" altLang="en-US" sz="1000" dirty="0">
                <a:solidFill>
                  <a:srgbClr val="3F3F3F"/>
                </a:solidFill>
                <a:latin typeface="+mn-ea"/>
                <a:ea typeface="+mn-ea"/>
              </a:rPr>
              <a:t> </a:t>
            </a:r>
            <a:r>
              <a:rPr lang="ko-KR" altLang="en-US" sz="1000" dirty="0" smtClean="0">
                <a:solidFill>
                  <a:srgbClr val="3F3F3F"/>
                </a:solidFill>
                <a:latin typeface="+mn-ea"/>
                <a:ea typeface="+mn-ea"/>
              </a:rPr>
              <a:t>   </a:t>
            </a:r>
            <a:r>
              <a:rPr lang="en-US" altLang="ko-KR" sz="1000" dirty="0">
                <a:solidFill>
                  <a:srgbClr val="3F3F3F"/>
                </a:solidFill>
                <a:latin typeface="+mn-ea"/>
                <a:ea typeface="+mn-ea"/>
              </a:rPr>
              <a:t>3</a:t>
            </a:r>
            <a:r>
              <a:rPr lang="en-US" altLang="ko-KR" sz="1000" dirty="0" smtClean="0">
                <a:solidFill>
                  <a:srgbClr val="3F3F3F"/>
                </a:solidFill>
                <a:latin typeface="+mn-ea"/>
                <a:ea typeface="+mn-ea"/>
              </a:rPr>
              <a:t>_1</a:t>
            </a:r>
            <a:r>
              <a:rPr lang="en-US" altLang="ko-KR" sz="1000" dirty="0">
                <a:solidFill>
                  <a:srgbClr val="3F3F3F"/>
                </a:solidFill>
                <a:latin typeface="+mn-ea"/>
                <a:ea typeface="+mn-ea"/>
              </a:rPr>
              <a:t>. </a:t>
            </a:r>
            <a:r>
              <a:rPr lang="en-US" altLang="ko-KR" sz="1000" dirty="0" smtClean="0">
                <a:solidFill>
                  <a:srgbClr val="3F3F3F"/>
                </a:solidFill>
                <a:latin typeface="+mn-ea"/>
                <a:ea typeface="+mn-ea"/>
              </a:rPr>
              <a:t>Index</a:t>
            </a:r>
          </a:p>
          <a:p>
            <a:pPr lvl="0">
              <a:lnSpc>
                <a:spcPct val="150000"/>
              </a:lnSpc>
              <a:buClr>
                <a:srgbClr val="3F3F3F"/>
              </a:buClr>
              <a:buSzPts val="1000"/>
            </a:pPr>
            <a:r>
              <a:rPr lang="en-US" altLang="ko-KR" sz="1000" dirty="0" smtClean="0">
                <a:solidFill>
                  <a:srgbClr val="3F3F3F"/>
                </a:solidFill>
                <a:latin typeface="+mn-ea"/>
                <a:ea typeface="+mn-ea"/>
              </a:rPr>
              <a:t>4. </a:t>
            </a:r>
            <a:r>
              <a:rPr lang="ko-KR" altLang="en-US" sz="1000" dirty="0" smtClean="0">
                <a:solidFill>
                  <a:srgbClr val="3F3F3F"/>
                </a:solidFill>
                <a:latin typeface="+mn-ea"/>
                <a:ea typeface="+mn-ea"/>
              </a:rPr>
              <a:t>기능 구현</a:t>
            </a:r>
            <a:endParaRPr lang="en-US" altLang="ko-KR" sz="1000" dirty="0" smtClean="0">
              <a:solidFill>
                <a:srgbClr val="3F3F3F"/>
              </a:solidFill>
              <a:latin typeface="+mn-ea"/>
              <a:ea typeface="+mn-ea"/>
            </a:endParaRPr>
          </a:p>
          <a:p>
            <a:pPr lvl="0">
              <a:lnSpc>
                <a:spcPct val="150000"/>
              </a:lnSpc>
              <a:buClr>
                <a:srgbClr val="3F3F3F"/>
              </a:buClr>
              <a:buSzPts val="1000"/>
            </a:pPr>
            <a:r>
              <a:rPr lang="en-US" altLang="ko-KR" sz="1000" dirty="0">
                <a:solidFill>
                  <a:srgbClr val="3F3F3F"/>
                </a:solidFill>
                <a:latin typeface="+mn-ea"/>
                <a:ea typeface="+mn-ea"/>
              </a:rPr>
              <a:t> </a:t>
            </a:r>
            <a:r>
              <a:rPr lang="en-US" altLang="ko-KR" sz="1000" dirty="0" smtClean="0">
                <a:solidFill>
                  <a:srgbClr val="3F3F3F"/>
                </a:solidFill>
                <a:latin typeface="+mn-ea"/>
                <a:ea typeface="+mn-ea"/>
              </a:rPr>
              <a:t>   4_1. Index</a:t>
            </a:r>
          </a:p>
          <a:p>
            <a:pPr lvl="0">
              <a:lnSpc>
                <a:spcPct val="150000"/>
              </a:lnSpc>
              <a:buClr>
                <a:srgbClr val="3F3F3F"/>
              </a:buClr>
              <a:buSzPts val="1000"/>
            </a:pPr>
            <a:r>
              <a:rPr lang="en-US" altLang="ko-KR" sz="1000" dirty="0">
                <a:solidFill>
                  <a:srgbClr val="3F3F3F"/>
                </a:solidFill>
                <a:latin typeface="+mn-ea"/>
                <a:ea typeface="+mn-ea"/>
              </a:rPr>
              <a:t> </a:t>
            </a:r>
            <a:r>
              <a:rPr lang="en-US" altLang="ko-KR" sz="1000" dirty="0" smtClean="0">
                <a:solidFill>
                  <a:srgbClr val="3F3F3F"/>
                </a:solidFill>
                <a:latin typeface="+mn-ea"/>
                <a:ea typeface="+mn-ea"/>
              </a:rPr>
              <a:t>   4_2. about, contact</a:t>
            </a:r>
          </a:p>
          <a:p>
            <a:pPr>
              <a:lnSpc>
                <a:spcPct val="150000"/>
              </a:lnSpc>
              <a:buClr>
                <a:srgbClr val="3F3F3F"/>
              </a:buClr>
              <a:buSzPts val="1000"/>
            </a:pPr>
            <a:r>
              <a:rPr lang="en-US" altLang="ko-KR" sz="1000" dirty="0">
                <a:solidFill>
                  <a:srgbClr val="3F3F3F"/>
                </a:solidFill>
                <a:latin typeface="+mn-ea"/>
                <a:ea typeface="+mn-ea"/>
              </a:rPr>
              <a:t> </a:t>
            </a:r>
            <a:r>
              <a:rPr lang="en-US" altLang="ko-KR" sz="1000" dirty="0" smtClean="0">
                <a:solidFill>
                  <a:srgbClr val="3F3F3F"/>
                </a:solidFill>
                <a:latin typeface="+mn-ea"/>
                <a:ea typeface="+mn-ea"/>
              </a:rPr>
              <a:t>   </a:t>
            </a:r>
            <a:endParaRPr lang="en-US" altLang="ko-KR" sz="1000" dirty="0" smtClean="0">
              <a:solidFill>
                <a:srgbClr val="3F3F3F"/>
              </a:solidFill>
              <a:latin typeface="+mn-ea"/>
            </a:endParaRPr>
          </a:p>
        </p:txBody>
      </p:sp>
      <p:sp>
        <p:nvSpPr>
          <p:cNvPr id="74" name="Google Shape;74;p12"/>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3</a:t>
            </a:fld>
            <a:endParaRPr sz="1000">
              <a:solidFill>
                <a:srgbClr val="7F7F7F"/>
              </a:solidFill>
              <a:latin typeface="Arial"/>
              <a:ea typeface="Arial"/>
              <a:cs typeface="Arial"/>
              <a:sym typeface="Arial"/>
            </a:endParaRPr>
          </a:p>
        </p:txBody>
      </p:sp>
      <p:sp>
        <p:nvSpPr>
          <p:cNvPr id="3" name="제목 2"/>
          <p:cNvSpPr>
            <a:spLocks noGrp="1"/>
          </p:cNvSpPr>
          <p:nvPr>
            <p:ph type="title" idx="4294967295"/>
          </p:nvPr>
        </p:nvSpPr>
        <p:spPr>
          <a:xfrm>
            <a:off x="107504" y="120650"/>
            <a:ext cx="7035168" cy="277143"/>
          </a:xfrm>
          <a:prstGeom prst="rect">
            <a:avLst/>
          </a:prstGeom>
        </p:spPr>
        <p:txBody>
          <a:bodyPr/>
          <a:lstStyle/>
          <a:p>
            <a:r>
              <a:rPr lang="en-US" altLang="ko-KR" dirty="0"/>
              <a:t>Index</a:t>
            </a:r>
            <a:endParaRPr lang="ko-KR" altLang="en-US" dirty="0"/>
          </a:p>
        </p:txBody>
      </p:sp>
    </p:spTree>
    <p:extLst>
      <p:ext uri="{BB962C8B-B14F-4D97-AF65-F5344CB8AC3E}">
        <p14:creationId xmlns:p14="http://schemas.microsoft.com/office/powerpoint/2010/main" val="1626321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1. Information </a:t>
            </a:r>
            <a:r>
              <a:rPr lang="en-US" altLang="ko-KR" dirty="0" smtClean="0"/>
              <a:t>Architecture</a:t>
            </a:r>
            <a:endParaRPr lang="ko-KR" altLang="en-US" dirty="0"/>
          </a:p>
        </p:txBody>
      </p:sp>
      <p:sp>
        <p:nvSpPr>
          <p:cNvPr id="4" name="슬라이드 번호 개체 틀 3"/>
          <p:cNvSpPr>
            <a:spLocks noGrp="1"/>
          </p:cNvSpPr>
          <p:nvPr>
            <p:ph type="sldNum"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4071894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5</a:t>
            </a:fld>
            <a:endParaRPr sz="1000">
              <a:solidFill>
                <a:srgbClr val="7F7F7F"/>
              </a:solidFill>
              <a:latin typeface="Arial"/>
              <a:ea typeface="Arial"/>
              <a:cs typeface="Arial"/>
              <a:sym typeface="Arial"/>
            </a:endParaRPr>
          </a:p>
        </p:txBody>
      </p:sp>
      <p:graphicFrame>
        <p:nvGraphicFramePr>
          <p:cNvPr id="90" name="Google Shape;90;p13"/>
          <p:cNvGraphicFramePr/>
          <p:nvPr>
            <p:extLst>
              <p:ext uri="{D42A27DB-BD31-4B8C-83A1-F6EECF244321}">
                <p14:modId xmlns:p14="http://schemas.microsoft.com/office/powerpoint/2010/main" val="2789882122"/>
              </p:ext>
            </p:extLst>
          </p:nvPr>
        </p:nvGraphicFramePr>
        <p:xfrm>
          <a:off x="592724" y="2350909"/>
          <a:ext cx="1440000" cy="360000"/>
        </p:xfrm>
        <a:graphic>
          <a:graphicData uri="http://schemas.openxmlformats.org/drawingml/2006/table">
            <a:tbl>
              <a:tblPr>
                <a:noFill/>
                <a:tableStyleId>{20256CD5-619F-458F-85D5-6658F6FD1382}</a:tableStyleId>
              </a:tblPr>
              <a:tblGrid>
                <a:gridCol w="1440000"/>
              </a:tblGrid>
              <a:tr h="360000">
                <a:tc>
                  <a:txBody>
                    <a:bodyPr/>
                    <a:lstStyle/>
                    <a:p>
                      <a:pPr marL="0" marR="0" lvl="0" indent="0" algn="ctr" rtl="0">
                        <a:spcBef>
                          <a:spcPts val="0"/>
                        </a:spcBef>
                        <a:spcAft>
                          <a:spcPts val="0"/>
                        </a:spcAft>
                        <a:buNone/>
                      </a:pPr>
                      <a:r>
                        <a:rPr lang="en-US" sz="800" b="1" u="none" strike="noStrike" cap="none" dirty="0">
                          <a:solidFill>
                            <a:schemeClr val="lt1"/>
                          </a:solidFill>
                          <a:latin typeface="Arial"/>
                          <a:ea typeface="Arial"/>
                          <a:cs typeface="Arial"/>
                          <a:sym typeface="Arial"/>
                        </a:rPr>
                        <a:t>0</a:t>
                      </a:r>
                      <a:r>
                        <a:rPr lang="en-US" sz="800" b="1" u="none" strike="noStrike" cap="none" dirty="0" smtClean="0">
                          <a:solidFill>
                            <a:schemeClr val="lt1"/>
                          </a:solidFill>
                          <a:latin typeface="Arial"/>
                          <a:ea typeface="Arial"/>
                          <a:cs typeface="Arial"/>
                          <a:sym typeface="Arial"/>
                        </a:rPr>
                        <a:t>. Index</a:t>
                      </a:r>
                      <a:endParaRPr sz="800" b="1" u="none" strike="noStrike" cap="none" dirty="0">
                        <a:solidFill>
                          <a:schemeClr val="lt1"/>
                        </a:solidFill>
                        <a:latin typeface="Arial"/>
                        <a:ea typeface="Arial"/>
                        <a:cs typeface="Arial"/>
                        <a:sym typeface="Arial"/>
                      </a:endParaRPr>
                    </a:p>
                  </a:txBody>
                  <a:tcPr marL="91450" marR="91450" marT="45725" marB="45725" anchor="ctr">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rgbClr val="E36C09"/>
                    </a:solidFill>
                  </a:tcPr>
                </a:tc>
              </a:tr>
            </a:tbl>
          </a:graphicData>
        </a:graphic>
      </p:graphicFrame>
      <p:graphicFrame>
        <p:nvGraphicFramePr>
          <p:cNvPr id="92" name="Google Shape;92;p13"/>
          <p:cNvGraphicFramePr/>
          <p:nvPr>
            <p:extLst>
              <p:ext uri="{D42A27DB-BD31-4B8C-83A1-F6EECF244321}">
                <p14:modId xmlns:p14="http://schemas.microsoft.com/office/powerpoint/2010/main" val="1462369906"/>
              </p:ext>
            </p:extLst>
          </p:nvPr>
        </p:nvGraphicFramePr>
        <p:xfrm>
          <a:off x="3091195" y="2424224"/>
          <a:ext cx="1301928" cy="213370"/>
        </p:xfrm>
        <a:graphic>
          <a:graphicData uri="http://schemas.openxmlformats.org/drawingml/2006/table">
            <a:tbl>
              <a:tblPr>
                <a:noFill/>
                <a:tableStyleId>{20256CD5-619F-458F-85D5-6658F6FD1382}</a:tableStyleId>
              </a:tblPr>
              <a:tblGrid>
                <a:gridCol w="1301928"/>
              </a:tblGrid>
              <a:tr h="0">
                <a:tc>
                  <a:txBody>
                    <a:bodyPr/>
                    <a:lstStyle/>
                    <a:p>
                      <a:pPr marL="0" marR="0" lvl="0" indent="0" algn="l" rtl="0">
                        <a:spcBef>
                          <a:spcPts val="0"/>
                        </a:spcBef>
                        <a:spcAft>
                          <a:spcPts val="0"/>
                        </a:spcAft>
                        <a:buNone/>
                      </a:pPr>
                      <a:r>
                        <a:rPr lang="en-US" sz="800" b="1" u="none" strike="noStrike" cap="none" dirty="0" smtClean="0">
                          <a:solidFill>
                            <a:srgbClr val="FF0000"/>
                          </a:solidFill>
                          <a:latin typeface="Arial"/>
                          <a:ea typeface="Arial"/>
                          <a:cs typeface="Arial"/>
                          <a:sym typeface="Arial"/>
                        </a:rPr>
                        <a:t>1</a:t>
                      </a:r>
                      <a:r>
                        <a:rPr lang="en-US" sz="800" b="1" u="none" strike="noStrike" cap="none" dirty="0" smtClean="0">
                          <a:solidFill>
                            <a:schemeClr val="dk1"/>
                          </a:solidFill>
                          <a:latin typeface="Arial"/>
                          <a:ea typeface="Arial"/>
                          <a:cs typeface="Arial"/>
                          <a:sym typeface="Arial"/>
                        </a:rPr>
                        <a:t>.</a:t>
                      </a:r>
                      <a:r>
                        <a:rPr lang="en-US" sz="800" b="1" u="none" strike="noStrike" cap="none" baseline="0" dirty="0" smtClean="0">
                          <a:solidFill>
                            <a:schemeClr val="dk1"/>
                          </a:solidFill>
                          <a:latin typeface="Arial"/>
                          <a:ea typeface="Arial"/>
                          <a:cs typeface="Arial"/>
                          <a:sym typeface="Arial"/>
                        </a:rPr>
                        <a:t>  About</a:t>
                      </a:r>
                      <a:endParaRPr lang="ko-KR" altLang="en-US" sz="800" b="1" u="none" strike="noStrike" cap="none" baseline="0" dirty="0" smtClean="0">
                        <a:solidFill>
                          <a:schemeClr val="dk1"/>
                        </a:solidFill>
                        <a:latin typeface="Arial"/>
                        <a:ea typeface="Arial"/>
                        <a:cs typeface="Arial"/>
                        <a:sym typeface="Arial"/>
                      </a:endParaRPr>
                    </a:p>
                  </a:txBody>
                  <a:tcPr marL="91450" marR="91450" marT="45725" marB="45725" anchor="ctr">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rgbClr val="F2F2F2"/>
                    </a:solidFill>
                  </a:tcPr>
                </a:tc>
              </a:tr>
            </a:tbl>
          </a:graphicData>
        </a:graphic>
      </p:graphicFrame>
      <p:sp>
        <p:nvSpPr>
          <p:cNvPr id="3" name="제목 2"/>
          <p:cNvSpPr>
            <a:spLocks noGrp="1"/>
          </p:cNvSpPr>
          <p:nvPr>
            <p:ph type="title"/>
          </p:nvPr>
        </p:nvSpPr>
        <p:spPr/>
        <p:txBody>
          <a:bodyPr/>
          <a:lstStyle/>
          <a:p>
            <a:r>
              <a:rPr lang="en-US" altLang="ko-KR" dirty="0"/>
              <a:t>Information Architecture(</a:t>
            </a:r>
            <a:r>
              <a:rPr lang="ko-KR" altLang="en-US" dirty="0"/>
              <a:t>정보구조</a:t>
            </a:r>
            <a:r>
              <a:rPr lang="en-US" altLang="ko-KR" dirty="0"/>
              <a:t>)</a:t>
            </a:r>
            <a:endParaRPr lang="ko-KR" altLang="en-US" dirty="0"/>
          </a:p>
        </p:txBody>
      </p:sp>
      <p:sp>
        <p:nvSpPr>
          <p:cNvPr id="4" name="텍스트 개체 틀 3"/>
          <p:cNvSpPr>
            <a:spLocks noGrp="1"/>
          </p:cNvSpPr>
          <p:nvPr>
            <p:ph type="body" idx="1"/>
          </p:nvPr>
        </p:nvSpPr>
        <p:spPr/>
        <p:txBody>
          <a:bodyPr/>
          <a:lstStyle/>
          <a:p>
            <a:r>
              <a:rPr lang="en-US" altLang="ko-KR" dirty="0" smtClean="0"/>
              <a:t>1_1</a:t>
            </a:r>
            <a:endParaRPr lang="en-US" altLang="ko-KR" dirty="0"/>
          </a:p>
        </p:txBody>
      </p:sp>
      <p:cxnSp>
        <p:nvCxnSpPr>
          <p:cNvPr id="111" name="Google Shape;108;p13"/>
          <p:cNvCxnSpPr>
            <a:stCxn id="92" idx="1"/>
            <a:endCxn id="90" idx="3"/>
          </p:cNvCxnSpPr>
          <p:nvPr/>
        </p:nvCxnSpPr>
        <p:spPr>
          <a:xfrm flipH="1">
            <a:off x="2032724" y="2530909"/>
            <a:ext cx="1058471" cy="0"/>
          </a:xfrm>
          <a:prstGeom prst="straightConnector1">
            <a:avLst/>
          </a:prstGeom>
          <a:noFill/>
          <a:ln w="3175" cap="flat" cmpd="sng">
            <a:solidFill>
              <a:schemeClr val="tx1">
                <a:lumMod val="50000"/>
                <a:lumOff val="50000"/>
              </a:schemeClr>
            </a:solidFill>
            <a:prstDash val="solid"/>
            <a:round/>
            <a:headEnd type="none" w="sm" len="sm"/>
            <a:tailEnd type="none" w="sm" len="sm"/>
          </a:ln>
        </p:spPr>
      </p:cxnSp>
      <p:graphicFrame>
        <p:nvGraphicFramePr>
          <p:cNvPr id="122" name="Google Shape;92;p13"/>
          <p:cNvGraphicFramePr/>
          <p:nvPr>
            <p:extLst>
              <p:ext uri="{D42A27DB-BD31-4B8C-83A1-F6EECF244321}">
                <p14:modId xmlns:p14="http://schemas.microsoft.com/office/powerpoint/2010/main" val="1153019068"/>
              </p:ext>
            </p:extLst>
          </p:nvPr>
        </p:nvGraphicFramePr>
        <p:xfrm>
          <a:off x="5451593" y="2424224"/>
          <a:ext cx="1301928" cy="213370"/>
        </p:xfrm>
        <a:graphic>
          <a:graphicData uri="http://schemas.openxmlformats.org/drawingml/2006/table">
            <a:tbl>
              <a:tblPr>
                <a:noFill/>
                <a:tableStyleId>{20256CD5-619F-458F-85D5-6658F6FD1382}</a:tableStyleId>
              </a:tblPr>
              <a:tblGrid>
                <a:gridCol w="1301928"/>
              </a:tblGrid>
              <a:tr h="0">
                <a:tc>
                  <a:txBody>
                    <a:bodyPr/>
                    <a:lstStyle/>
                    <a:p>
                      <a:pPr marL="0" marR="0" lvl="0" indent="0" algn="l" rtl="0">
                        <a:spcBef>
                          <a:spcPts val="0"/>
                        </a:spcBef>
                        <a:spcAft>
                          <a:spcPts val="0"/>
                        </a:spcAft>
                        <a:buNone/>
                      </a:pPr>
                      <a:r>
                        <a:rPr lang="en-US" sz="800" b="1" u="none" strike="noStrike" cap="none" dirty="0" smtClean="0">
                          <a:solidFill>
                            <a:srgbClr val="FF0000"/>
                          </a:solidFill>
                          <a:latin typeface="Arial"/>
                          <a:ea typeface="Arial"/>
                          <a:cs typeface="Arial"/>
                          <a:sym typeface="Arial"/>
                        </a:rPr>
                        <a:t>2</a:t>
                      </a:r>
                      <a:r>
                        <a:rPr lang="en-US" sz="800" b="1" u="none" strike="noStrike" cap="none" dirty="0" smtClean="0">
                          <a:solidFill>
                            <a:schemeClr val="dk1"/>
                          </a:solidFill>
                          <a:latin typeface="Arial"/>
                          <a:ea typeface="Arial"/>
                          <a:cs typeface="Arial"/>
                          <a:sym typeface="Arial"/>
                        </a:rPr>
                        <a:t>. Contact</a:t>
                      </a:r>
                      <a:endParaRPr sz="800" b="1" u="none" strike="noStrike" cap="none" dirty="0">
                        <a:solidFill>
                          <a:schemeClr val="dk1"/>
                        </a:solidFill>
                        <a:latin typeface="Arial"/>
                        <a:ea typeface="Arial"/>
                        <a:cs typeface="Arial"/>
                        <a:sym typeface="Arial"/>
                      </a:endParaRPr>
                    </a:p>
                  </a:txBody>
                  <a:tcPr marL="91450" marR="91450" marT="45725" marB="45725" anchor="ctr">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rgbClr val="F2F2F2"/>
                    </a:solidFill>
                  </a:tcPr>
                </a:tc>
              </a:tr>
            </a:tbl>
          </a:graphicData>
        </a:graphic>
      </p:graphicFrame>
      <p:cxnSp>
        <p:nvCxnSpPr>
          <p:cNvPr id="57" name="Google Shape;108;p13"/>
          <p:cNvCxnSpPr>
            <a:stCxn id="122" idx="1"/>
            <a:endCxn id="92" idx="3"/>
          </p:cNvCxnSpPr>
          <p:nvPr/>
        </p:nvCxnSpPr>
        <p:spPr>
          <a:xfrm flipH="1">
            <a:off x="4393123" y="2530909"/>
            <a:ext cx="1058470" cy="0"/>
          </a:xfrm>
          <a:prstGeom prst="straightConnector1">
            <a:avLst/>
          </a:prstGeom>
          <a:noFill/>
          <a:ln w="3175" cap="flat" cmpd="sng">
            <a:solidFill>
              <a:schemeClr val="tx1">
                <a:lumMod val="50000"/>
                <a:lumOff val="50000"/>
              </a:schemeClr>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2. Wireframe</a:t>
            </a:r>
            <a:endParaRPr lang="ko-KR" altLang="en-US" dirty="0"/>
          </a:p>
        </p:txBody>
      </p:sp>
      <p:sp>
        <p:nvSpPr>
          <p:cNvPr id="4" name="슬라이드 번호 개체 틀 3"/>
          <p:cNvSpPr>
            <a:spLocks noGrp="1"/>
          </p:cNvSpPr>
          <p:nvPr>
            <p:ph type="sldNum" idx="12"/>
          </p:nvPr>
        </p:nvSpPr>
        <p:spPr/>
        <p:txBody>
          <a:bodyPr/>
          <a:lstStyle/>
          <a:p>
            <a:fld id="{00000000-1234-1234-1234-123412341234}" type="slidenum">
              <a:rPr lang="en-US" smtClean="0"/>
              <a:pPr/>
              <a:t>6</a:t>
            </a:fld>
            <a:endParaRPr lang="en-US"/>
          </a:p>
        </p:txBody>
      </p:sp>
    </p:spTree>
    <p:extLst>
      <p:ext uri="{BB962C8B-B14F-4D97-AF65-F5344CB8AC3E}">
        <p14:creationId xmlns:p14="http://schemas.microsoft.com/office/powerpoint/2010/main" val="1588405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7</a:t>
            </a:fld>
            <a:endParaRPr sz="1000">
              <a:solidFill>
                <a:srgbClr val="7F7F7F"/>
              </a:solidFill>
              <a:latin typeface="Arial"/>
              <a:ea typeface="Arial"/>
              <a:cs typeface="Arial"/>
              <a:sym typeface="Arial"/>
            </a:endParaRPr>
          </a:p>
        </p:txBody>
      </p:sp>
      <p:sp>
        <p:nvSpPr>
          <p:cNvPr id="2" name="제목 1"/>
          <p:cNvSpPr>
            <a:spLocks noGrp="1"/>
          </p:cNvSpPr>
          <p:nvPr>
            <p:ph type="title"/>
          </p:nvPr>
        </p:nvSpPr>
        <p:spPr/>
        <p:txBody>
          <a:bodyPr/>
          <a:lstStyle/>
          <a:p>
            <a:r>
              <a:rPr lang="en-US" altLang="ko-KR" dirty="0" smtClean="0"/>
              <a:t>Index (1)</a:t>
            </a:r>
            <a:endParaRPr lang="ko-KR" altLang="en-US" dirty="0"/>
          </a:p>
        </p:txBody>
      </p:sp>
      <p:sp>
        <p:nvSpPr>
          <p:cNvPr id="5" name="텍스트 개체 틀 4"/>
          <p:cNvSpPr>
            <a:spLocks noGrp="1"/>
          </p:cNvSpPr>
          <p:nvPr>
            <p:ph type="body" idx="1"/>
          </p:nvPr>
        </p:nvSpPr>
        <p:spPr/>
        <p:txBody>
          <a:bodyPr/>
          <a:lstStyle/>
          <a:p>
            <a:r>
              <a:rPr lang="en-US" altLang="ko-KR" dirty="0" smtClean="0"/>
              <a:t>2_1.	</a:t>
            </a:r>
            <a:endParaRPr lang="ko-KR" altLang="en-US" dirty="0"/>
          </a:p>
        </p:txBody>
      </p:sp>
      <p:sp>
        <p:nvSpPr>
          <p:cNvPr id="54" name="직사각형 53"/>
          <p:cNvSpPr/>
          <p:nvPr/>
        </p:nvSpPr>
        <p:spPr>
          <a:xfrm>
            <a:off x="1224038" y="474347"/>
            <a:ext cx="6677025" cy="447675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p:cNvSpPr/>
          <p:nvPr/>
        </p:nvSpPr>
        <p:spPr>
          <a:xfrm>
            <a:off x="1224037" y="474346"/>
            <a:ext cx="6677025" cy="136080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header</a:t>
            </a:r>
            <a:endParaRPr lang="ko-KR" altLang="en-US" sz="900" dirty="0">
              <a:solidFill>
                <a:schemeClr val="tx1"/>
              </a:solidFill>
            </a:endParaRPr>
          </a:p>
        </p:txBody>
      </p:sp>
      <p:sp>
        <p:nvSpPr>
          <p:cNvPr id="10" name="직사각형 9"/>
          <p:cNvSpPr/>
          <p:nvPr/>
        </p:nvSpPr>
        <p:spPr>
          <a:xfrm>
            <a:off x="1278881" y="703382"/>
            <a:ext cx="6573449" cy="216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h1 &gt; </a:t>
            </a:r>
            <a:r>
              <a:rPr lang="en-US" altLang="ko-KR" sz="900" dirty="0" err="1" smtClean="0">
                <a:solidFill>
                  <a:schemeClr val="tx1"/>
                </a:solidFill>
              </a:rPr>
              <a:t>a.index</a:t>
            </a:r>
            <a:endParaRPr lang="ko-KR" altLang="en-US" sz="900" dirty="0">
              <a:solidFill>
                <a:schemeClr val="tx1"/>
              </a:solidFill>
            </a:endParaRPr>
          </a:p>
        </p:txBody>
      </p:sp>
      <p:sp>
        <p:nvSpPr>
          <p:cNvPr id="11" name="직사각형 10"/>
          <p:cNvSpPr/>
          <p:nvPr/>
        </p:nvSpPr>
        <p:spPr>
          <a:xfrm>
            <a:off x="1278881" y="990600"/>
            <a:ext cx="6573449" cy="78105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div.btn_container</a:t>
            </a:r>
            <a:endParaRPr lang="ko-KR" altLang="en-US" sz="900" dirty="0">
              <a:solidFill>
                <a:schemeClr val="tx1"/>
              </a:solidFill>
            </a:endParaRPr>
          </a:p>
        </p:txBody>
      </p:sp>
      <p:sp>
        <p:nvSpPr>
          <p:cNvPr id="12" name="직사각형 11"/>
          <p:cNvSpPr/>
          <p:nvPr/>
        </p:nvSpPr>
        <p:spPr>
          <a:xfrm>
            <a:off x="1342825" y="1224086"/>
            <a:ext cx="6451955" cy="216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button.about</a:t>
            </a:r>
            <a:endParaRPr lang="ko-KR" altLang="en-US" sz="900" dirty="0">
              <a:solidFill>
                <a:schemeClr val="tx1"/>
              </a:solidFill>
            </a:endParaRPr>
          </a:p>
        </p:txBody>
      </p:sp>
      <p:sp>
        <p:nvSpPr>
          <p:cNvPr id="13" name="직사각형 12"/>
          <p:cNvSpPr/>
          <p:nvPr/>
        </p:nvSpPr>
        <p:spPr>
          <a:xfrm>
            <a:off x="1342825" y="1480336"/>
            <a:ext cx="6451955" cy="216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button.contact</a:t>
            </a:r>
            <a:endParaRPr lang="ko-KR" altLang="en-US" sz="900" dirty="0">
              <a:solidFill>
                <a:schemeClr val="tx1"/>
              </a:solidFill>
            </a:endParaRPr>
          </a:p>
        </p:txBody>
      </p:sp>
      <p:sp>
        <p:nvSpPr>
          <p:cNvPr id="14" name="직사각형 13"/>
          <p:cNvSpPr/>
          <p:nvPr/>
        </p:nvSpPr>
        <p:spPr>
          <a:xfrm>
            <a:off x="1224036" y="1835150"/>
            <a:ext cx="6677025" cy="3115946"/>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main</a:t>
            </a:r>
            <a:endParaRPr lang="ko-KR" altLang="en-US" sz="900" dirty="0">
              <a:solidFill>
                <a:schemeClr val="tx1"/>
              </a:solidFill>
            </a:endParaRPr>
          </a:p>
        </p:txBody>
      </p:sp>
      <p:sp>
        <p:nvSpPr>
          <p:cNvPr id="15" name="직사각형 14"/>
          <p:cNvSpPr/>
          <p:nvPr/>
        </p:nvSpPr>
        <p:spPr>
          <a:xfrm>
            <a:off x="1282078" y="2089150"/>
            <a:ext cx="6573449" cy="2794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section .projects</a:t>
            </a:r>
            <a:endParaRPr lang="ko-KR" altLang="en-US" sz="900" dirty="0">
              <a:solidFill>
                <a:schemeClr val="tx1"/>
              </a:solidFill>
            </a:endParaRPr>
          </a:p>
        </p:txBody>
      </p:sp>
      <p:sp>
        <p:nvSpPr>
          <p:cNvPr id="16" name="직사각형 15"/>
          <p:cNvSpPr/>
          <p:nvPr/>
        </p:nvSpPr>
        <p:spPr>
          <a:xfrm>
            <a:off x="1342827" y="2355850"/>
            <a:ext cx="6451965" cy="76835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figure</a:t>
            </a:r>
            <a:endParaRPr lang="ko-KR" altLang="en-US" sz="900" dirty="0">
              <a:solidFill>
                <a:schemeClr val="tx1"/>
              </a:solidFill>
            </a:endParaRPr>
          </a:p>
        </p:txBody>
      </p:sp>
      <p:sp>
        <p:nvSpPr>
          <p:cNvPr id="20" name="직사각형 19"/>
          <p:cNvSpPr/>
          <p:nvPr/>
        </p:nvSpPr>
        <p:spPr>
          <a:xfrm>
            <a:off x="1396888" y="2591537"/>
            <a:ext cx="6343762"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 &gt; </a:t>
            </a:r>
            <a:r>
              <a:rPr lang="en-US" altLang="ko-KR" sz="900" dirty="0" err="1">
                <a:solidFill>
                  <a:schemeClr val="tx1"/>
                </a:solidFill>
              </a:rPr>
              <a:t>img</a:t>
            </a:r>
            <a:r>
              <a:rPr lang="en-US" altLang="ko-KR" sz="900" dirty="0">
                <a:solidFill>
                  <a:schemeClr val="tx1"/>
                </a:solidFill>
              </a:rPr>
              <a:t> + </a:t>
            </a:r>
            <a:r>
              <a:rPr lang="en-US" altLang="ko-KR" sz="900" dirty="0" err="1">
                <a:solidFill>
                  <a:schemeClr val="tx1"/>
                </a:solidFill>
              </a:rPr>
              <a:t>figcaption</a:t>
            </a:r>
            <a:endParaRPr lang="en-US" altLang="ko-KR" sz="900" dirty="0">
              <a:solidFill>
                <a:schemeClr val="tx1"/>
              </a:solidFill>
            </a:endParaRPr>
          </a:p>
        </p:txBody>
      </p:sp>
      <p:sp>
        <p:nvSpPr>
          <p:cNvPr id="21" name="직사각형 20"/>
          <p:cNvSpPr/>
          <p:nvPr/>
        </p:nvSpPr>
        <p:spPr>
          <a:xfrm>
            <a:off x="1397450" y="2853233"/>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span &gt; code</a:t>
            </a:r>
            <a:endParaRPr lang="en-US" altLang="ko-KR" sz="900" dirty="0">
              <a:solidFill>
                <a:schemeClr val="tx1"/>
              </a:solidFill>
            </a:endParaRPr>
          </a:p>
        </p:txBody>
      </p:sp>
      <p:sp>
        <p:nvSpPr>
          <p:cNvPr id="22" name="직사각형 21"/>
          <p:cNvSpPr/>
          <p:nvPr/>
        </p:nvSpPr>
        <p:spPr>
          <a:xfrm>
            <a:off x="1342815" y="3175000"/>
            <a:ext cx="6451965" cy="793749"/>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figure</a:t>
            </a:r>
            <a:endParaRPr lang="ko-KR" altLang="en-US" sz="900" dirty="0">
              <a:solidFill>
                <a:schemeClr val="tx1"/>
              </a:solidFill>
            </a:endParaRPr>
          </a:p>
        </p:txBody>
      </p:sp>
      <p:sp>
        <p:nvSpPr>
          <p:cNvPr id="23" name="직사각형 22"/>
          <p:cNvSpPr/>
          <p:nvPr/>
        </p:nvSpPr>
        <p:spPr>
          <a:xfrm>
            <a:off x="1397438" y="3400142"/>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 &gt; </a:t>
            </a:r>
            <a:r>
              <a:rPr lang="en-US" altLang="ko-KR" sz="900" dirty="0" err="1">
                <a:solidFill>
                  <a:schemeClr val="tx1"/>
                </a:solidFill>
              </a:rPr>
              <a:t>img</a:t>
            </a:r>
            <a:r>
              <a:rPr lang="en-US" altLang="ko-KR" sz="900" dirty="0">
                <a:solidFill>
                  <a:schemeClr val="tx1"/>
                </a:solidFill>
              </a:rPr>
              <a:t> + </a:t>
            </a:r>
            <a:r>
              <a:rPr lang="en-US" altLang="ko-KR" sz="900" dirty="0" err="1">
                <a:solidFill>
                  <a:schemeClr val="tx1"/>
                </a:solidFill>
              </a:rPr>
              <a:t>figcaption</a:t>
            </a:r>
            <a:endParaRPr lang="en-US" altLang="ko-KR" sz="900" dirty="0">
              <a:solidFill>
                <a:schemeClr val="tx1"/>
              </a:solidFill>
            </a:endParaRPr>
          </a:p>
        </p:txBody>
      </p:sp>
      <p:sp>
        <p:nvSpPr>
          <p:cNvPr id="24" name="직사각형 23"/>
          <p:cNvSpPr/>
          <p:nvPr/>
        </p:nvSpPr>
        <p:spPr>
          <a:xfrm>
            <a:off x="1397438" y="3671641"/>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span &gt; code</a:t>
            </a:r>
            <a:endParaRPr lang="en-US" altLang="ko-KR" sz="900" dirty="0">
              <a:solidFill>
                <a:schemeClr val="tx1"/>
              </a:solidFill>
            </a:endParaRPr>
          </a:p>
        </p:txBody>
      </p:sp>
      <p:sp>
        <p:nvSpPr>
          <p:cNvPr id="25" name="직사각형 24"/>
          <p:cNvSpPr/>
          <p:nvPr/>
        </p:nvSpPr>
        <p:spPr>
          <a:xfrm>
            <a:off x="1342803" y="4025900"/>
            <a:ext cx="6451965" cy="793749"/>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figure</a:t>
            </a:r>
            <a:endParaRPr lang="ko-KR" altLang="en-US" sz="900" dirty="0">
              <a:solidFill>
                <a:schemeClr val="tx1"/>
              </a:solidFill>
            </a:endParaRPr>
          </a:p>
        </p:txBody>
      </p:sp>
      <p:sp>
        <p:nvSpPr>
          <p:cNvPr id="26" name="직사각형 25"/>
          <p:cNvSpPr/>
          <p:nvPr/>
        </p:nvSpPr>
        <p:spPr>
          <a:xfrm>
            <a:off x="1397432" y="4244911"/>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 &gt; </a:t>
            </a:r>
            <a:r>
              <a:rPr lang="en-US" altLang="ko-KR" sz="900" dirty="0" err="1">
                <a:solidFill>
                  <a:schemeClr val="tx1"/>
                </a:solidFill>
              </a:rPr>
              <a:t>img</a:t>
            </a:r>
            <a:r>
              <a:rPr lang="en-US" altLang="ko-KR" sz="900" dirty="0">
                <a:solidFill>
                  <a:schemeClr val="tx1"/>
                </a:solidFill>
              </a:rPr>
              <a:t> + </a:t>
            </a:r>
            <a:r>
              <a:rPr lang="en-US" altLang="ko-KR" sz="900" dirty="0" err="1">
                <a:solidFill>
                  <a:schemeClr val="tx1"/>
                </a:solidFill>
              </a:rPr>
              <a:t>figcaption</a:t>
            </a:r>
            <a:endParaRPr lang="en-US" altLang="ko-KR" sz="900" dirty="0">
              <a:solidFill>
                <a:schemeClr val="tx1"/>
              </a:solidFill>
            </a:endParaRPr>
          </a:p>
        </p:txBody>
      </p:sp>
      <p:sp>
        <p:nvSpPr>
          <p:cNvPr id="27" name="직사각형 26"/>
          <p:cNvSpPr/>
          <p:nvPr/>
        </p:nvSpPr>
        <p:spPr>
          <a:xfrm>
            <a:off x="1397432" y="4525557"/>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span &gt; code</a:t>
            </a:r>
            <a:endParaRPr lang="en-US" altLang="ko-KR" sz="900" dirty="0">
              <a:solidFill>
                <a:schemeClr val="tx1"/>
              </a:solidFill>
            </a:endParaRPr>
          </a:p>
        </p:txBody>
      </p:sp>
    </p:spTree>
    <p:extLst>
      <p:ext uri="{BB962C8B-B14F-4D97-AF65-F5344CB8AC3E}">
        <p14:creationId xmlns:p14="http://schemas.microsoft.com/office/powerpoint/2010/main" val="2934158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8</a:t>
            </a:fld>
            <a:endParaRPr sz="1000">
              <a:solidFill>
                <a:srgbClr val="7F7F7F"/>
              </a:solidFill>
              <a:latin typeface="Arial"/>
              <a:ea typeface="Arial"/>
              <a:cs typeface="Arial"/>
              <a:sym typeface="Arial"/>
            </a:endParaRPr>
          </a:p>
        </p:txBody>
      </p:sp>
      <p:sp>
        <p:nvSpPr>
          <p:cNvPr id="2" name="제목 1"/>
          <p:cNvSpPr>
            <a:spLocks noGrp="1"/>
          </p:cNvSpPr>
          <p:nvPr>
            <p:ph type="title"/>
          </p:nvPr>
        </p:nvSpPr>
        <p:spPr/>
        <p:txBody>
          <a:bodyPr/>
          <a:lstStyle/>
          <a:p>
            <a:r>
              <a:rPr lang="en-US" altLang="ko-KR" dirty="0" smtClean="0"/>
              <a:t>Index (2)</a:t>
            </a:r>
            <a:endParaRPr lang="ko-KR" altLang="en-US" dirty="0"/>
          </a:p>
        </p:txBody>
      </p:sp>
      <p:sp>
        <p:nvSpPr>
          <p:cNvPr id="5" name="텍스트 개체 틀 4"/>
          <p:cNvSpPr>
            <a:spLocks noGrp="1"/>
          </p:cNvSpPr>
          <p:nvPr>
            <p:ph type="body" idx="1"/>
          </p:nvPr>
        </p:nvSpPr>
        <p:spPr/>
        <p:txBody>
          <a:bodyPr/>
          <a:lstStyle/>
          <a:p>
            <a:r>
              <a:rPr lang="en-US" altLang="ko-KR" dirty="0" smtClean="0"/>
              <a:t>2_1.	</a:t>
            </a:r>
            <a:endParaRPr lang="ko-KR" altLang="en-US" dirty="0"/>
          </a:p>
        </p:txBody>
      </p:sp>
      <p:sp>
        <p:nvSpPr>
          <p:cNvPr id="54" name="직사각형 53"/>
          <p:cNvSpPr/>
          <p:nvPr/>
        </p:nvSpPr>
        <p:spPr>
          <a:xfrm>
            <a:off x="1224038" y="474347"/>
            <a:ext cx="6677025" cy="447675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p:cNvSpPr/>
          <p:nvPr/>
        </p:nvSpPr>
        <p:spPr>
          <a:xfrm>
            <a:off x="1224036" y="474347"/>
            <a:ext cx="6677025" cy="447675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ko-KR" altLang="en-US" sz="900" dirty="0">
              <a:solidFill>
                <a:schemeClr val="tx1"/>
              </a:solidFill>
            </a:endParaRPr>
          </a:p>
        </p:txBody>
      </p:sp>
      <p:sp>
        <p:nvSpPr>
          <p:cNvPr id="36" name="직사각형 35"/>
          <p:cNvSpPr/>
          <p:nvPr/>
        </p:nvSpPr>
        <p:spPr>
          <a:xfrm>
            <a:off x="1282078" y="474347"/>
            <a:ext cx="6573449" cy="447675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ko-KR" altLang="en-US" sz="900" dirty="0">
              <a:solidFill>
                <a:schemeClr val="tx1"/>
              </a:solidFill>
            </a:endParaRPr>
          </a:p>
        </p:txBody>
      </p:sp>
      <p:sp>
        <p:nvSpPr>
          <p:cNvPr id="38" name="직사각형 37"/>
          <p:cNvSpPr/>
          <p:nvPr/>
        </p:nvSpPr>
        <p:spPr>
          <a:xfrm>
            <a:off x="1342827" y="474347"/>
            <a:ext cx="6451953" cy="1411603"/>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article.info</a:t>
            </a:r>
            <a:endParaRPr lang="ko-KR" altLang="en-US" sz="900" dirty="0">
              <a:solidFill>
                <a:schemeClr val="tx1"/>
              </a:solidFill>
            </a:endParaRPr>
          </a:p>
        </p:txBody>
      </p:sp>
      <p:sp>
        <p:nvSpPr>
          <p:cNvPr id="42" name="직사각형 41"/>
          <p:cNvSpPr/>
          <p:nvPr/>
        </p:nvSpPr>
        <p:spPr>
          <a:xfrm>
            <a:off x="1392384" y="1244600"/>
            <a:ext cx="6352818" cy="5842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div.container</a:t>
            </a:r>
            <a:endParaRPr lang="en-US" altLang="ko-KR" sz="900" dirty="0">
              <a:solidFill>
                <a:schemeClr val="tx1"/>
              </a:solidFill>
            </a:endParaRPr>
          </a:p>
        </p:txBody>
      </p:sp>
      <p:sp>
        <p:nvSpPr>
          <p:cNvPr id="43" name="직사각형 42"/>
          <p:cNvSpPr/>
          <p:nvPr/>
        </p:nvSpPr>
        <p:spPr>
          <a:xfrm>
            <a:off x="1441964" y="1535554"/>
            <a:ext cx="1750420" cy="216000"/>
          </a:xfrm>
          <a:prstGeom prst="rect">
            <a:avLst/>
          </a:prstGeom>
          <a:solidFill>
            <a:schemeClr val="bg1">
              <a:lumMod val="5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p.contact</a:t>
            </a:r>
            <a:endParaRPr lang="en-US" altLang="ko-KR" sz="900" dirty="0">
              <a:solidFill>
                <a:schemeClr val="tx1"/>
              </a:solidFill>
            </a:endParaRPr>
          </a:p>
        </p:txBody>
      </p:sp>
      <p:sp>
        <p:nvSpPr>
          <p:cNvPr id="44" name="직사각형 43"/>
          <p:cNvSpPr/>
          <p:nvPr/>
        </p:nvSpPr>
        <p:spPr>
          <a:xfrm>
            <a:off x="3276600" y="1535554"/>
            <a:ext cx="4421743" cy="216000"/>
          </a:xfrm>
          <a:prstGeom prst="rect">
            <a:avLst/>
          </a:prstGeom>
          <a:solidFill>
            <a:schemeClr val="bg1">
              <a:lumMod val="5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p.introduce</a:t>
            </a:r>
            <a:endParaRPr lang="en-US" altLang="ko-KR" sz="900" dirty="0">
              <a:solidFill>
                <a:schemeClr val="tx1"/>
              </a:solidFill>
            </a:endParaRPr>
          </a:p>
        </p:txBody>
      </p:sp>
      <p:sp>
        <p:nvSpPr>
          <p:cNvPr id="45" name="직사각형 44"/>
          <p:cNvSpPr/>
          <p:nvPr/>
        </p:nvSpPr>
        <p:spPr>
          <a:xfrm>
            <a:off x="1342827" y="1943100"/>
            <a:ext cx="6451953" cy="123825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article.education</a:t>
            </a:r>
            <a:endParaRPr lang="ko-KR" altLang="en-US" sz="900" dirty="0">
              <a:solidFill>
                <a:schemeClr val="tx1"/>
              </a:solidFill>
            </a:endParaRPr>
          </a:p>
        </p:txBody>
      </p:sp>
      <p:sp>
        <p:nvSpPr>
          <p:cNvPr id="46" name="직사각형 45"/>
          <p:cNvSpPr/>
          <p:nvPr/>
        </p:nvSpPr>
        <p:spPr>
          <a:xfrm>
            <a:off x="1386139" y="2320862"/>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h2</a:t>
            </a:r>
            <a:endParaRPr lang="en-US" altLang="ko-KR" sz="900" dirty="0">
              <a:solidFill>
                <a:schemeClr val="tx1"/>
              </a:solidFill>
            </a:endParaRPr>
          </a:p>
        </p:txBody>
      </p:sp>
      <p:sp>
        <p:nvSpPr>
          <p:cNvPr id="35" name="직사각형 34"/>
          <p:cNvSpPr/>
          <p:nvPr/>
        </p:nvSpPr>
        <p:spPr>
          <a:xfrm>
            <a:off x="1392394" y="2604722"/>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37" name="직사각형 36"/>
          <p:cNvSpPr/>
          <p:nvPr/>
        </p:nvSpPr>
        <p:spPr>
          <a:xfrm>
            <a:off x="1342827" y="3238500"/>
            <a:ext cx="6451953" cy="1649097"/>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article.skills</a:t>
            </a:r>
            <a:endParaRPr lang="ko-KR" altLang="en-US" sz="900" dirty="0">
              <a:solidFill>
                <a:schemeClr val="tx1"/>
              </a:solidFill>
            </a:endParaRPr>
          </a:p>
        </p:txBody>
      </p:sp>
      <p:sp>
        <p:nvSpPr>
          <p:cNvPr id="47" name="직사각형 46"/>
          <p:cNvSpPr/>
          <p:nvPr/>
        </p:nvSpPr>
        <p:spPr>
          <a:xfrm>
            <a:off x="1392394" y="3828247"/>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48" name="직사각형 47"/>
          <p:cNvSpPr/>
          <p:nvPr/>
        </p:nvSpPr>
        <p:spPr>
          <a:xfrm>
            <a:off x="1392394" y="408149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49" name="직사각형 48"/>
          <p:cNvSpPr/>
          <p:nvPr/>
        </p:nvSpPr>
        <p:spPr>
          <a:xfrm>
            <a:off x="4629106" y="408149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50" name="직사각형 49"/>
          <p:cNvSpPr/>
          <p:nvPr/>
        </p:nvSpPr>
        <p:spPr>
          <a:xfrm>
            <a:off x="1386139" y="2883197"/>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51" name="직사각형 50"/>
          <p:cNvSpPr/>
          <p:nvPr/>
        </p:nvSpPr>
        <p:spPr>
          <a:xfrm>
            <a:off x="1392394" y="3565697"/>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h2</a:t>
            </a:r>
            <a:endParaRPr lang="en-US" altLang="ko-KR" sz="900" dirty="0">
              <a:solidFill>
                <a:schemeClr val="tx1"/>
              </a:solidFill>
            </a:endParaRPr>
          </a:p>
        </p:txBody>
      </p:sp>
      <p:sp>
        <p:nvSpPr>
          <p:cNvPr id="52" name="직사각형 51"/>
          <p:cNvSpPr/>
          <p:nvPr/>
        </p:nvSpPr>
        <p:spPr>
          <a:xfrm>
            <a:off x="1392394" y="434404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53" name="직사각형 52"/>
          <p:cNvSpPr/>
          <p:nvPr/>
        </p:nvSpPr>
        <p:spPr>
          <a:xfrm>
            <a:off x="4629106" y="434404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55" name="직사각형 54"/>
          <p:cNvSpPr/>
          <p:nvPr/>
        </p:nvSpPr>
        <p:spPr>
          <a:xfrm>
            <a:off x="1392384" y="461294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56" name="직사각형 55"/>
          <p:cNvSpPr/>
          <p:nvPr/>
        </p:nvSpPr>
        <p:spPr>
          <a:xfrm>
            <a:off x="4629096" y="461294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60" name="직사각형 59"/>
          <p:cNvSpPr/>
          <p:nvPr/>
        </p:nvSpPr>
        <p:spPr>
          <a:xfrm>
            <a:off x="1392630" y="967324"/>
            <a:ext cx="18000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strong</a:t>
            </a:r>
            <a:endParaRPr lang="en-US" altLang="ko-KR" sz="900" dirty="0">
              <a:solidFill>
                <a:schemeClr val="tx1"/>
              </a:solidFill>
            </a:endParaRPr>
          </a:p>
        </p:txBody>
      </p:sp>
      <p:sp>
        <p:nvSpPr>
          <p:cNvPr id="61" name="직사각형 60"/>
          <p:cNvSpPr/>
          <p:nvPr/>
        </p:nvSpPr>
        <p:spPr>
          <a:xfrm>
            <a:off x="3669049" y="967324"/>
            <a:ext cx="18000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span</a:t>
            </a:r>
            <a:endParaRPr lang="en-US" altLang="ko-KR" sz="900" dirty="0">
              <a:solidFill>
                <a:schemeClr val="tx1"/>
              </a:solidFill>
            </a:endParaRPr>
          </a:p>
        </p:txBody>
      </p:sp>
      <p:sp>
        <p:nvSpPr>
          <p:cNvPr id="62" name="직사각형 61"/>
          <p:cNvSpPr/>
          <p:nvPr/>
        </p:nvSpPr>
        <p:spPr>
          <a:xfrm>
            <a:off x="5945448" y="967324"/>
            <a:ext cx="18000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img</a:t>
            </a:r>
            <a:endParaRPr lang="en-US" altLang="ko-KR" sz="900" dirty="0">
              <a:solidFill>
                <a:schemeClr val="tx1"/>
              </a:solidFill>
            </a:endParaRPr>
          </a:p>
        </p:txBody>
      </p:sp>
      <p:sp>
        <p:nvSpPr>
          <p:cNvPr id="63" name="직사각형 62"/>
          <p:cNvSpPr/>
          <p:nvPr/>
        </p:nvSpPr>
        <p:spPr>
          <a:xfrm>
            <a:off x="1390948" y="689172"/>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h2</a:t>
            </a:r>
            <a:endParaRPr lang="en-US" altLang="ko-KR" sz="900" dirty="0">
              <a:solidFill>
                <a:schemeClr val="tx1"/>
              </a:solidFill>
            </a:endParaRPr>
          </a:p>
        </p:txBody>
      </p:sp>
    </p:spTree>
    <p:extLst>
      <p:ext uri="{BB962C8B-B14F-4D97-AF65-F5344CB8AC3E}">
        <p14:creationId xmlns:p14="http://schemas.microsoft.com/office/powerpoint/2010/main" val="3629778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9</a:t>
            </a:fld>
            <a:endParaRPr sz="1000">
              <a:solidFill>
                <a:srgbClr val="7F7F7F"/>
              </a:solidFill>
              <a:latin typeface="Arial"/>
              <a:ea typeface="Arial"/>
              <a:cs typeface="Arial"/>
              <a:sym typeface="Arial"/>
            </a:endParaRPr>
          </a:p>
        </p:txBody>
      </p:sp>
      <p:sp>
        <p:nvSpPr>
          <p:cNvPr id="2" name="제목 1"/>
          <p:cNvSpPr>
            <a:spLocks noGrp="1"/>
          </p:cNvSpPr>
          <p:nvPr>
            <p:ph type="title"/>
          </p:nvPr>
        </p:nvSpPr>
        <p:spPr/>
        <p:txBody>
          <a:bodyPr/>
          <a:lstStyle/>
          <a:p>
            <a:r>
              <a:rPr lang="en-US" altLang="ko-KR" dirty="0" smtClean="0"/>
              <a:t>Index (3)</a:t>
            </a:r>
            <a:endParaRPr lang="ko-KR" altLang="en-US" dirty="0"/>
          </a:p>
        </p:txBody>
      </p:sp>
      <p:sp>
        <p:nvSpPr>
          <p:cNvPr id="5" name="텍스트 개체 틀 4"/>
          <p:cNvSpPr>
            <a:spLocks noGrp="1"/>
          </p:cNvSpPr>
          <p:nvPr>
            <p:ph type="body" idx="1"/>
          </p:nvPr>
        </p:nvSpPr>
        <p:spPr/>
        <p:txBody>
          <a:bodyPr/>
          <a:lstStyle/>
          <a:p>
            <a:r>
              <a:rPr lang="en-US" altLang="ko-KR" dirty="0" smtClean="0"/>
              <a:t>2_1.	</a:t>
            </a:r>
            <a:endParaRPr lang="ko-KR" altLang="en-US" dirty="0"/>
          </a:p>
        </p:txBody>
      </p:sp>
      <p:sp>
        <p:nvSpPr>
          <p:cNvPr id="54" name="직사각형 53"/>
          <p:cNvSpPr/>
          <p:nvPr/>
        </p:nvSpPr>
        <p:spPr>
          <a:xfrm>
            <a:off x="1224038" y="474347"/>
            <a:ext cx="6677025" cy="447675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p:cNvSpPr/>
          <p:nvPr/>
        </p:nvSpPr>
        <p:spPr>
          <a:xfrm>
            <a:off x="1224036" y="474347"/>
            <a:ext cx="6677025" cy="3996053"/>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ko-KR" altLang="en-US" sz="900" dirty="0">
              <a:solidFill>
                <a:schemeClr val="tx1"/>
              </a:solidFill>
            </a:endParaRPr>
          </a:p>
        </p:txBody>
      </p:sp>
      <p:sp>
        <p:nvSpPr>
          <p:cNvPr id="25" name="직사각형 24"/>
          <p:cNvSpPr/>
          <p:nvPr/>
        </p:nvSpPr>
        <p:spPr>
          <a:xfrm>
            <a:off x="1282078" y="615950"/>
            <a:ext cx="6573449" cy="37846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section#contact</a:t>
            </a:r>
            <a:endParaRPr lang="en-US" altLang="ko-KR" sz="900" dirty="0" smtClean="0">
              <a:solidFill>
                <a:schemeClr val="tx1"/>
              </a:solidFill>
            </a:endParaRPr>
          </a:p>
        </p:txBody>
      </p:sp>
      <p:sp>
        <p:nvSpPr>
          <p:cNvPr id="31" name="직사각형 30"/>
          <p:cNvSpPr/>
          <p:nvPr/>
        </p:nvSpPr>
        <p:spPr>
          <a:xfrm>
            <a:off x="1342827" y="2712722"/>
            <a:ext cx="6451953" cy="1626772"/>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form#getInTouch</a:t>
            </a:r>
            <a:endParaRPr lang="ko-KR" altLang="en-US" sz="900" dirty="0">
              <a:solidFill>
                <a:schemeClr val="tx1"/>
              </a:solidFill>
            </a:endParaRPr>
          </a:p>
        </p:txBody>
      </p:sp>
      <p:sp>
        <p:nvSpPr>
          <p:cNvPr id="32" name="직사각형 31"/>
          <p:cNvSpPr/>
          <p:nvPr/>
        </p:nvSpPr>
        <p:spPr>
          <a:xfrm>
            <a:off x="1386043" y="3498015"/>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input cellphone</a:t>
            </a:r>
            <a:endParaRPr lang="en-US" altLang="ko-KR" sz="900" dirty="0">
              <a:solidFill>
                <a:schemeClr val="tx1"/>
              </a:solidFill>
            </a:endParaRPr>
          </a:p>
        </p:txBody>
      </p:sp>
      <p:sp>
        <p:nvSpPr>
          <p:cNvPr id="58" name="직사각형 57"/>
          <p:cNvSpPr/>
          <p:nvPr/>
        </p:nvSpPr>
        <p:spPr>
          <a:xfrm>
            <a:off x="1386043" y="3778874"/>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textarea</a:t>
            </a:r>
            <a:r>
              <a:rPr lang="en-US" altLang="ko-KR" sz="900" dirty="0" smtClean="0">
                <a:solidFill>
                  <a:schemeClr val="tx1"/>
                </a:solidFill>
              </a:rPr>
              <a:t> message</a:t>
            </a:r>
            <a:endParaRPr lang="en-US" altLang="ko-KR" sz="900" dirty="0">
              <a:solidFill>
                <a:schemeClr val="tx1"/>
              </a:solidFill>
            </a:endParaRPr>
          </a:p>
        </p:txBody>
      </p:sp>
      <p:sp>
        <p:nvSpPr>
          <p:cNvPr id="59" name="직사각형 58"/>
          <p:cNvSpPr/>
          <p:nvPr/>
        </p:nvSpPr>
        <p:spPr>
          <a:xfrm>
            <a:off x="1386141" y="4059733"/>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input button</a:t>
            </a:r>
            <a:endParaRPr lang="en-US" altLang="ko-KR" sz="900" dirty="0">
              <a:solidFill>
                <a:schemeClr val="tx1"/>
              </a:solidFill>
            </a:endParaRPr>
          </a:p>
        </p:txBody>
      </p:sp>
      <p:sp>
        <p:nvSpPr>
          <p:cNvPr id="60" name="직사각형 59"/>
          <p:cNvSpPr/>
          <p:nvPr/>
        </p:nvSpPr>
        <p:spPr>
          <a:xfrm>
            <a:off x="1223939" y="4424047"/>
            <a:ext cx="6677025" cy="52705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footer</a:t>
            </a:r>
            <a:endParaRPr lang="ko-KR" altLang="en-US" sz="900" dirty="0">
              <a:solidFill>
                <a:schemeClr val="tx1"/>
              </a:solidFill>
            </a:endParaRPr>
          </a:p>
        </p:txBody>
      </p:sp>
      <p:sp>
        <p:nvSpPr>
          <p:cNvPr id="61" name="직사각형 60"/>
          <p:cNvSpPr/>
          <p:nvPr/>
        </p:nvSpPr>
        <p:spPr>
          <a:xfrm>
            <a:off x="1282077" y="4664445"/>
            <a:ext cx="6573449" cy="216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p>
        </p:txBody>
      </p:sp>
      <p:sp>
        <p:nvSpPr>
          <p:cNvPr id="66" name="직사각형 65"/>
          <p:cNvSpPr/>
          <p:nvPr/>
        </p:nvSpPr>
        <p:spPr>
          <a:xfrm>
            <a:off x="1386043" y="2936297"/>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input name</a:t>
            </a:r>
            <a:endParaRPr lang="en-US" altLang="ko-KR" sz="900" dirty="0">
              <a:solidFill>
                <a:schemeClr val="tx1"/>
              </a:solidFill>
            </a:endParaRPr>
          </a:p>
        </p:txBody>
      </p:sp>
      <p:sp>
        <p:nvSpPr>
          <p:cNvPr id="67" name="직사각형 66"/>
          <p:cNvSpPr/>
          <p:nvPr/>
        </p:nvSpPr>
        <p:spPr>
          <a:xfrm>
            <a:off x="1386043" y="3217156"/>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input email</a:t>
            </a:r>
            <a:endParaRPr lang="en-US" altLang="ko-KR" sz="900" dirty="0">
              <a:solidFill>
                <a:schemeClr val="tx1"/>
              </a:solidFill>
            </a:endParaRPr>
          </a:p>
        </p:txBody>
      </p:sp>
      <p:sp>
        <p:nvSpPr>
          <p:cNvPr id="68" name="직사각형 67"/>
          <p:cNvSpPr/>
          <p:nvPr/>
        </p:nvSpPr>
        <p:spPr>
          <a:xfrm>
            <a:off x="1344176" y="869950"/>
            <a:ext cx="6451953" cy="762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div.text_container</a:t>
            </a:r>
            <a:endParaRPr lang="ko-KR" altLang="en-US" sz="900" dirty="0">
              <a:solidFill>
                <a:schemeClr val="tx1"/>
              </a:solidFill>
            </a:endParaRPr>
          </a:p>
        </p:txBody>
      </p:sp>
      <p:sp>
        <p:nvSpPr>
          <p:cNvPr id="69" name="직사각형 68"/>
          <p:cNvSpPr/>
          <p:nvPr/>
        </p:nvSpPr>
        <p:spPr>
          <a:xfrm>
            <a:off x="1393743" y="1141525"/>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strong</a:t>
            </a:r>
            <a:endParaRPr lang="en-US" altLang="ko-KR" sz="900" dirty="0">
              <a:solidFill>
                <a:schemeClr val="tx1"/>
              </a:solidFill>
            </a:endParaRPr>
          </a:p>
        </p:txBody>
      </p:sp>
      <p:sp>
        <p:nvSpPr>
          <p:cNvPr id="70" name="직사각형 69"/>
          <p:cNvSpPr/>
          <p:nvPr/>
        </p:nvSpPr>
        <p:spPr>
          <a:xfrm>
            <a:off x="1393743" y="1358851"/>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71" name="직사각형 70"/>
          <p:cNvSpPr/>
          <p:nvPr/>
        </p:nvSpPr>
        <p:spPr>
          <a:xfrm>
            <a:off x="1344176" y="1676400"/>
            <a:ext cx="6451953" cy="993357"/>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div.social</a:t>
            </a:r>
            <a:endParaRPr lang="ko-KR" altLang="en-US" sz="900" dirty="0">
              <a:solidFill>
                <a:schemeClr val="tx1"/>
              </a:solidFill>
            </a:endParaRPr>
          </a:p>
        </p:txBody>
      </p:sp>
      <p:sp>
        <p:nvSpPr>
          <p:cNvPr id="72" name="직사각형 71"/>
          <p:cNvSpPr/>
          <p:nvPr/>
        </p:nvSpPr>
        <p:spPr>
          <a:xfrm>
            <a:off x="1386044" y="2156993"/>
            <a:ext cx="63605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a.github</a:t>
            </a:r>
            <a:endParaRPr lang="ko-KR" altLang="en-US" sz="900" dirty="0">
              <a:solidFill>
                <a:schemeClr val="tx1"/>
              </a:solidFill>
            </a:endParaRPr>
          </a:p>
        </p:txBody>
      </p:sp>
      <p:sp>
        <p:nvSpPr>
          <p:cNvPr id="73" name="직사각형 72"/>
          <p:cNvSpPr/>
          <p:nvPr/>
        </p:nvSpPr>
        <p:spPr>
          <a:xfrm>
            <a:off x="1386044" y="2404743"/>
            <a:ext cx="63605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a.linkedin</a:t>
            </a:r>
            <a:endParaRPr lang="ko-KR" altLang="en-US" sz="900" dirty="0">
              <a:solidFill>
                <a:schemeClr val="tx1"/>
              </a:solidFill>
            </a:endParaRPr>
          </a:p>
        </p:txBody>
      </p:sp>
      <p:sp>
        <p:nvSpPr>
          <p:cNvPr id="74" name="직사각형 73"/>
          <p:cNvSpPr/>
          <p:nvPr/>
        </p:nvSpPr>
        <p:spPr>
          <a:xfrm>
            <a:off x="1386044" y="1890193"/>
            <a:ext cx="63605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a.gmail</a:t>
            </a:r>
            <a:endParaRPr lang="ko-KR" altLang="en-US" sz="900" dirty="0">
              <a:solidFill>
                <a:schemeClr val="tx1"/>
              </a:solidFill>
            </a:endParaRPr>
          </a:p>
        </p:txBody>
      </p:sp>
    </p:spTree>
    <p:extLst>
      <p:ext uri="{BB962C8B-B14F-4D97-AF65-F5344CB8AC3E}">
        <p14:creationId xmlns:p14="http://schemas.microsoft.com/office/powerpoint/2010/main" val="4056678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표지">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간지등">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디자인 사용자 지정">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간지등">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4780</TotalTime>
  <Words>488</Words>
  <Application>Microsoft Office PowerPoint</Application>
  <PresentationFormat>화면 슬라이드 쇼(16:9)</PresentationFormat>
  <Paragraphs>226</Paragraphs>
  <Slides>19</Slides>
  <Notes>13</Notes>
  <HiddenSlides>0</HiddenSlides>
  <MMClips>0</MMClips>
  <ScaleCrop>false</ScaleCrop>
  <HeadingPairs>
    <vt:vector size="4" baseType="variant">
      <vt:variant>
        <vt:lpstr>테마</vt:lpstr>
      </vt:variant>
      <vt:variant>
        <vt:i4>4</vt:i4>
      </vt:variant>
      <vt:variant>
        <vt:lpstr>슬라이드 제목</vt:lpstr>
      </vt:variant>
      <vt:variant>
        <vt:i4>19</vt:i4>
      </vt:variant>
    </vt:vector>
  </HeadingPairs>
  <TitlesOfParts>
    <vt:vector size="23" baseType="lpstr">
      <vt:lpstr>표지</vt:lpstr>
      <vt:lpstr>간지등</vt:lpstr>
      <vt:lpstr>1_디자인 사용자 지정</vt:lpstr>
      <vt:lpstr>1_간지등</vt:lpstr>
      <vt:lpstr>화면설계_포트폴리오 소개 페이지</vt:lpstr>
      <vt:lpstr>Document History</vt:lpstr>
      <vt:lpstr>Index</vt:lpstr>
      <vt:lpstr>1. Information Architecture</vt:lpstr>
      <vt:lpstr>Information Architecture(정보구조)</vt:lpstr>
      <vt:lpstr>2. Wireframe</vt:lpstr>
      <vt:lpstr>Index (1)</vt:lpstr>
      <vt:lpstr>Index (2)</vt:lpstr>
      <vt:lpstr>Index (3)</vt:lpstr>
      <vt:lpstr>3. 화면 설계</vt:lpstr>
      <vt:lpstr>Index</vt:lpstr>
      <vt:lpstr>Index_about (1)</vt:lpstr>
      <vt:lpstr>Index_about (2)</vt:lpstr>
      <vt:lpstr>Index_contact</vt:lpstr>
      <vt:lpstr>4. 기능 구현</vt:lpstr>
      <vt:lpstr>Index</vt:lpstr>
      <vt:lpstr>About, Contact</vt:lpstr>
      <vt:lpstr>5. 디자인 요소</vt:lpstr>
      <vt:lpstr>디자인 요소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Minideco 홈페이지 리뉴얼</dc:title>
  <dc:creator>Administrator</dc:creator>
  <cp:lastModifiedBy>Windows 사용자</cp:lastModifiedBy>
  <cp:revision>211</cp:revision>
  <dcterms:modified xsi:type="dcterms:W3CDTF">2020-05-19T10:06:26Z</dcterms:modified>
</cp:coreProperties>
</file>