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2"/>
  </p:notesMasterIdLst>
  <p:handoutMasterIdLst>
    <p:handoutMasterId r:id="rId23"/>
  </p:handoutMasterIdLst>
  <p:sldIdLst>
    <p:sldId id="288" r:id="rId4"/>
    <p:sldId id="257" r:id="rId5"/>
    <p:sldId id="300" r:id="rId6"/>
    <p:sldId id="301" r:id="rId7"/>
    <p:sldId id="259" r:id="rId8"/>
    <p:sldId id="303" r:id="rId9"/>
    <p:sldId id="308" r:id="rId10"/>
    <p:sldId id="302" r:id="rId11"/>
    <p:sldId id="334" r:id="rId12"/>
    <p:sldId id="310" r:id="rId13"/>
    <p:sldId id="291" r:id="rId14"/>
    <p:sldId id="316" r:id="rId15"/>
    <p:sldId id="317" r:id="rId16"/>
    <p:sldId id="318" r:id="rId17"/>
    <p:sldId id="312" r:id="rId18"/>
    <p:sldId id="326" r:id="rId19"/>
    <p:sldId id="327" r:id="rId20"/>
    <p:sldId id="29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6457" autoAdjust="0"/>
  </p:normalViewPr>
  <p:slideViewPr>
    <p:cSldViewPr snapToGrid="0">
      <p:cViewPr varScale="1">
        <p:scale>
          <a:sx n="149" d="100"/>
          <a:sy n="149" d="100"/>
        </p:scale>
        <p:origin x="-8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7301" y="964671"/>
            <a:ext cx="2032929" cy="37779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2020 S/S </a:t>
            </a:r>
            <a:r>
              <a:rPr lang="ko-KR" altLang="en-US" dirty="0" smtClean="0">
                <a:latin typeface="+mn-ea"/>
                <a:ea typeface="+mn-ea"/>
              </a:rPr>
              <a:t>패션 </a:t>
            </a:r>
            <a:r>
              <a:rPr lang="ko-KR" altLang="en-US" dirty="0" err="1" smtClean="0">
                <a:latin typeface="+mn-ea"/>
                <a:ea typeface="+mn-ea"/>
              </a:rPr>
              <a:t>트렌트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0301" y="1653141"/>
            <a:ext cx="1262256" cy="1976031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802633" y="1644569"/>
            <a:ext cx="1262256" cy="1984056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617422"/>
            <a:ext cx="1262256" cy="1976031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50" name="타원 4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68074" y="3782396"/>
            <a:ext cx="84670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#1. Shorts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1523" y="3782396"/>
            <a:ext cx="1184941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#2. Classic Blue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34708" y="3782396"/>
            <a:ext cx="925253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#3. </a:t>
            </a:r>
            <a:r>
              <a:rPr lang="en-US" altLang="ko-KR" sz="1100" dirty="0" err="1" smtClean="0">
                <a:latin typeface="+mn-ea"/>
                <a:ea typeface="+mn-ea"/>
              </a:rPr>
              <a:t>Newtro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24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0237" y="1228718"/>
            <a:ext cx="2335042" cy="3037921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아이템 </a:t>
            </a:r>
            <a:r>
              <a:rPr lang="en-US" altLang="ko-KR" dirty="0" smtClean="0"/>
              <a:t>on Catwalk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102348" y="697188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flipH="1">
            <a:off x="45543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0237" y="4430470"/>
            <a:ext cx="67380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04046" y="4430470"/>
            <a:ext cx="166123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16"/>
          <p:cNvSpPr/>
          <p:nvPr/>
        </p:nvSpPr>
        <p:spPr>
          <a:xfrm>
            <a:off x="304848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9507" y="1228719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latin typeface="+mn-ea"/>
                <a:ea typeface="+mn-ea"/>
              </a:rPr>
              <a:t>#1. Shorts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4017" y="1811663"/>
            <a:ext cx="1963999" cy="249299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한 여름의 특권과도 같은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latin typeface="+mn-ea"/>
                <a:ea typeface="+mn-ea"/>
              </a:rPr>
              <a:t>셋업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ko-KR" altLang="en-US" sz="800" dirty="0" err="1">
                <a:latin typeface="+mn-ea"/>
                <a:ea typeface="+mn-ea"/>
              </a:rPr>
              <a:t>수트와</a:t>
            </a:r>
            <a:r>
              <a:rPr lang="ko-KR" altLang="en-US" sz="800" dirty="0">
                <a:latin typeface="+mn-ea"/>
                <a:ea typeface="+mn-ea"/>
              </a:rPr>
              <a:t> 매치해 </a:t>
            </a:r>
            <a:r>
              <a:rPr lang="ko-KR" altLang="en-US" sz="800" dirty="0" err="1" smtClean="0">
                <a:latin typeface="+mn-ea"/>
                <a:ea typeface="+mn-ea"/>
              </a:rPr>
              <a:t>스타일리쉬함을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극대화할 수 있는 버뮤다 </a:t>
            </a:r>
            <a:r>
              <a:rPr lang="ko-KR" altLang="en-US" sz="800" dirty="0" err="1" smtClean="0">
                <a:latin typeface="+mn-ea"/>
                <a:ea typeface="+mn-ea"/>
              </a:rPr>
              <a:t>쇼츠부터</a:t>
            </a:r>
            <a:endParaRPr lang="ko-KR" altLang="en-US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에너제틱한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에슬레저룩을</a:t>
            </a:r>
            <a:r>
              <a:rPr lang="ko-KR" altLang="en-US" sz="800" dirty="0" smtClean="0">
                <a:latin typeface="+mn-ea"/>
                <a:ea typeface="+mn-ea"/>
              </a:rPr>
              <a:t> 연출할 수 있는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스판</a:t>
            </a:r>
            <a:r>
              <a:rPr lang="ko-KR" altLang="en-US" sz="800" dirty="0" smtClean="0">
                <a:latin typeface="+mn-ea"/>
                <a:ea typeface="+mn-ea"/>
              </a:rPr>
              <a:t> 소재의 </a:t>
            </a:r>
            <a:r>
              <a:rPr lang="ko-KR" altLang="en-US" sz="800" dirty="0" err="1" smtClean="0">
                <a:latin typeface="+mn-ea"/>
                <a:ea typeface="+mn-ea"/>
              </a:rPr>
              <a:t>바이커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과감한 길이의 </a:t>
            </a:r>
            <a:r>
              <a:rPr lang="ko-KR" altLang="en-US" sz="800" dirty="0" err="1" smtClean="0">
                <a:latin typeface="+mn-ea"/>
                <a:ea typeface="+mn-ea"/>
              </a:rPr>
              <a:t>숏팬츠까지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다양한 소재를 활용한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ko-KR" altLang="en-US" sz="800" dirty="0" smtClean="0">
                <a:latin typeface="+mn-ea"/>
                <a:ea typeface="+mn-ea"/>
              </a:rPr>
              <a:t> 아이템을 통해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이번 여름을 준비해보자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20536802">
            <a:off x="2462286" y="3611880"/>
            <a:ext cx="258839" cy="411480"/>
            <a:chOff x="1304046" y="2026920"/>
            <a:chExt cx="493712" cy="784860"/>
          </a:xfrm>
          <a:solidFill>
            <a:schemeClr val="bg1">
              <a:lumMod val="6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1516380" y="2482532"/>
              <a:ext cx="57382" cy="32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1304046" y="2026920"/>
              <a:ext cx="493712" cy="4937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346559" y="1378973"/>
            <a:ext cx="2174406" cy="2828932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 _ on Catwalk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242047" y="628123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갈매기형 수장 20"/>
          <p:cNvSpPr/>
          <p:nvPr/>
        </p:nvSpPr>
        <p:spPr>
          <a:xfrm flipH="1">
            <a:off x="208738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68043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5644" y="823663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#1. Shorts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230" y="4629150"/>
            <a:ext cx="503664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4 / 10</a:t>
            </a:r>
          </a:p>
        </p:txBody>
      </p:sp>
    </p:spTree>
    <p:extLst>
      <p:ext uri="{BB962C8B-B14F-4D97-AF65-F5344CB8AC3E}">
        <p14:creationId xmlns:p14="http://schemas.microsoft.com/office/powerpoint/2010/main" val="12275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19515" y="2320378"/>
            <a:ext cx="2228494" cy="76174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  <a:ea typeface="+mn-ea"/>
              </a:rPr>
              <a:t>개</a:t>
            </a:r>
            <a:r>
              <a:rPr lang="ko-KR" altLang="en-US" sz="1100" b="1" dirty="0">
                <a:latin typeface="+mn-ea"/>
                <a:ea typeface="+mn-ea"/>
              </a:rPr>
              <a:t>인</a:t>
            </a:r>
            <a:r>
              <a:rPr lang="ko-KR" altLang="en-US" sz="1100" b="1" dirty="0" smtClean="0">
                <a:latin typeface="+mn-ea"/>
                <a:ea typeface="+mn-ea"/>
              </a:rPr>
              <a:t>의 취향</a:t>
            </a:r>
            <a:r>
              <a:rPr lang="ko-KR" altLang="en-US" sz="1100" dirty="0" smtClean="0">
                <a:latin typeface="+mn-ea"/>
                <a:ea typeface="+mn-ea"/>
              </a:rPr>
              <a:t>은 존중되어야 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내 취향을 저격할 스타일링이 궁금하다면</a:t>
            </a:r>
            <a:r>
              <a:rPr lang="en-US" altLang="ko-KR" sz="900" dirty="0" smtClean="0">
                <a:latin typeface="+mn-ea"/>
                <a:ea typeface="+mn-ea"/>
              </a:rPr>
              <a:t>?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5025" y="3565748"/>
            <a:ext cx="617477" cy="3370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GO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85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05649" y="2421827"/>
            <a:ext cx="1656224" cy="33701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내 취향은 소나무다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6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0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7521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)*</a:t>
            </a:r>
            <a:r>
              <a:rPr lang="ko-KR" altLang="en-US" dirty="0" smtClean="0"/>
              <a:t>스타일링 샘플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595715" y="1450975"/>
            <a:ext cx="5462300" cy="2533650"/>
            <a:chOff x="594012" y="1438275"/>
            <a:chExt cx="5462300" cy="2533650"/>
          </a:xfrm>
        </p:grpSpPr>
        <p:sp>
          <p:nvSpPr>
            <p:cNvPr id="8" name="직사각형 7"/>
            <p:cNvSpPr/>
            <p:nvPr/>
          </p:nvSpPr>
          <p:spPr>
            <a:xfrm>
              <a:off x="811212" y="1438275"/>
              <a:ext cx="5245100" cy="2533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8" idx="1"/>
              <a:endCxn id="8" idx="3"/>
            </p:cNvCxnSpPr>
            <p:nvPr/>
          </p:nvCxnSpPr>
          <p:spPr>
            <a:xfrm>
              <a:off x="811212" y="2705100"/>
              <a:ext cx="52451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2"/>
            </p:cNvCxnSpPr>
            <p:nvPr/>
          </p:nvCxnSpPr>
          <p:spPr>
            <a:xfrm>
              <a:off x="34337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7545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1931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 rot="20524822">
              <a:off x="594012" y="1447800"/>
              <a:ext cx="1298575" cy="400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Styling 1.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5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7500" y="12264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  <a:ea typeface="+mn-ea"/>
              </a:rPr>
              <a:t>옷잘러가</a:t>
            </a:r>
            <a:r>
              <a:rPr lang="ko-KR" altLang="en-US" sz="1800" dirty="0" smtClean="0">
                <a:latin typeface="+mn-ea"/>
                <a:ea typeface="+mn-ea"/>
              </a:rPr>
              <a:t> 알려주는 코디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89303" y="2428876"/>
            <a:ext cx="2888932" cy="106182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Best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latin typeface="+mn-ea"/>
                <a:ea typeface="+mn-ea"/>
              </a:rPr>
              <a:t>Worst</a:t>
            </a:r>
            <a:r>
              <a:rPr lang="ko-KR" altLang="en-US" sz="1200" dirty="0" smtClean="0">
                <a:latin typeface="+mn-ea"/>
                <a:ea typeface="+mn-ea"/>
              </a:rPr>
              <a:t>는 한 끗 차이로 갈린다</a:t>
            </a:r>
            <a:r>
              <a:rPr lang="en-US" altLang="ko-KR" sz="1200" dirty="0" smtClean="0">
                <a:latin typeface="+mn-ea"/>
                <a:ea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옷잘러가</a:t>
            </a:r>
            <a:r>
              <a:rPr lang="ko-KR" altLang="en-US" sz="1000" dirty="0" smtClean="0">
                <a:latin typeface="+mn-ea"/>
                <a:ea typeface="+mn-ea"/>
              </a:rPr>
              <a:t> 알려주는 </a:t>
            </a:r>
            <a:r>
              <a:rPr lang="ko-KR" altLang="en-US" sz="1000" dirty="0" err="1" smtClean="0">
                <a:latin typeface="+mn-ea"/>
                <a:ea typeface="+mn-ea"/>
              </a:rPr>
              <a:t>트렌드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</a:rPr>
              <a:t>아이템별</a:t>
            </a:r>
            <a:r>
              <a:rPr lang="ko-KR" altLang="en-US" sz="1000" dirty="0" smtClean="0">
                <a:latin typeface="+mn-ea"/>
                <a:ea typeface="+mn-ea"/>
              </a:rPr>
              <a:t> 코디 팁으로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다가오는 </a:t>
            </a:r>
            <a:r>
              <a:rPr lang="en-US" altLang="ko-KR" sz="1000" dirty="0" smtClean="0">
                <a:latin typeface="+mn-ea"/>
                <a:ea typeface="+mn-ea"/>
              </a:rPr>
              <a:t>S/S </a:t>
            </a:r>
            <a:r>
              <a:rPr lang="ko-KR" altLang="en-US" sz="1000" dirty="0" smtClean="0">
                <a:latin typeface="+mn-ea"/>
                <a:ea typeface="+mn-ea"/>
              </a:rPr>
              <a:t>시즌에는 베스트 </a:t>
            </a:r>
            <a:r>
              <a:rPr lang="ko-KR" altLang="en-US" sz="1000" dirty="0" err="1" smtClean="0">
                <a:latin typeface="+mn-ea"/>
                <a:ea typeface="+mn-ea"/>
              </a:rPr>
              <a:t>드레서가</a:t>
            </a:r>
            <a:r>
              <a:rPr lang="ko-KR" altLang="en-US" sz="1000" dirty="0" smtClean="0">
                <a:latin typeface="+mn-ea"/>
                <a:ea typeface="+mn-ea"/>
              </a:rPr>
              <a:t> 되어보자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78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85471" y="603885"/>
            <a:ext cx="3535680" cy="39472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36878" y="657476"/>
            <a:ext cx="300992" cy="3867854"/>
            <a:chOff x="1736878" y="642236"/>
            <a:chExt cx="300992" cy="3867854"/>
          </a:xfrm>
        </p:grpSpPr>
        <p:sp>
          <p:nvSpPr>
            <p:cNvPr id="8" name="막힌 원호 7"/>
            <p:cNvSpPr/>
            <p:nvPr/>
          </p:nvSpPr>
          <p:spPr>
            <a:xfrm rot="16200000">
              <a:off x="1736881" y="64223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막힌 원호 23"/>
            <p:cNvSpPr/>
            <p:nvPr/>
          </p:nvSpPr>
          <p:spPr>
            <a:xfrm rot="16200000">
              <a:off x="1736881" y="8775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막힌 원호 28"/>
            <p:cNvSpPr/>
            <p:nvPr/>
          </p:nvSpPr>
          <p:spPr>
            <a:xfrm rot="16200000">
              <a:off x="1736880" y="111467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막힌 원호 30"/>
            <p:cNvSpPr/>
            <p:nvPr/>
          </p:nvSpPr>
          <p:spPr>
            <a:xfrm rot="16200000">
              <a:off x="1740690" y="135089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/>
            <p:cNvSpPr/>
            <p:nvPr/>
          </p:nvSpPr>
          <p:spPr>
            <a:xfrm rot="16200000">
              <a:off x="1736879" y="15871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막힌 원호 32"/>
            <p:cNvSpPr/>
            <p:nvPr/>
          </p:nvSpPr>
          <p:spPr>
            <a:xfrm rot="16200000">
              <a:off x="1736879" y="18157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 rot="16200000">
              <a:off x="1736878" y="2037397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막힌 원호 36"/>
            <p:cNvSpPr/>
            <p:nvPr/>
          </p:nvSpPr>
          <p:spPr>
            <a:xfrm rot="16200000">
              <a:off x="1740690" y="227980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 rot="16200000">
              <a:off x="1736878" y="251726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막힌 원호 39"/>
            <p:cNvSpPr/>
            <p:nvPr/>
          </p:nvSpPr>
          <p:spPr>
            <a:xfrm rot="16200000">
              <a:off x="1740690" y="27480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막힌 원호 40"/>
            <p:cNvSpPr/>
            <p:nvPr/>
          </p:nvSpPr>
          <p:spPr>
            <a:xfrm rot="16200000">
              <a:off x="1740690" y="29979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 rot="16200000">
              <a:off x="1736880" y="324088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막힌 원호 42"/>
            <p:cNvSpPr/>
            <p:nvPr/>
          </p:nvSpPr>
          <p:spPr>
            <a:xfrm rot="16200000">
              <a:off x="1740690" y="349710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막힌 원호 43"/>
            <p:cNvSpPr/>
            <p:nvPr/>
          </p:nvSpPr>
          <p:spPr>
            <a:xfrm rot="16200000">
              <a:off x="1736880" y="37404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막힌 원호 44"/>
            <p:cNvSpPr/>
            <p:nvPr/>
          </p:nvSpPr>
          <p:spPr>
            <a:xfrm rot="16200000">
              <a:off x="1740690" y="397669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막힌 원호 45"/>
            <p:cNvSpPr/>
            <p:nvPr/>
          </p:nvSpPr>
          <p:spPr>
            <a:xfrm rot="16200000">
              <a:off x="1736879" y="421291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텍스트 개체 틀 3"/>
          <p:cNvSpPr txBox="1">
            <a:spLocks/>
          </p:cNvSpPr>
          <p:nvPr/>
        </p:nvSpPr>
        <p:spPr>
          <a:xfrm>
            <a:off x="1885471" y="98340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1.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5170177" y="933466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5400000">
            <a:off x="5170176" y="1682084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49"/>
          <p:cNvSpPr/>
          <p:nvPr/>
        </p:nvSpPr>
        <p:spPr>
          <a:xfrm rot="5400000">
            <a:off x="5170177" y="2431881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3"/>
          <p:cNvSpPr txBox="1">
            <a:spLocks/>
          </p:cNvSpPr>
          <p:nvPr/>
        </p:nvSpPr>
        <p:spPr>
          <a:xfrm>
            <a:off x="4590571" y="2437082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2.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3" name="텍스트 개체 틀 3"/>
          <p:cNvSpPr txBox="1">
            <a:spLocks/>
          </p:cNvSpPr>
          <p:nvPr/>
        </p:nvSpPr>
        <p:spPr>
          <a:xfrm>
            <a:off x="1885471" y="346935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3.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5" name="텍스트 개체 틀 3"/>
          <p:cNvSpPr txBox="1">
            <a:spLocks/>
          </p:cNvSpPr>
          <p:nvPr/>
        </p:nvSpPr>
        <p:spPr>
          <a:xfrm>
            <a:off x="2596610" y="609913"/>
            <a:ext cx="2703103" cy="16851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체형에 맞는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선택이 가장 중요하다</a:t>
            </a:r>
            <a:r>
              <a:rPr lang="en-US" altLang="ko-KR" sz="700" dirty="0"/>
              <a:t>!</a:t>
            </a:r>
            <a:endParaRPr lang="en-US" altLang="ko-KR" sz="700" dirty="0" smtClean="0"/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허벅지가 굵은 체형이라면 길이가 짧은 </a:t>
            </a:r>
            <a:r>
              <a:rPr lang="en-US" altLang="ko-KR" sz="700" dirty="0" smtClean="0"/>
              <a:t>1.5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8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루즈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쇼츠를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굵은 종아리가 고민이라면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퍼티그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카고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쇼츠처럼</a:t>
            </a:r>
            <a:r>
              <a:rPr lang="ko-KR" altLang="en-US" sz="700" dirty="0" smtClean="0"/>
              <a:t> 커다란 포켓이 있는 </a:t>
            </a: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고르면 해당 부위에  시선이 집중되는 것을 막을 수 있다</a:t>
            </a:r>
            <a:r>
              <a:rPr lang="en-US" altLang="ko-KR" sz="7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발목이 </a:t>
            </a:r>
            <a:r>
              <a:rPr lang="ko-KR" altLang="en-US" sz="700" dirty="0"/>
              <a:t>굵고 다리가 짧은 편이라면 무릎 위로 오는 짧은 길이의 레귤러 </a:t>
            </a:r>
            <a:r>
              <a:rPr lang="ko-KR" altLang="en-US" sz="700" dirty="0" err="1"/>
              <a:t>핏을</a:t>
            </a:r>
            <a:r>
              <a:rPr lang="ko-KR" altLang="en-US" sz="700" dirty="0"/>
              <a:t> 선택하고 디테일을 최소화해 다리로 시선이 쏠리는 걸 방지하는 것이 좋다</a:t>
            </a:r>
            <a:r>
              <a:rPr lang="en-US" altLang="ko-KR" sz="700" dirty="0"/>
              <a:t>. </a:t>
            </a:r>
            <a:r>
              <a:rPr lang="ko-KR" altLang="en-US" sz="700" dirty="0"/>
              <a:t>얇은 다리에 콤플렉스가 있다면 패턴이 화려하거나</a:t>
            </a:r>
            <a:r>
              <a:rPr lang="en-US" altLang="ko-KR" sz="700" dirty="0"/>
              <a:t>, </a:t>
            </a:r>
            <a:r>
              <a:rPr lang="ko-KR" altLang="en-US" sz="700" dirty="0" err="1"/>
              <a:t>컬러풀한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쇼츠를</a:t>
            </a:r>
            <a:r>
              <a:rPr lang="ko-KR" altLang="en-US" sz="700" dirty="0"/>
              <a:t> 선택해 체격을 커 보이게 하는 착시 효과를 노려보자</a:t>
            </a:r>
            <a:endParaRPr lang="en-US" altLang="ko-KR" sz="700" dirty="0"/>
          </a:p>
        </p:txBody>
      </p:sp>
      <p:sp>
        <p:nvSpPr>
          <p:cNvPr id="56" name="텍스트 개체 틀 3"/>
          <p:cNvSpPr txBox="1">
            <a:spLocks/>
          </p:cNvSpPr>
          <p:nvPr/>
        </p:nvSpPr>
        <p:spPr>
          <a:xfrm>
            <a:off x="1924521" y="2353978"/>
            <a:ext cx="2703103" cy="11043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</a:t>
            </a:r>
            <a:r>
              <a:rPr lang="ko-KR" altLang="en-US" sz="700" dirty="0" err="1"/>
              <a:t>셋업으로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매치하면 </a:t>
            </a:r>
            <a:r>
              <a:rPr lang="ko-KR" altLang="en-US" sz="700" dirty="0"/>
              <a:t>시원하면서도 </a:t>
            </a:r>
            <a:r>
              <a:rPr lang="ko-KR" altLang="en-US" sz="700" dirty="0" err="1"/>
              <a:t>시크한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시티룩을</a:t>
            </a:r>
            <a:r>
              <a:rPr lang="ko-KR" altLang="en-US" sz="700" dirty="0"/>
              <a:t> 연출할 수 있다</a:t>
            </a:r>
            <a:r>
              <a:rPr lang="en-US" altLang="ko-KR" sz="700" dirty="0"/>
              <a:t>. </a:t>
            </a:r>
            <a:r>
              <a:rPr lang="ko-KR" altLang="en-US" sz="700" dirty="0"/>
              <a:t>이때 지나치게 </a:t>
            </a:r>
            <a:r>
              <a:rPr lang="ko-KR" altLang="en-US" sz="700" dirty="0" err="1"/>
              <a:t>캐주얼해</a:t>
            </a:r>
            <a:r>
              <a:rPr lang="ko-KR" altLang="en-US" sz="700" dirty="0"/>
              <a:t> 보이는 인상을 주고 싶지 않다면 패턴이 있는 상의나 액세서리를 적재적소에 매치하는 것이 중요하다</a:t>
            </a:r>
            <a:r>
              <a:rPr lang="en-US" altLang="ko-KR" sz="700" dirty="0"/>
              <a:t>. </a:t>
            </a:r>
            <a:r>
              <a:rPr lang="ko-KR" altLang="en-US" sz="700" dirty="0" err="1"/>
              <a:t>아우터로</a:t>
            </a:r>
            <a:r>
              <a:rPr lang="ko-KR" altLang="en-US" sz="700" dirty="0"/>
              <a:t> </a:t>
            </a:r>
            <a:r>
              <a:rPr lang="ko-KR" altLang="en-US" sz="700" dirty="0" err="1"/>
              <a:t>수트</a:t>
            </a:r>
            <a:r>
              <a:rPr lang="ko-KR" altLang="en-US" sz="700" dirty="0"/>
              <a:t> </a:t>
            </a:r>
            <a:r>
              <a:rPr lang="ko-KR" altLang="en-US" sz="700" dirty="0" err="1"/>
              <a:t>자켓을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선택해 </a:t>
            </a:r>
            <a:r>
              <a:rPr lang="ko-KR" altLang="en-US" sz="700" dirty="0" err="1" smtClean="0"/>
              <a:t>포멀한</a:t>
            </a:r>
            <a:r>
              <a:rPr lang="ko-KR" altLang="en-US" sz="700" dirty="0" smtClean="0"/>
              <a:t> 느낌을 강조하거나 </a:t>
            </a:r>
            <a:r>
              <a:rPr lang="ko-KR" altLang="en-US" sz="700" dirty="0"/>
              <a:t>하이힐 슈즈나 플랫폼 샌들을 더해 화려하게 연출하는 것도 추천한다</a:t>
            </a:r>
            <a:r>
              <a:rPr lang="en-US" altLang="ko-KR" sz="700" dirty="0"/>
              <a:t>.</a:t>
            </a:r>
          </a:p>
        </p:txBody>
      </p:sp>
      <p:sp>
        <p:nvSpPr>
          <p:cNvPr id="57" name="텍스트 개체 틀 3"/>
          <p:cNvSpPr txBox="1">
            <a:spLocks/>
          </p:cNvSpPr>
          <p:nvPr/>
        </p:nvSpPr>
        <p:spPr>
          <a:xfrm>
            <a:off x="2596610" y="3473652"/>
            <a:ext cx="2703103" cy="92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평소 즐겨 입는 데님 </a:t>
            </a:r>
            <a:r>
              <a:rPr lang="ko-KR" altLang="en-US" sz="700" dirty="0" err="1" smtClean="0"/>
              <a:t>쇼츠와</a:t>
            </a:r>
            <a:r>
              <a:rPr lang="ko-KR" altLang="en-US" sz="700" dirty="0" smtClean="0"/>
              <a:t> 티셔츠의 조합에 새로움을 더하고 싶다면 상반된 분위기의 아이템을 더해보자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데님 </a:t>
            </a:r>
            <a:r>
              <a:rPr lang="ko-KR" altLang="en-US" sz="700" dirty="0" err="1" smtClean="0"/>
              <a:t>쇼츠에</a:t>
            </a:r>
            <a:r>
              <a:rPr lang="ko-KR" altLang="en-US" sz="700" dirty="0" smtClean="0"/>
              <a:t> 휴가지에서 입을 법한 트로피컬 패턴의 </a:t>
            </a:r>
            <a:r>
              <a:rPr lang="ko-KR" altLang="en-US" sz="700" dirty="0" err="1" smtClean="0"/>
              <a:t>로브를</a:t>
            </a:r>
            <a:r>
              <a:rPr lang="ko-KR" altLang="en-US" sz="700" dirty="0" smtClean="0"/>
              <a:t> 매치하면 시원한 분위기의 </a:t>
            </a:r>
            <a:r>
              <a:rPr lang="ko-KR" altLang="en-US" sz="700" dirty="0" err="1" smtClean="0"/>
              <a:t>바캉스룩을</a:t>
            </a:r>
            <a:r>
              <a:rPr lang="ko-KR" altLang="en-US" sz="700" dirty="0" smtClean="0"/>
              <a:t> 연출할 수 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여기에</a:t>
            </a:r>
            <a:r>
              <a:rPr lang="en-US" altLang="ko-KR" sz="700" dirty="0" smtClean="0"/>
              <a:t> PVC</a:t>
            </a:r>
            <a:r>
              <a:rPr lang="ko-KR" altLang="en-US" sz="700" dirty="0" smtClean="0"/>
              <a:t>나 플라스틱 소재의 액세서리를 더하면 여름 느낌이 한층 더 살아난다</a:t>
            </a:r>
            <a:r>
              <a:rPr lang="en-US" altLang="ko-KR" sz="700" dirty="0" smtClean="0"/>
              <a:t>.</a:t>
            </a:r>
            <a:endParaRPr lang="en-US" altLang="ko-KR" sz="700" dirty="0"/>
          </a:p>
        </p:txBody>
      </p:sp>
      <p:sp>
        <p:nvSpPr>
          <p:cNvPr id="58" name="텍스트 개체 틀 3"/>
          <p:cNvSpPr txBox="1">
            <a:spLocks/>
          </p:cNvSpPr>
          <p:nvPr/>
        </p:nvSpPr>
        <p:spPr>
          <a:xfrm rot="5400000">
            <a:off x="5359703" y="911792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bg1"/>
                </a:solidFill>
              </a:rPr>
              <a:t>쇼츠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59" name="텍스트 개체 틀 3"/>
          <p:cNvSpPr txBox="1">
            <a:spLocks/>
          </p:cNvSpPr>
          <p:nvPr/>
        </p:nvSpPr>
        <p:spPr>
          <a:xfrm rot="5400000">
            <a:off x="5359776" y="1660410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블</a:t>
            </a:r>
            <a:r>
              <a:rPr lang="ko-KR" altLang="en-US" sz="700" dirty="0">
                <a:solidFill>
                  <a:schemeClr val="tx1"/>
                </a:solidFill>
              </a:rPr>
              <a:t>루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0" name="텍스트 개체 틀 3"/>
          <p:cNvSpPr txBox="1">
            <a:spLocks/>
          </p:cNvSpPr>
          <p:nvPr/>
        </p:nvSpPr>
        <p:spPr>
          <a:xfrm rot="5400000">
            <a:off x="5298355" y="2410207"/>
            <a:ext cx="473302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smtClean="0">
                <a:solidFill>
                  <a:schemeClr val="tx1"/>
                </a:solidFill>
              </a:rPr>
              <a:t>뉴트</a:t>
            </a:r>
            <a:r>
              <a:rPr lang="ko-KR" altLang="en-US" sz="700">
                <a:solidFill>
                  <a:schemeClr val="tx1"/>
                </a:solidFill>
              </a:rPr>
              <a:t>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02200" y="483101"/>
            <a:ext cx="1863725" cy="44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90600" y="908050"/>
            <a:ext cx="3759200" cy="977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제가 딱 좋아하는 스타일이네요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니트로 처음 </a:t>
            </a:r>
            <a:r>
              <a:rPr lang="ko-KR" altLang="en-US" sz="700" dirty="0" err="1">
                <a:solidFill>
                  <a:schemeClr val="tx1"/>
                </a:solidFill>
              </a:rPr>
              <a:t>쿠어를</a:t>
            </a:r>
            <a:r>
              <a:rPr lang="ko-KR" altLang="en-US" sz="700" dirty="0">
                <a:solidFill>
                  <a:schemeClr val="tx1"/>
                </a:solidFill>
              </a:rPr>
              <a:t> 접했는데 군더더기 없이 깔끔한 스타일을 개인적으로 좋아해서 전체적으로 옷이 다 </a:t>
            </a:r>
            <a:r>
              <a:rPr lang="ko-KR" altLang="en-US" sz="700" dirty="0" err="1">
                <a:solidFill>
                  <a:schemeClr val="tx1"/>
                </a:solidFill>
              </a:rPr>
              <a:t>이쁜거</a:t>
            </a:r>
            <a:r>
              <a:rPr lang="ko-KR" altLang="en-US" sz="700" dirty="0">
                <a:solidFill>
                  <a:schemeClr val="tx1"/>
                </a:solidFill>
              </a:rPr>
              <a:t> 같습니다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요즘 오프라인 대신 온라인으로 </a:t>
            </a:r>
            <a:r>
              <a:rPr lang="ko-KR" altLang="en-US" sz="700" dirty="0" err="1">
                <a:solidFill>
                  <a:schemeClr val="tx1"/>
                </a:solidFill>
              </a:rPr>
              <a:t>옷구경하는</a:t>
            </a:r>
            <a:r>
              <a:rPr lang="ko-KR" altLang="en-US" sz="700" dirty="0">
                <a:solidFill>
                  <a:schemeClr val="tx1"/>
                </a:solidFill>
              </a:rPr>
              <a:t> 재미에 빠졌는데 </a:t>
            </a:r>
            <a:r>
              <a:rPr lang="ko-KR" altLang="en-US" sz="700" dirty="0" err="1">
                <a:solidFill>
                  <a:schemeClr val="tx1"/>
                </a:solidFill>
              </a:rPr>
              <a:t>무신사쇼케이스</a:t>
            </a:r>
            <a:r>
              <a:rPr lang="ko-KR" altLang="en-US" sz="700" dirty="0">
                <a:solidFill>
                  <a:schemeClr val="tx1"/>
                </a:solidFill>
              </a:rPr>
              <a:t> 이벤트 통해서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제품들 다시 만나볼 </a:t>
            </a:r>
            <a:r>
              <a:rPr lang="ko-KR" altLang="en-US" sz="700" dirty="0" err="1">
                <a:solidFill>
                  <a:schemeClr val="tx1"/>
                </a:solidFill>
              </a:rPr>
              <a:t>수있어서</a:t>
            </a:r>
            <a:r>
              <a:rPr lang="ko-KR" altLang="en-US" sz="700" dirty="0">
                <a:solidFill>
                  <a:schemeClr val="tx1"/>
                </a:solidFill>
              </a:rPr>
              <a:t> 좋았습니다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2034" y="1619250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25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45234" y="2095559"/>
            <a:ext cx="3759200" cy="640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/>
                </a:solidFill>
              </a:rPr>
              <a:t>미니멀의</a:t>
            </a:r>
            <a:r>
              <a:rPr lang="ko-KR" altLang="en-US" sz="700" dirty="0">
                <a:solidFill>
                  <a:schemeClr val="tx1"/>
                </a:solidFill>
              </a:rPr>
              <a:t> 정석인 </a:t>
            </a:r>
            <a:r>
              <a:rPr lang="ko-KR" altLang="en-US" sz="700" dirty="0" err="1">
                <a:solidFill>
                  <a:schemeClr val="tx1"/>
                </a:solidFill>
              </a:rPr>
              <a:t>쿠어제품은</a:t>
            </a:r>
            <a:r>
              <a:rPr lang="ko-KR" altLang="en-US" sz="700" dirty="0">
                <a:solidFill>
                  <a:schemeClr val="tx1"/>
                </a:solidFill>
              </a:rPr>
              <a:t> 언제나 </a:t>
            </a:r>
            <a:r>
              <a:rPr lang="ko-KR" altLang="en-US" sz="700" dirty="0" err="1">
                <a:solidFill>
                  <a:schemeClr val="tx1"/>
                </a:solidFill>
              </a:rPr>
              <a:t>전를</a:t>
            </a:r>
            <a:r>
              <a:rPr lang="ko-KR" altLang="en-US" sz="700" dirty="0">
                <a:solidFill>
                  <a:schemeClr val="tx1"/>
                </a:solidFill>
              </a:rPr>
              <a:t> 기대하게 만드네요 정말 맘에 들고 </a:t>
            </a:r>
            <a:r>
              <a:rPr lang="ko-KR" altLang="en-US" sz="700" dirty="0" err="1">
                <a:solidFill>
                  <a:schemeClr val="tx1"/>
                </a:solidFill>
              </a:rPr>
              <a:t>데이트룩으로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딱일</a:t>
            </a:r>
            <a:r>
              <a:rPr lang="ko-KR" altLang="en-US" sz="700" dirty="0">
                <a:solidFill>
                  <a:schemeClr val="tx1"/>
                </a:solidFill>
              </a:rPr>
              <a:t> 거 </a:t>
            </a:r>
            <a:r>
              <a:rPr lang="ko-KR" altLang="en-US" sz="700" dirty="0" err="1">
                <a:solidFill>
                  <a:schemeClr val="tx1"/>
                </a:solidFill>
              </a:rPr>
              <a:t>같네요ㅎㅎ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6668" y="2485448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40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05617" y="2963666"/>
            <a:ext cx="3759200" cy="10850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브랜드의 </a:t>
            </a:r>
            <a:r>
              <a:rPr lang="ko-KR" altLang="en-US" sz="700" dirty="0" err="1">
                <a:solidFill>
                  <a:schemeClr val="tx1"/>
                </a:solidFill>
              </a:rPr>
              <a:t>아이덴티티와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콘셉트가</a:t>
            </a:r>
            <a:r>
              <a:rPr lang="ko-KR" altLang="en-US" sz="700" dirty="0">
                <a:solidFill>
                  <a:schemeClr val="tx1"/>
                </a:solidFill>
              </a:rPr>
              <a:t> 확실한 브랜드라 역시 이번 시즌 제품 역시 매력적이네요 </a:t>
            </a:r>
            <a:r>
              <a:rPr lang="ko-KR" altLang="en-US" sz="700" dirty="0" err="1">
                <a:solidFill>
                  <a:schemeClr val="tx1"/>
                </a:solidFill>
              </a:rPr>
              <a:t>미니멀이라는</a:t>
            </a:r>
            <a:r>
              <a:rPr lang="ko-KR" altLang="en-US" sz="700" dirty="0">
                <a:solidFill>
                  <a:schemeClr val="tx1"/>
                </a:solidFill>
              </a:rPr>
              <a:t> 분야에서 깔끔하고 군더더기 없는 디자인에서 시즌마다 디테일을 둔다는 게 </a:t>
            </a:r>
            <a:r>
              <a:rPr lang="ko-KR" altLang="en-US" sz="700" dirty="0" err="1">
                <a:solidFill>
                  <a:schemeClr val="tx1"/>
                </a:solidFill>
              </a:rPr>
              <a:t>메리트</a:t>
            </a:r>
            <a:r>
              <a:rPr lang="ko-KR" altLang="en-US" sz="700" dirty="0">
                <a:solidFill>
                  <a:schemeClr val="tx1"/>
                </a:solidFill>
              </a:rPr>
              <a:t> 있고 어렵다고 생각합니다 제품 </a:t>
            </a:r>
            <a:r>
              <a:rPr lang="ko-KR" altLang="en-US" sz="700" dirty="0" err="1">
                <a:solidFill>
                  <a:schemeClr val="tx1"/>
                </a:solidFill>
              </a:rPr>
              <a:t>퀄리티</a:t>
            </a:r>
            <a:r>
              <a:rPr lang="ko-KR" altLang="en-US" sz="700" dirty="0">
                <a:solidFill>
                  <a:schemeClr val="tx1"/>
                </a:solidFill>
              </a:rPr>
              <a:t> 상품뿐만 아니라 마케팅 이벤트를 통해 다방면에서 출중한 게 보이네요 이번 </a:t>
            </a:r>
            <a:r>
              <a:rPr lang="ko-KR" altLang="en-US" sz="700" dirty="0" err="1">
                <a:solidFill>
                  <a:schemeClr val="tx1"/>
                </a:solidFill>
              </a:rPr>
              <a:t>쇼케이스</a:t>
            </a:r>
            <a:r>
              <a:rPr lang="ko-KR" altLang="en-US" sz="700" dirty="0">
                <a:solidFill>
                  <a:schemeClr val="tx1"/>
                </a:solidFill>
              </a:rPr>
              <a:t> 역시 결이라는 부분에서 인상이 남네요 좋게 감상했습니다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5755" y="3767957"/>
            <a:ext cx="8402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</a:t>
            </a:r>
            <a:r>
              <a:rPr lang="ko-KR" altLang="en-US" sz="600" dirty="0" smtClean="0">
                <a:latin typeface="+mn-lt"/>
              </a:rPr>
              <a:t>시간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5234" y="4274066"/>
            <a:ext cx="3759200" cy="8186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오랜만에 봄이 찾아오는 날씨가 되어서 </a:t>
            </a:r>
            <a:r>
              <a:rPr lang="ko-KR" altLang="en-US" sz="700" dirty="0" err="1">
                <a:solidFill>
                  <a:schemeClr val="tx1"/>
                </a:solidFill>
              </a:rPr>
              <a:t>옷구경을</a:t>
            </a:r>
            <a:r>
              <a:rPr lang="ko-KR" altLang="en-US" sz="700" dirty="0">
                <a:solidFill>
                  <a:schemeClr val="tx1"/>
                </a:solidFill>
              </a:rPr>
              <a:t> 하다가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2020 s/s </a:t>
            </a:r>
            <a:r>
              <a:rPr lang="ko-KR" altLang="en-US" sz="700" dirty="0">
                <a:solidFill>
                  <a:schemeClr val="tx1"/>
                </a:solidFill>
              </a:rPr>
              <a:t>컬렉션을 하는걸 보았는데 사실은 저도 처음 보게 된 브랜드였는데 궁금해서 사이트에 들어가 봤습니다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항상 옷을 </a:t>
            </a:r>
            <a:r>
              <a:rPr lang="ko-KR" altLang="en-US" sz="700" dirty="0" err="1">
                <a:solidFill>
                  <a:schemeClr val="tx1"/>
                </a:solidFill>
              </a:rPr>
              <a:t>살때</a:t>
            </a:r>
            <a:r>
              <a:rPr lang="ko-KR" altLang="en-US" sz="700" dirty="0">
                <a:solidFill>
                  <a:schemeClr val="tx1"/>
                </a:solidFill>
              </a:rPr>
              <a:t> 한번 </a:t>
            </a:r>
            <a:r>
              <a:rPr lang="ko-KR" altLang="en-US" sz="700" dirty="0" err="1">
                <a:solidFill>
                  <a:schemeClr val="tx1"/>
                </a:solidFill>
              </a:rPr>
              <a:t>빠지만</a:t>
            </a:r>
            <a:r>
              <a:rPr lang="ko-KR" altLang="en-US" sz="700" dirty="0">
                <a:solidFill>
                  <a:schemeClr val="tx1"/>
                </a:solidFill>
              </a:rPr>
              <a:t> 그 브랜드의 옷을 </a:t>
            </a:r>
            <a:r>
              <a:rPr lang="ko-KR" altLang="en-US" sz="700" dirty="0" err="1">
                <a:solidFill>
                  <a:schemeClr val="tx1"/>
                </a:solidFill>
              </a:rPr>
              <a:t>계속사는</a:t>
            </a:r>
            <a:r>
              <a:rPr lang="ko-KR" altLang="en-US" sz="700" dirty="0">
                <a:solidFill>
                  <a:schemeClr val="tx1"/>
                </a:solidFill>
              </a:rPr>
              <a:t> 경향이 있어서 들어가서 구경을 </a:t>
            </a:r>
            <a:r>
              <a:rPr lang="ko-KR" altLang="en-US" sz="700" dirty="0" smtClean="0">
                <a:solidFill>
                  <a:schemeClr val="tx1"/>
                </a:solidFill>
              </a:rPr>
              <a:t>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5234" y="4945856"/>
            <a:ext cx="3759200" cy="17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45234" y="4943474"/>
            <a:ext cx="37592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개체 틀 3"/>
          <p:cNvSpPr txBox="1">
            <a:spLocks/>
          </p:cNvSpPr>
          <p:nvPr/>
        </p:nvSpPr>
        <p:spPr>
          <a:xfrm>
            <a:off x="4902200" y="468630"/>
            <a:ext cx="1863725" cy="44748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050" b="1" dirty="0" smtClean="0"/>
              <a:t>공</a:t>
            </a:r>
            <a:r>
              <a:rPr lang="ko-KR" altLang="en-US" sz="1050" b="1" dirty="0"/>
              <a:t>유</a:t>
            </a:r>
            <a:r>
              <a:rPr lang="ko-KR" altLang="en-US" sz="1050" b="1" dirty="0" smtClean="0"/>
              <a:t> 이벤트</a:t>
            </a:r>
            <a:endParaRPr lang="en-US" altLang="ko-KR" sz="1050" b="1" dirty="0" smtClean="0"/>
          </a:p>
          <a:p>
            <a:pPr>
              <a:lnSpc>
                <a:spcPct val="120000"/>
              </a:lnSpc>
            </a:pP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취향 맞춤 서비스 </a:t>
            </a:r>
            <a:r>
              <a:rPr lang="en-US" altLang="ko-KR" sz="600" dirty="0" smtClean="0"/>
              <a:t>‘</a:t>
            </a:r>
            <a:r>
              <a:rPr lang="ko-KR" altLang="en-US" sz="600" dirty="0" smtClean="0"/>
              <a:t>오늘 뭐 입지</a:t>
            </a:r>
            <a:r>
              <a:rPr lang="en-US" altLang="ko-KR" sz="600" dirty="0" smtClean="0"/>
              <a:t>’ </a:t>
            </a:r>
            <a:r>
              <a:rPr lang="ko-KR" altLang="en-US" sz="600" dirty="0" smtClean="0"/>
              <a:t>페이지를 공유하신 뒤 </a:t>
            </a:r>
            <a:r>
              <a:rPr lang="en-US" altLang="ko-KR" sz="600" dirty="0" smtClean="0"/>
              <a:t>URL</a:t>
            </a:r>
            <a:r>
              <a:rPr lang="ko-KR" altLang="en-US" sz="600" dirty="0" smtClean="0"/>
              <a:t>과 함께 </a:t>
            </a:r>
            <a:r>
              <a:rPr lang="ko-KR" altLang="en-US" sz="600" dirty="0" err="1" smtClean="0"/>
              <a:t>감상평을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남겨주세요</a:t>
            </a:r>
            <a:r>
              <a:rPr lang="en-US" altLang="ko-KR" sz="600" dirty="0"/>
              <a:t>. </a:t>
            </a:r>
            <a:r>
              <a:rPr lang="ko-KR" altLang="en-US" sz="600" dirty="0"/>
              <a:t>추첨을 통해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분께 </a:t>
            </a:r>
            <a:r>
              <a:rPr lang="en-US" altLang="ko-KR" sz="600" dirty="0" smtClean="0"/>
              <a:t>2020 S/S </a:t>
            </a:r>
            <a:r>
              <a:rPr lang="ko-KR" altLang="en-US" sz="600" dirty="0" smtClean="0"/>
              <a:t>시즌에 활용할 수 있는 클래식 블루 아이템을 선물해드립니다</a:t>
            </a:r>
            <a:r>
              <a:rPr lang="en-US" altLang="ko-KR" sz="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기간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11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/>
              <a:t>) ~ 3</a:t>
            </a:r>
            <a:r>
              <a:rPr lang="ko-KR" altLang="en-US" sz="600" dirty="0"/>
              <a:t>월 </a:t>
            </a:r>
            <a:r>
              <a:rPr lang="en-US" altLang="ko-KR" sz="600" dirty="0"/>
              <a:t>25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 smtClean="0"/>
              <a:t>)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발표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31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화</a:t>
            </a:r>
            <a:r>
              <a:rPr lang="en-US" altLang="ko-KR" sz="600" dirty="0" smtClean="0"/>
              <a:t>) </a:t>
            </a:r>
            <a:r>
              <a:rPr lang="ko-KR" altLang="en-US" sz="600" dirty="0" smtClean="0"/>
              <a:t>당첨자 개별 연락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경품 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1) </a:t>
            </a:r>
            <a:r>
              <a:rPr lang="ko-KR" altLang="en-US" sz="600" dirty="0" err="1" smtClean="0"/>
              <a:t>커버낫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TWILL </a:t>
            </a:r>
            <a:r>
              <a:rPr lang="en-US" altLang="ko-KR" sz="600" dirty="0"/>
              <a:t>C LOGO B.B </a:t>
            </a:r>
            <a:r>
              <a:rPr lang="en-US" altLang="ko-KR" sz="600" dirty="0" smtClean="0"/>
              <a:t>CAP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2) </a:t>
            </a:r>
            <a:r>
              <a:rPr lang="ko-KR" altLang="en-US" sz="600" dirty="0" err="1" smtClean="0"/>
              <a:t>본챔스</a:t>
            </a:r>
            <a:r>
              <a:rPr lang="en-US" altLang="ko-KR" sz="600" dirty="0" smtClean="0"/>
              <a:t>/ CHMPS WALLET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3) </a:t>
            </a:r>
            <a:r>
              <a:rPr lang="ko-KR" altLang="en-US" sz="600" dirty="0" err="1" smtClean="0"/>
              <a:t>아디다스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에센셜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크로스바디백</a:t>
            </a:r>
            <a:r>
              <a:rPr lang="ko-KR" altLang="en-US" sz="600" dirty="0" smtClean="0"/>
              <a:t> 블루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/>
              <a:t>4</a:t>
            </a:r>
            <a:r>
              <a:rPr lang="en-US" altLang="ko-KR" sz="600" dirty="0" smtClean="0"/>
              <a:t>) </a:t>
            </a:r>
            <a:r>
              <a:rPr lang="ko-KR" altLang="en-US" sz="600" dirty="0" err="1" smtClean="0"/>
              <a:t>샤카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칠아웃</a:t>
            </a:r>
            <a:r>
              <a:rPr lang="en-US" altLang="ko-KR" sz="600" dirty="0" smtClean="0"/>
              <a:t> </a:t>
            </a:r>
            <a:r>
              <a:rPr lang="ko-KR" altLang="en-US" sz="600" dirty="0" err="1" smtClean="0"/>
              <a:t>로얄컬러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5) </a:t>
            </a:r>
            <a:r>
              <a:rPr lang="ko-KR" altLang="en-US" sz="600" dirty="0" err="1" smtClean="0"/>
              <a:t>무신사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스탠다드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크루</a:t>
            </a:r>
            <a:r>
              <a:rPr lang="ko-KR" altLang="en-US" sz="600" dirty="0" smtClean="0"/>
              <a:t> </a:t>
            </a:r>
            <a:r>
              <a:rPr lang="ko-KR" altLang="en-US" sz="600" dirty="0" err="1"/>
              <a:t>삭스</a:t>
            </a:r>
            <a:r>
              <a:rPr lang="ko-KR" altLang="en-US" sz="600" dirty="0"/>
              <a:t> 컬러 </a:t>
            </a:r>
            <a:r>
              <a:rPr lang="ko-KR" altLang="en-US" sz="600" dirty="0" err="1"/>
              <a:t>베리에이션</a:t>
            </a:r>
            <a:r>
              <a:rPr lang="ko-KR" altLang="en-US" sz="600" dirty="0"/>
              <a:t> </a:t>
            </a:r>
            <a:r>
              <a:rPr lang="en-US" altLang="ko-KR" sz="600" dirty="0"/>
              <a:t>5</a:t>
            </a:r>
            <a:r>
              <a:rPr lang="ko-KR" altLang="en-US" sz="600" dirty="0"/>
              <a:t>팩 </a:t>
            </a:r>
            <a:r>
              <a:rPr lang="en-US" altLang="ko-KR" sz="600" dirty="0" smtClean="0"/>
              <a:t>(</a:t>
            </a:r>
            <a:r>
              <a:rPr lang="ko-KR" altLang="en-US" sz="600" dirty="0" smtClean="0"/>
              <a:t>블루</a:t>
            </a:r>
            <a:r>
              <a:rPr lang="en-US" altLang="ko-KR" sz="600" dirty="0" smtClean="0"/>
              <a:t>)_1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작성자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연락처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URL: </a:t>
            </a:r>
          </a:p>
          <a:p>
            <a:pPr>
              <a:lnSpc>
                <a:spcPct val="150000"/>
              </a:lnSpc>
            </a:pPr>
            <a:r>
              <a:rPr lang="ko-KR" altLang="en-US" sz="600" dirty="0" err="1" smtClean="0"/>
              <a:t>감상평</a:t>
            </a:r>
            <a:endParaRPr lang="en-US" altLang="ko-KR" sz="600" dirty="0"/>
          </a:p>
        </p:txBody>
      </p:sp>
      <p:sp>
        <p:nvSpPr>
          <p:cNvPr id="59" name="직사각형 58"/>
          <p:cNvSpPr/>
          <p:nvPr/>
        </p:nvSpPr>
        <p:spPr>
          <a:xfrm>
            <a:off x="5265420" y="3307080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265420" y="3452872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8720" y="3860290"/>
            <a:ext cx="1714500" cy="742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998720" y="4668265"/>
            <a:ext cx="1714500" cy="1780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5420" y="3591044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Wireframe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#1, #2, #3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3_3. My 2020 S/S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2_2.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#1, #2, #3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2_3. My 2020 S/S</a:t>
            </a:r>
          </a:p>
          <a:p>
            <a:pPr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    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1depth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</a:rPr>
              <a:t>메뉴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108;p13"/>
          <p:cNvCxnSpPr/>
          <p:nvPr/>
        </p:nvCxnSpPr>
        <p:spPr>
          <a:xfrm flipH="1">
            <a:off x="1693367" y="4229075"/>
            <a:ext cx="4266219" cy="1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직선 연결선 12"/>
          <p:cNvCxnSpPr>
            <a:endCxn id="29" idx="0"/>
          </p:cNvCxnSpPr>
          <p:nvPr/>
        </p:nvCxnSpPr>
        <p:spPr>
          <a:xfrm flipH="1">
            <a:off x="1276735" y="1351217"/>
            <a:ext cx="2060" cy="193951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3475220" y="1355433"/>
            <a:ext cx="2060" cy="193951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5669281" y="1361783"/>
            <a:ext cx="2060" cy="193951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40" idx="2"/>
          </p:cNvCxnSpPr>
          <p:nvPr/>
        </p:nvCxnSpPr>
        <p:spPr>
          <a:xfrm flipH="1">
            <a:off x="7874381" y="1361783"/>
            <a:ext cx="1" cy="152509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1934944718"/>
              </p:ext>
            </p:extLst>
          </p:nvPr>
        </p:nvGraphicFramePr>
        <p:xfrm>
          <a:off x="625073" y="220107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원장 인사말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17160951"/>
              </p:ext>
            </p:extLst>
          </p:nvPr>
        </p:nvGraphicFramePr>
        <p:xfrm>
          <a:off x="3879448" y="758702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1400234575"/>
              </p:ext>
            </p:extLst>
          </p:nvPr>
        </p:nvGraphicFramePr>
        <p:xfrm>
          <a:off x="625771" y="1817556"/>
          <a:ext cx="1301928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교육원 소개</a:t>
                      </a:r>
                      <a:endParaRPr lang="ko-KR" altLang="en-US" sz="800" b="1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111" name="Google Shape;108;p13"/>
          <p:cNvCxnSpPr/>
          <p:nvPr/>
        </p:nvCxnSpPr>
        <p:spPr>
          <a:xfrm flipH="1" flipV="1">
            <a:off x="1278795" y="1351217"/>
            <a:ext cx="6595587" cy="10566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2714223349"/>
              </p:ext>
            </p:extLst>
          </p:nvPr>
        </p:nvGraphicFramePr>
        <p:xfrm>
          <a:off x="625073" y="256429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직원 소개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911960301"/>
              </p:ext>
            </p:extLst>
          </p:nvPr>
        </p:nvGraphicFramePr>
        <p:xfrm>
          <a:off x="625073" y="292751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연혁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1290857247"/>
              </p:ext>
            </p:extLst>
          </p:nvPr>
        </p:nvGraphicFramePr>
        <p:xfrm>
          <a:off x="2824079" y="1817556"/>
          <a:ext cx="1301928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강좌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수강 안내</a:t>
                      </a:r>
                      <a:endParaRPr lang="ko-KR" altLang="en-US" sz="800" b="1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1365702951"/>
              </p:ext>
            </p:extLst>
          </p:nvPr>
        </p:nvGraphicFramePr>
        <p:xfrm>
          <a:off x="5019347" y="1817556"/>
          <a:ext cx="1301928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함께 해요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92;p13"/>
          <p:cNvGraphicFramePr/>
          <p:nvPr>
            <p:extLst>
              <p:ext uri="{D42A27DB-BD31-4B8C-83A1-F6EECF244321}">
                <p14:modId xmlns:p14="http://schemas.microsoft.com/office/powerpoint/2010/main" val="2052162778"/>
              </p:ext>
            </p:extLst>
          </p:nvPr>
        </p:nvGraphicFramePr>
        <p:xfrm>
          <a:off x="7223417" y="1817556"/>
          <a:ext cx="1301928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자격시험 안내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oogle Shape;114;p13"/>
          <p:cNvGraphicFramePr/>
          <p:nvPr>
            <p:extLst>
              <p:ext uri="{D42A27DB-BD31-4B8C-83A1-F6EECF244321}">
                <p14:modId xmlns:p14="http://schemas.microsoft.com/office/powerpoint/2010/main" val="3681874637"/>
              </p:ext>
            </p:extLst>
          </p:nvPr>
        </p:nvGraphicFramePr>
        <p:xfrm>
          <a:off x="625073" y="329073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오시는 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Google Shape;114;p13"/>
          <p:cNvGraphicFramePr/>
          <p:nvPr>
            <p:extLst>
              <p:ext uri="{D42A27DB-BD31-4B8C-83A1-F6EECF244321}">
                <p14:modId xmlns:p14="http://schemas.microsoft.com/office/powerpoint/2010/main" val="108575355"/>
              </p:ext>
            </p:extLst>
          </p:nvPr>
        </p:nvGraphicFramePr>
        <p:xfrm>
          <a:off x="2824588" y="220107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강좌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수강 안내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Google Shape;114;p13"/>
          <p:cNvGraphicFramePr/>
          <p:nvPr>
            <p:extLst>
              <p:ext uri="{D42A27DB-BD31-4B8C-83A1-F6EECF244321}">
                <p14:modId xmlns:p14="http://schemas.microsoft.com/office/powerpoint/2010/main" val="3222488306"/>
              </p:ext>
            </p:extLst>
          </p:nvPr>
        </p:nvGraphicFramePr>
        <p:xfrm>
          <a:off x="2824588" y="255667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 소개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oogle Shape;114;p13"/>
          <p:cNvGraphicFramePr/>
          <p:nvPr>
            <p:extLst>
              <p:ext uri="{D42A27DB-BD31-4B8C-83A1-F6EECF244321}">
                <p14:modId xmlns:p14="http://schemas.microsoft.com/office/powerpoint/2010/main" val="338494082"/>
              </p:ext>
            </p:extLst>
          </p:nvPr>
        </p:nvGraphicFramePr>
        <p:xfrm>
          <a:off x="2824588" y="291227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지회별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교육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Google Shape;114;p13"/>
          <p:cNvGraphicFramePr/>
          <p:nvPr>
            <p:extLst>
              <p:ext uri="{D42A27DB-BD31-4B8C-83A1-F6EECF244321}">
                <p14:modId xmlns:p14="http://schemas.microsoft.com/office/powerpoint/2010/main" val="485986518"/>
              </p:ext>
            </p:extLst>
          </p:nvPr>
        </p:nvGraphicFramePr>
        <p:xfrm>
          <a:off x="2824588" y="326787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수강 신청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Google Shape;114;p13"/>
          <p:cNvGraphicFramePr/>
          <p:nvPr>
            <p:extLst>
              <p:ext uri="{D42A27DB-BD31-4B8C-83A1-F6EECF244321}">
                <p14:modId xmlns:p14="http://schemas.microsoft.com/office/powerpoint/2010/main" val="3383971777"/>
              </p:ext>
            </p:extLst>
          </p:nvPr>
        </p:nvGraphicFramePr>
        <p:xfrm>
          <a:off x="7222719" y="2201071"/>
          <a:ext cx="1303325" cy="33529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국가공인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한국수어통역사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Google Shape;114;p13"/>
          <p:cNvGraphicFramePr/>
          <p:nvPr>
            <p:extLst>
              <p:ext uri="{D42A27DB-BD31-4B8C-83A1-F6EECF244321}">
                <p14:modId xmlns:p14="http://schemas.microsoft.com/office/powerpoint/2010/main" val="3838860619"/>
              </p:ext>
            </p:extLst>
          </p:nvPr>
        </p:nvGraphicFramePr>
        <p:xfrm>
          <a:off x="7222719" y="267351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청각장애인통역사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Google Shape;114;p13"/>
          <p:cNvGraphicFramePr/>
          <p:nvPr>
            <p:extLst>
              <p:ext uri="{D42A27DB-BD31-4B8C-83A1-F6EECF244321}">
                <p14:modId xmlns:p14="http://schemas.microsoft.com/office/powerpoint/2010/main" val="3574714484"/>
              </p:ext>
            </p:extLst>
          </p:nvPr>
        </p:nvGraphicFramePr>
        <p:xfrm>
          <a:off x="5018649" y="291735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Q&amp;A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Google Shape;114;p13"/>
          <p:cNvGraphicFramePr/>
          <p:nvPr>
            <p:extLst>
              <p:ext uri="{D42A27DB-BD31-4B8C-83A1-F6EECF244321}">
                <p14:modId xmlns:p14="http://schemas.microsoft.com/office/powerpoint/2010/main" val="1988620115"/>
              </p:ext>
            </p:extLst>
          </p:nvPr>
        </p:nvGraphicFramePr>
        <p:xfrm>
          <a:off x="5018649" y="327549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소통 공간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oogle Shape;114;p13"/>
          <p:cNvGraphicFramePr/>
          <p:nvPr>
            <p:extLst>
              <p:ext uri="{D42A27DB-BD31-4B8C-83A1-F6EECF244321}">
                <p14:modId xmlns:p14="http://schemas.microsoft.com/office/powerpoint/2010/main" val="1152681749"/>
              </p:ext>
            </p:extLst>
          </p:nvPr>
        </p:nvGraphicFramePr>
        <p:xfrm>
          <a:off x="5018649" y="220107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Google Shape;114;p13"/>
          <p:cNvGraphicFramePr/>
          <p:nvPr>
            <p:extLst>
              <p:ext uri="{D42A27DB-BD31-4B8C-83A1-F6EECF244321}">
                <p14:modId xmlns:p14="http://schemas.microsoft.com/office/powerpoint/2010/main" val="761122894"/>
              </p:ext>
            </p:extLst>
          </p:nvPr>
        </p:nvGraphicFramePr>
        <p:xfrm>
          <a:off x="5018649" y="2559211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교육원 모습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Google Shape;92;p13"/>
          <p:cNvGraphicFramePr/>
          <p:nvPr>
            <p:extLst>
              <p:ext uri="{D42A27DB-BD31-4B8C-83A1-F6EECF244321}">
                <p14:modId xmlns:p14="http://schemas.microsoft.com/office/powerpoint/2010/main" val="1682706507"/>
              </p:ext>
            </p:extLst>
          </p:nvPr>
        </p:nvGraphicFramePr>
        <p:xfrm>
          <a:off x="625771" y="4127673"/>
          <a:ext cx="1301928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lang="ko-KR" altLang="en-US" sz="800" b="1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Google Shape;114;p13"/>
          <p:cNvGraphicFramePr/>
          <p:nvPr>
            <p:extLst>
              <p:ext uri="{D42A27DB-BD31-4B8C-83A1-F6EECF244321}">
                <p14:modId xmlns:p14="http://schemas.microsoft.com/office/powerpoint/2010/main" val="1506949188"/>
              </p:ext>
            </p:extLst>
          </p:nvPr>
        </p:nvGraphicFramePr>
        <p:xfrm>
          <a:off x="2178192" y="4127673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Google Shape;114;p13"/>
          <p:cNvGraphicFramePr/>
          <p:nvPr>
            <p:extLst>
              <p:ext uri="{D42A27DB-BD31-4B8C-83A1-F6EECF244321}">
                <p14:modId xmlns:p14="http://schemas.microsoft.com/office/powerpoint/2010/main" val="2318177838"/>
              </p:ext>
            </p:extLst>
          </p:nvPr>
        </p:nvGraphicFramePr>
        <p:xfrm>
          <a:off x="3614562" y="4127673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 수정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Google Shape;114;p13"/>
          <p:cNvGraphicFramePr/>
          <p:nvPr>
            <p:extLst>
              <p:ext uri="{D42A27DB-BD31-4B8C-83A1-F6EECF244321}">
                <p14:modId xmlns:p14="http://schemas.microsoft.com/office/powerpoint/2010/main" val="359413327"/>
              </p:ext>
            </p:extLst>
          </p:nvPr>
        </p:nvGraphicFramePr>
        <p:xfrm>
          <a:off x="5050932" y="4127673"/>
          <a:ext cx="1303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수강신청내역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</a:t>
            </a:r>
            <a:r>
              <a:rPr lang="en-US" altLang="ko-KR" sz="900" dirty="0"/>
              <a:t> </a:t>
            </a:r>
            <a:r>
              <a:rPr lang="ko-KR" altLang="en-US" sz="900" dirty="0"/>
              <a:t>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en-US" altLang="ko-KR" sz="900" dirty="0" smtClean="0"/>
              <a:t>_2. </a:t>
            </a:r>
            <a:r>
              <a:rPr lang="ko-KR" altLang="en-US" sz="900" dirty="0" err="1" smtClean="0"/>
              <a:t>네비게이션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 페이지 좌측에서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translate(</a:t>
            </a:r>
            <a:r>
              <a:rPr lang="ko-KR" altLang="en-US" sz="900" dirty="0" smtClean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3_3. </a:t>
            </a:r>
            <a:r>
              <a:rPr lang="ko-KR" altLang="en-US" sz="900" dirty="0" smtClean="0"/>
              <a:t>텍스트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네비게이션</a:t>
            </a:r>
            <a:r>
              <a:rPr lang="ko-KR" altLang="en-US" sz="900" dirty="0" smtClean="0"/>
              <a:t> 좌측에서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translate(</a:t>
            </a:r>
            <a:r>
              <a:rPr lang="ko-KR" altLang="en-US" sz="900" dirty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텍스트 바탕 왼쪽부터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width 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7073" y="1342778"/>
            <a:ext cx="2273379" cy="6632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+mn-ea"/>
                <a:ea typeface="+mn-ea"/>
              </a:rPr>
              <a:t>오늘 뭐 입지</a:t>
            </a:r>
            <a:r>
              <a:rPr lang="en-US" altLang="ko-KR" sz="2800" dirty="0" smtClean="0">
                <a:latin typeface="+mn-ea"/>
                <a:ea typeface="+mn-ea"/>
              </a:rPr>
              <a:t>?</a:t>
            </a:r>
            <a:endParaRPr lang="ko-KR" altLang="en-US" sz="2800" dirty="0"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777207" y="2467771"/>
            <a:ext cx="3313110" cy="1341370"/>
            <a:chOff x="274320" y="1549718"/>
            <a:chExt cx="1262256" cy="2110740"/>
          </a:xfrm>
        </p:grpSpPr>
        <p:sp>
          <p:nvSpPr>
            <p:cNvPr id="46" name="직사각형 45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383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1035</Words>
  <Application>Microsoft Office PowerPoint</Application>
  <PresentationFormat>화면 슬라이드 쇼(16:9)</PresentationFormat>
  <Paragraphs>224</Paragraphs>
  <Slides>18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3. Wireframe</vt:lpstr>
      <vt:lpstr>Main</vt:lpstr>
      <vt:lpstr>2. 화면 설계</vt:lpstr>
      <vt:lpstr>Main</vt:lpstr>
      <vt:lpstr>트렌드 소개</vt:lpstr>
      <vt:lpstr>트렌드 아이템 on Catwalk (키워드 1, 2, 3 동일)</vt:lpstr>
      <vt:lpstr>키워드 #1, #2, #3 _ on Catwalk</vt:lpstr>
      <vt:lpstr>취향ZONE중(설문조사)</vt:lpstr>
      <vt:lpstr>취향ZONE중(설문조사)</vt:lpstr>
      <vt:lpstr>취향ZONE중(설문조사 결과)*스타일링 샘플</vt:lpstr>
      <vt:lpstr>옷잘러가 알려주는 코디</vt:lpstr>
      <vt:lpstr>옷잘러가 알려주는 코디 (키워드 1, 2, 3 동일)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178</cp:revision>
  <dcterms:modified xsi:type="dcterms:W3CDTF">2020-05-11T08:41:03Z</dcterms:modified>
</cp:coreProperties>
</file>