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68" y="-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769264"/>
              </p:ext>
            </p:extLst>
          </p:nvPr>
        </p:nvGraphicFramePr>
        <p:xfrm>
          <a:off x="1524000" y="539750"/>
          <a:ext cx="6096000" cy="148336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 1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Parameter 2</a:t>
                      </a:r>
                      <a:endParaRPr lang="en-IN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Optimal setting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K=9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K=10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K=10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Basic</a:t>
                      </a:r>
                      <a:r>
                        <a:rPr lang="en-US" baseline="0" dirty="0" smtClean="0"/>
                        <a:t> distance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Weighted distance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Basic</a:t>
                      </a:r>
                      <a:r>
                        <a:rPr lang="en-US" baseline="0" dirty="0" smtClean="0"/>
                        <a:t> distance</a:t>
                      </a:r>
                      <a:endParaRPr lang="en-IN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Euclidean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Manhattan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Euclidean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8940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18</Words>
  <Application>Microsoft Office PowerPoint</Application>
  <PresentationFormat>On-screen Show (16:9)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StudyEasy</dc:creator>
  <cp:lastModifiedBy>StudyEasy</cp:lastModifiedBy>
  <cp:revision>9</cp:revision>
  <dcterms:created xsi:type="dcterms:W3CDTF">2006-08-16T00:00:00Z</dcterms:created>
  <dcterms:modified xsi:type="dcterms:W3CDTF">2019-10-30T18:58:06Z</dcterms:modified>
</cp:coreProperties>
</file>