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59" r:id="rId8"/>
    <p:sldId id="262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4F49D-E750-4B3E-B328-4EAD47351E58}" v="12" dt="2021-10-06T13:52:00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alls, Andrew" userId="50f1381a-cc13-4c0c-b103-5fe57cba7d68" providerId="ADAL" clId="{A0A4F49D-E750-4B3E-B328-4EAD47351E58}"/>
    <pc:docChg chg="undo custSel addSld delSld modSld">
      <pc:chgData name="Ingalls, Andrew" userId="50f1381a-cc13-4c0c-b103-5fe57cba7d68" providerId="ADAL" clId="{A0A4F49D-E750-4B3E-B328-4EAD47351E58}" dt="2021-10-06T13:52:49.515" v="87" actId="478"/>
      <pc:docMkLst>
        <pc:docMk/>
      </pc:docMkLst>
      <pc:sldChg chg="delSp mod">
        <pc:chgData name="Ingalls, Andrew" userId="50f1381a-cc13-4c0c-b103-5fe57cba7d68" providerId="ADAL" clId="{A0A4F49D-E750-4B3E-B328-4EAD47351E58}" dt="2021-10-06T13:52:49.515" v="87" actId="478"/>
        <pc:sldMkLst>
          <pc:docMk/>
          <pc:sldMk cId="2443473299" sldId="256"/>
        </pc:sldMkLst>
        <pc:spChg chg="del">
          <ac:chgData name="Ingalls, Andrew" userId="50f1381a-cc13-4c0c-b103-5fe57cba7d68" providerId="ADAL" clId="{A0A4F49D-E750-4B3E-B328-4EAD47351E58}" dt="2021-10-06T13:52:49.515" v="87" actId="478"/>
          <ac:spMkLst>
            <pc:docMk/>
            <pc:sldMk cId="2443473299" sldId="256"/>
            <ac:spMk id="3" creationId="{24599B85-24F2-4DBB-A541-604233C7A27F}"/>
          </ac:spMkLst>
        </pc:spChg>
      </pc:sldChg>
      <pc:sldChg chg="del">
        <pc:chgData name="Ingalls, Andrew" userId="50f1381a-cc13-4c0c-b103-5fe57cba7d68" providerId="ADAL" clId="{A0A4F49D-E750-4B3E-B328-4EAD47351E58}" dt="2021-10-06T13:33:35.393" v="46" actId="2696"/>
        <pc:sldMkLst>
          <pc:docMk/>
          <pc:sldMk cId="29138733" sldId="257"/>
        </pc:sldMkLst>
      </pc:sldChg>
      <pc:sldChg chg="addSp delSp modSp mod setBg">
        <pc:chgData name="Ingalls, Andrew" userId="50f1381a-cc13-4c0c-b103-5fe57cba7d68" providerId="ADAL" clId="{A0A4F49D-E750-4B3E-B328-4EAD47351E58}" dt="2021-10-06T13:51:57.993" v="86"/>
        <pc:sldMkLst>
          <pc:docMk/>
          <pc:sldMk cId="1636075188" sldId="261"/>
        </pc:sldMkLst>
        <pc:spChg chg="mod">
          <ac:chgData name="Ingalls, Andrew" userId="50f1381a-cc13-4c0c-b103-5fe57cba7d68" providerId="ADAL" clId="{A0A4F49D-E750-4B3E-B328-4EAD47351E58}" dt="2021-10-06T13:50:28.831" v="72" actId="26606"/>
          <ac:spMkLst>
            <pc:docMk/>
            <pc:sldMk cId="1636075188" sldId="261"/>
            <ac:spMk id="2" creationId="{7900A3FA-00C1-488A-B59F-DEC19D19D7D8}"/>
          </ac:spMkLst>
        </pc:spChg>
        <pc:spChg chg="del">
          <ac:chgData name="Ingalls, Andrew" userId="50f1381a-cc13-4c0c-b103-5fe57cba7d68" providerId="ADAL" clId="{A0A4F49D-E750-4B3E-B328-4EAD47351E58}" dt="2021-10-06T13:34:33.704" v="47" actId="478"/>
          <ac:spMkLst>
            <pc:docMk/>
            <pc:sldMk cId="1636075188" sldId="261"/>
            <ac:spMk id="3" creationId="{02BA45BA-1D80-4A18-873C-71C9FA38490B}"/>
          </ac:spMkLst>
        </pc:spChg>
        <pc:spChg chg="add del">
          <ac:chgData name="Ingalls, Andrew" userId="50f1381a-cc13-4c0c-b103-5fe57cba7d68" providerId="ADAL" clId="{A0A4F49D-E750-4B3E-B328-4EAD47351E58}" dt="2021-10-06T13:50:19.146" v="59" actId="26606"/>
          <ac:spMkLst>
            <pc:docMk/>
            <pc:sldMk cId="1636075188" sldId="261"/>
            <ac:spMk id="6" creationId="{BCED4D40-4B67-4331-AC48-79B82B4A47D8}"/>
          </ac:spMkLst>
        </pc:spChg>
        <pc:spChg chg="add del">
          <ac:chgData name="Ingalls, Andrew" userId="50f1381a-cc13-4c0c-b103-5fe57cba7d68" providerId="ADAL" clId="{A0A4F49D-E750-4B3E-B328-4EAD47351E58}" dt="2021-10-06T13:50:24.437" v="63" actId="26606"/>
          <ac:spMkLst>
            <pc:docMk/>
            <pc:sldMk cId="1636075188" sldId="261"/>
            <ac:spMk id="7" creationId="{A4AC5506-6312-4701-8D3C-40187889A947}"/>
          </ac:spMkLst>
        </pc:spChg>
        <pc:spChg chg="add del">
          <ac:chgData name="Ingalls, Andrew" userId="50f1381a-cc13-4c0c-b103-5fe57cba7d68" providerId="ADAL" clId="{A0A4F49D-E750-4B3E-B328-4EAD47351E58}" dt="2021-10-06T13:50:05.433" v="55" actId="26606"/>
          <ac:spMkLst>
            <pc:docMk/>
            <pc:sldMk cId="1636075188" sldId="261"/>
            <ac:spMk id="9" creationId="{A4AC5506-6312-4701-8D3C-40187889A947}"/>
          </ac:spMkLst>
        </pc:spChg>
        <pc:spChg chg="add del">
          <ac:chgData name="Ingalls, Andrew" userId="50f1381a-cc13-4c0c-b103-5fe57cba7d68" providerId="ADAL" clId="{A0A4F49D-E750-4B3E-B328-4EAD47351E58}" dt="2021-10-06T13:50:25.195" v="65" actId="26606"/>
          <ac:spMkLst>
            <pc:docMk/>
            <pc:sldMk cId="1636075188" sldId="261"/>
            <ac:spMk id="10" creationId="{53F29798-D584-4792-9B62-3F5F5C36D619}"/>
          </ac:spMkLst>
        </pc:spChg>
        <pc:spChg chg="add del">
          <ac:chgData name="Ingalls, Andrew" userId="50f1381a-cc13-4c0c-b103-5fe57cba7d68" providerId="ADAL" clId="{A0A4F49D-E750-4B3E-B328-4EAD47351E58}" dt="2021-10-06T13:50:19.146" v="59" actId="26606"/>
          <ac:spMkLst>
            <pc:docMk/>
            <pc:sldMk cId="1636075188" sldId="261"/>
            <ac:spMk id="11" creationId="{670CEDEF-4F34-412E-84EE-329C1E936AF5}"/>
          </ac:spMkLst>
        </pc:spChg>
        <pc:spChg chg="add del">
          <ac:chgData name="Ingalls, Andrew" userId="50f1381a-cc13-4c0c-b103-5fe57cba7d68" providerId="ADAL" clId="{A0A4F49D-E750-4B3E-B328-4EAD47351E58}" dt="2021-10-06T13:50:27.175" v="67" actId="26606"/>
          <ac:spMkLst>
            <pc:docMk/>
            <pc:sldMk cId="1636075188" sldId="261"/>
            <ac:spMk id="12" creationId="{53F29798-D584-4792-9B62-3F5F5C36D619}"/>
          </ac:spMkLst>
        </pc:spChg>
        <pc:spChg chg="add del">
          <ac:chgData name="Ingalls, Andrew" userId="50f1381a-cc13-4c0c-b103-5fe57cba7d68" providerId="ADAL" clId="{A0A4F49D-E750-4B3E-B328-4EAD47351E58}" dt="2021-10-06T13:50:27.683" v="69" actId="26606"/>
          <ac:spMkLst>
            <pc:docMk/>
            <pc:sldMk cId="1636075188" sldId="261"/>
            <ac:spMk id="14" creationId="{D4771268-CB57-404A-9271-370EB28F6090}"/>
          </ac:spMkLst>
        </pc:spChg>
        <pc:spChg chg="add del">
          <ac:chgData name="Ingalls, Andrew" userId="50f1381a-cc13-4c0c-b103-5fe57cba7d68" providerId="ADAL" clId="{A0A4F49D-E750-4B3E-B328-4EAD47351E58}" dt="2021-10-06T13:50:28.814" v="71" actId="26606"/>
          <ac:spMkLst>
            <pc:docMk/>
            <pc:sldMk cId="1636075188" sldId="261"/>
            <ac:spMk id="16" creationId="{A4AC5506-6312-4701-8D3C-40187889A947}"/>
          </ac:spMkLst>
        </pc:spChg>
        <pc:graphicFrameChg chg="add mod modGraphic">
          <ac:chgData name="Ingalls, Andrew" userId="50f1381a-cc13-4c0c-b103-5fe57cba7d68" providerId="ADAL" clId="{A0A4F49D-E750-4B3E-B328-4EAD47351E58}" dt="2021-10-06T13:51:57.993" v="86"/>
          <ac:graphicFrameMkLst>
            <pc:docMk/>
            <pc:sldMk cId="1636075188" sldId="261"/>
            <ac:graphicFrameMk id="4" creationId="{4A8C12C1-C7DB-4550-A023-C54CFDA0CC32}"/>
          </ac:graphicFrameMkLst>
        </pc:graphicFrameChg>
      </pc:sldChg>
      <pc:sldChg chg="addSp delSp modSp new mod">
        <pc:chgData name="Ingalls, Andrew" userId="50f1381a-cc13-4c0c-b103-5fe57cba7d68" providerId="ADAL" clId="{A0A4F49D-E750-4B3E-B328-4EAD47351E58}" dt="2021-10-02T19:08:47.082" v="35" actId="962"/>
        <pc:sldMkLst>
          <pc:docMk/>
          <pc:sldMk cId="3186758207" sldId="262"/>
        </pc:sldMkLst>
        <pc:spChg chg="del">
          <ac:chgData name="Ingalls, Andrew" userId="50f1381a-cc13-4c0c-b103-5fe57cba7d68" providerId="ADAL" clId="{A0A4F49D-E750-4B3E-B328-4EAD47351E58}" dt="2021-10-02T19:08:39.062" v="29" actId="478"/>
          <ac:spMkLst>
            <pc:docMk/>
            <pc:sldMk cId="3186758207" sldId="262"/>
            <ac:spMk id="2" creationId="{FF491B50-89C9-467A-9BD6-9AB9EFEF6A1D}"/>
          </ac:spMkLst>
        </pc:spChg>
        <pc:spChg chg="del">
          <ac:chgData name="Ingalls, Andrew" userId="50f1381a-cc13-4c0c-b103-5fe57cba7d68" providerId="ADAL" clId="{A0A4F49D-E750-4B3E-B328-4EAD47351E58}" dt="2021-10-02T19:08:37.130" v="28"/>
          <ac:spMkLst>
            <pc:docMk/>
            <pc:sldMk cId="3186758207" sldId="262"/>
            <ac:spMk id="3" creationId="{A757B3AF-B9D2-4B6E-9DB4-4520B6500C08}"/>
          </ac:spMkLst>
        </pc:spChg>
        <pc:spChg chg="add del mod">
          <ac:chgData name="Ingalls, Andrew" userId="50f1381a-cc13-4c0c-b103-5fe57cba7d68" providerId="ADAL" clId="{A0A4F49D-E750-4B3E-B328-4EAD47351E58}" dt="2021-10-02T19:08:45.132" v="32" actId="478"/>
          <ac:spMkLst>
            <pc:docMk/>
            <pc:sldMk cId="3186758207" sldId="262"/>
            <ac:spMk id="7" creationId="{AF786A56-963B-4684-9D4E-5742CEDE2950}"/>
          </ac:spMkLst>
        </pc:spChg>
        <pc:picChg chg="add del mod">
          <ac:chgData name="Ingalls, Andrew" userId="50f1381a-cc13-4c0c-b103-5fe57cba7d68" providerId="ADAL" clId="{A0A4F49D-E750-4B3E-B328-4EAD47351E58}" dt="2021-10-02T19:08:42.639" v="31" actId="478"/>
          <ac:picMkLst>
            <pc:docMk/>
            <pc:sldMk cId="3186758207" sldId="262"/>
            <ac:picMk id="5" creationId="{D24F082E-2B9A-45BA-A1DC-F3271831ED64}"/>
          </ac:picMkLst>
        </pc:picChg>
        <pc:picChg chg="add mod">
          <ac:chgData name="Ingalls, Andrew" userId="50f1381a-cc13-4c0c-b103-5fe57cba7d68" providerId="ADAL" clId="{A0A4F49D-E750-4B3E-B328-4EAD47351E58}" dt="2021-10-02T19:08:47.082" v="35" actId="962"/>
          <ac:picMkLst>
            <pc:docMk/>
            <pc:sldMk cId="3186758207" sldId="262"/>
            <ac:picMk id="9" creationId="{3B5EBC8F-A72A-4D55-8766-AA3C3987E23D}"/>
          </ac:picMkLst>
        </pc:picChg>
      </pc:sldChg>
      <pc:sldChg chg="addSp delSp modSp new mod">
        <pc:chgData name="Ingalls, Andrew" userId="50f1381a-cc13-4c0c-b103-5fe57cba7d68" providerId="ADAL" clId="{A0A4F49D-E750-4B3E-B328-4EAD47351E58}" dt="2021-10-02T19:29:41.927" v="45" actId="962"/>
        <pc:sldMkLst>
          <pc:docMk/>
          <pc:sldMk cId="2941736664" sldId="263"/>
        </pc:sldMkLst>
        <pc:spChg chg="del">
          <ac:chgData name="Ingalls, Andrew" userId="50f1381a-cc13-4c0c-b103-5fe57cba7d68" providerId="ADAL" clId="{A0A4F49D-E750-4B3E-B328-4EAD47351E58}" dt="2021-10-02T19:09:09.790" v="38" actId="478"/>
          <ac:spMkLst>
            <pc:docMk/>
            <pc:sldMk cId="2941736664" sldId="263"/>
            <ac:spMk id="2" creationId="{2D843BB9-37CE-4B1D-B21F-6DE3257162D6}"/>
          </ac:spMkLst>
        </pc:spChg>
        <pc:spChg chg="del">
          <ac:chgData name="Ingalls, Andrew" userId="50f1381a-cc13-4c0c-b103-5fe57cba7d68" providerId="ADAL" clId="{A0A4F49D-E750-4B3E-B328-4EAD47351E58}" dt="2021-10-02T19:09:08.355" v="37" actId="478"/>
          <ac:spMkLst>
            <pc:docMk/>
            <pc:sldMk cId="2941736664" sldId="263"/>
            <ac:spMk id="3" creationId="{71FAA4B7-9517-44EF-8FD0-7AC12D016A56}"/>
          </ac:spMkLst>
        </pc:spChg>
        <pc:picChg chg="add del mod">
          <ac:chgData name="Ingalls, Andrew" userId="50f1381a-cc13-4c0c-b103-5fe57cba7d68" providerId="ADAL" clId="{A0A4F49D-E750-4B3E-B328-4EAD47351E58}" dt="2021-10-02T19:29:39.667" v="42" actId="478"/>
          <ac:picMkLst>
            <pc:docMk/>
            <pc:sldMk cId="2941736664" sldId="263"/>
            <ac:picMk id="5" creationId="{5CB3C398-5B57-42C5-9870-D4BE88C4C186}"/>
          </ac:picMkLst>
        </pc:picChg>
        <pc:picChg chg="add mod">
          <ac:chgData name="Ingalls, Andrew" userId="50f1381a-cc13-4c0c-b103-5fe57cba7d68" providerId="ADAL" clId="{A0A4F49D-E750-4B3E-B328-4EAD47351E58}" dt="2021-10-02T19:29:41.927" v="45" actId="962"/>
          <ac:picMkLst>
            <pc:docMk/>
            <pc:sldMk cId="2941736664" sldId="263"/>
            <ac:picMk id="7" creationId="{931C6416-90DD-475B-B3E2-7C55B87F536F}"/>
          </ac:picMkLst>
        </pc:pic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\\ion\Reptile-Aquatics\Cavefish\Projects\Gape%20Measurements\Gape%20Measurements_New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\\ion\Reptile-Aquatics\Cavefish\Projects\Gape%20Measurements\Gape%20Measurements_New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Surface!$I$4:$I$33</cx:f>
        <cx:lvl ptCount="30" formatCode="General">
          <cx:pt idx="0">0.61499999999999999</cx:pt>
          <cx:pt idx="1">0.55300000000000005</cx:pt>
          <cx:pt idx="2">0.57299999999999995</cx:pt>
          <cx:pt idx="3">0.52200000000000002</cx:pt>
          <cx:pt idx="4">0.55900000000000005</cx:pt>
          <cx:pt idx="5">0.52200000000000002</cx:pt>
          <cx:pt idx="6">0.56499999999999995</cx:pt>
          <cx:pt idx="7">0.54100000000000004</cx:pt>
          <cx:pt idx="8">0.51600000000000001</cx:pt>
          <cx:pt idx="9">0.52400000000000002</cx:pt>
          <cx:pt idx="10">0.45900000000000002</cx:pt>
          <cx:pt idx="11">0.63600000000000001</cx:pt>
          <cx:pt idx="12">0.54200000000000004</cx:pt>
          <cx:pt idx="13">0.629</cx:pt>
          <cx:pt idx="14">0.66200000000000003</cx:pt>
          <cx:pt idx="15">0.52100000000000002</cx:pt>
          <cx:pt idx="16">0.47699999999999998</cx:pt>
          <cx:pt idx="17">0.47299999999999998</cx:pt>
          <cx:pt idx="18">0.436</cx:pt>
          <cx:pt idx="19">0.56899999999999995</cx:pt>
          <cx:pt idx="20">0.51200000000000001</cx:pt>
          <cx:pt idx="21">0.503</cx:pt>
          <cx:pt idx="22">0.57099999999999995</cx:pt>
          <cx:pt idx="23">0.623</cx:pt>
          <cx:pt idx="24">0.56699999999999995</cx:pt>
          <cx:pt idx="25">0.66500000000000004</cx:pt>
          <cx:pt idx="26">0.44900000000000001</cx:pt>
          <cx:pt idx="27">0.47299999999999998</cx:pt>
          <cx:pt idx="28">0.504</cx:pt>
          <cx:pt idx="29">0.52300000000000002</cx:pt>
        </cx:lvl>
      </cx:numDim>
    </cx:data>
    <cx:data id="1">
      <cx:numDim type="val">
        <cx:f>Surface!$I$34:$I$52</cx:f>
        <cx:lvl ptCount="19" formatCode="General">
          <cx:pt idx="0">0.624</cx:pt>
          <cx:pt idx="1">0.78700000000000003</cx:pt>
          <cx:pt idx="2">0.66000000000000003</cx:pt>
          <cx:pt idx="3">0.623</cx:pt>
          <cx:pt idx="4">0.52600000000000002</cx:pt>
          <cx:pt idx="5">0.80500000000000005</cx:pt>
          <cx:pt idx="6">0.88800000000000001</cx:pt>
          <cx:pt idx="7">0.64100000000000001</cx:pt>
          <cx:pt idx="8">0.70599999999999996</cx:pt>
          <cx:pt idx="9">0.72299999999999998</cx:pt>
          <cx:pt idx="10">0.874</cx:pt>
          <cx:pt idx="11">0.60999999999999999</cx:pt>
          <cx:pt idx="12">0.77200000000000002</cx:pt>
          <cx:pt idx="13">0.92900000000000005</cx:pt>
          <cx:pt idx="14">0.877</cx:pt>
          <cx:pt idx="15">0.85699999999999998</cx:pt>
          <cx:pt idx="16">0.61799999999999999</cx:pt>
          <cx:pt idx="17">0.64500000000000002</cx:pt>
          <cx:pt idx="18">0.61399999999999999</cx:pt>
        </cx:lvl>
      </cx:numDim>
    </cx:data>
    <cx:data id="2">
      <cx:numDim type="val">
        <cx:f>Surface!$I$53:$I$68</cx:f>
        <cx:lvl ptCount="16" formatCode="General">
          <cx:pt idx="0">1.1774800000000001</cx:pt>
          <cx:pt idx="1">1.323</cx:pt>
          <cx:pt idx="2">0.98299999999999998</cx:pt>
          <cx:pt idx="3">0.96699999999999997</cx:pt>
          <cx:pt idx="4">1.149</cx:pt>
          <cx:pt idx="5">1.3</cx:pt>
          <cx:pt idx="6">1.135</cx:pt>
          <cx:pt idx="7">1.1240000000000001</cx:pt>
          <cx:pt idx="8">1.0840000000000001</cx:pt>
          <cx:pt idx="9">0.82399999999999995</cx:pt>
          <cx:pt idx="10">0.92500000000000004</cx:pt>
          <cx:pt idx="11">1.024</cx:pt>
          <cx:pt idx="12">1.034</cx:pt>
          <cx:pt idx="13">0.88900000000000001</cx:pt>
          <cx:pt idx="14">1.0169999999999999</cx:pt>
          <cx:pt idx="15">1.244</cx:pt>
        </cx:lvl>
      </cx:numDim>
    </cx:data>
    <cx:data id="3">
      <cx:numDim type="val">
        <cx:f>Surface!$I$69:$I$96</cx:f>
        <cx:lvl ptCount="28" formatCode="General">
          <cx:pt idx="0">1.97</cx:pt>
          <cx:pt idx="1">2.0800000000000001</cx:pt>
          <cx:pt idx="2">2.9500000000000002</cx:pt>
          <cx:pt idx="3">2.4100000000000001</cx:pt>
          <cx:pt idx="4">2.1499999999999999</cx:pt>
          <cx:pt idx="5">1.9299999999999999</cx:pt>
          <cx:pt idx="6">2.1600000000000001</cx:pt>
          <cx:pt idx="7">2.1200000000000001</cx:pt>
          <cx:pt idx="8">2.4500000000000002</cx:pt>
          <cx:pt idx="9">1.99</cx:pt>
          <cx:pt idx="10">2.21</cx:pt>
          <cx:pt idx="11">1.99</cx:pt>
          <cx:pt idx="12">2.0299999999999998</cx:pt>
          <cx:pt idx="13">1.72</cx:pt>
          <cx:pt idx="14">1.5900000000000001</cx:pt>
          <cx:pt idx="15">2.1000000000000001</cx:pt>
          <cx:pt idx="16">2.3100000000000001</cx:pt>
          <cx:pt idx="17">2.6000000000000001</cx:pt>
          <cx:pt idx="18">1.9399999999999999</cx:pt>
          <cx:pt idx="19">2.8799999999999999</cx:pt>
          <cx:pt idx="20">2.0299999999999998</cx:pt>
          <cx:pt idx="21">2.8399999999999999</cx:pt>
          <cx:pt idx="22">2.3500000000000001</cx:pt>
          <cx:pt idx="23">2.3700000000000001</cx:pt>
          <cx:pt idx="24">2.5299999999999998</cx:pt>
          <cx:pt idx="25">2.1299999999999999</cx:pt>
          <cx:pt idx="26">1.8799999999999999</cx:pt>
          <cx:pt idx="27">1.8600000000000001</cx:pt>
        </cx:lvl>
      </cx:numDim>
    </cx:data>
    <cx:data id="4">
      <cx:numDim type="val">
        <cx:f>Surface!$I$97:$I$126</cx:f>
        <cx:lvl ptCount="30" formatCode="General">
          <cx:pt idx="0">2.02</cx:pt>
          <cx:pt idx="1">2.5899999999999999</cx:pt>
          <cx:pt idx="2">2.21</cx:pt>
          <cx:pt idx="3">1.7</cx:pt>
          <cx:pt idx="4">2.3399999999999999</cx:pt>
          <cx:pt idx="5">2.6899999999999999</cx:pt>
          <cx:pt idx="6">2.3900000000000001</cx:pt>
          <cx:pt idx="7">2.1800000000000002</cx:pt>
          <cx:pt idx="8">1.5</cx:pt>
          <cx:pt idx="9">1.4399999999999999</cx:pt>
          <cx:pt idx="10">2.1200000000000001</cx:pt>
          <cx:pt idx="11">1.46</cx:pt>
          <cx:pt idx="12">2.2000000000000002</cx:pt>
          <cx:pt idx="13">1.6899999999999999</cx:pt>
          <cx:pt idx="14">1.6499999999999999</cx:pt>
          <cx:pt idx="15">1.22</cx:pt>
          <cx:pt idx="16">1.9399999999999999</cx:pt>
          <cx:pt idx="17">1.55</cx:pt>
          <cx:pt idx="18">2.2200000000000002</cx:pt>
          <cx:pt idx="19">1.5800000000000001</cx:pt>
          <cx:pt idx="20">1.46</cx:pt>
          <cx:pt idx="21">1.95</cx:pt>
          <cx:pt idx="22">1.6799999999999999</cx:pt>
          <cx:pt idx="23">1.1200000000000001</cx:pt>
          <cx:pt idx="24">1.3899999999999999</cx:pt>
          <cx:pt idx="25">2.25</cx:pt>
          <cx:pt idx="26">1.5900000000000001</cx:pt>
          <cx:pt idx="27">1.8500000000000001</cx:pt>
          <cx:pt idx="28">2.1499999999999999</cx:pt>
          <cx:pt idx="29">1.75</cx:pt>
        </cx:lvl>
      </cx:numDim>
    </cx:data>
    <cx:data id="5">
      <cx:numDim type="val">
        <cx:f>Surface!$I$127:$I$141</cx:f>
        <cx:lvl ptCount="15" formatCode="General">
          <cx:pt idx="0">3.3799999999999999</cx:pt>
          <cx:pt idx="1">2.77</cx:pt>
          <cx:pt idx="2">3.27</cx:pt>
          <cx:pt idx="3">2.1000000000000001</cx:pt>
          <cx:pt idx="4">1.9099999999999999</cx:pt>
          <cx:pt idx="5">2.9199999999999999</cx:pt>
          <cx:pt idx="6">2.6499999999999999</cx:pt>
          <cx:pt idx="7">2.48</cx:pt>
          <cx:pt idx="8">2.79</cx:pt>
          <cx:pt idx="9">3.2000000000000002</cx:pt>
          <cx:pt idx="10">2.1600000000000001</cx:pt>
          <cx:pt idx="11">1.8700000000000001</cx:pt>
          <cx:pt idx="12">3.2599999999999998</cx:pt>
          <cx:pt idx="13">2.6699999999999999</cx:pt>
          <cx:pt idx="14">2.2400000000000002</cx:pt>
        </cx:lvl>
      </cx:numDim>
    </cx:data>
    <cx:data id="6">
      <cx:numDim type="val">
        <cx:f>Surface!$I$142:$I$152</cx:f>
        <cx:lvl ptCount="11" formatCode="General">
          <cx:pt idx="0">4.7999999999999998</cx:pt>
          <cx:pt idx="1">5.0800000000000001</cx:pt>
          <cx:pt idx="2">5.4000000000000004</cx:pt>
          <cx:pt idx="3">6.04</cx:pt>
          <cx:pt idx="4">4.9400000000000004</cx:pt>
          <cx:pt idx="5">4.6299999999999999</cx:pt>
          <cx:pt idx="6">4.96</cx:pt>
          <cx:pt idx="7">4.9800000000000004</cx:pt>
          <cx:pt idx="8">4.3399999999999999</cx:pt>
          <cx:pt idx="9">5.8499999999999996</cx:pt>
          <cx:pt idx="10">4.71</cx:pt>
        </cx:lvl>
      </cx:numDim>
    </cx:data>
    <cx:data id="7">
      <cx:numDim type="val">
        <cx:f>Surface!$I$153:$I$160</cx:f>
        <cx:lvl ptCount="8" formatCode="General">
          <cx:pt idx="0">7.29</cx:pt>
          <cx:pt idx="1">6.8499999999999996</cx:pt>
          <cx:pt idx="2">5.3899999999999997</cx:pt>
          <cx:pt idx="3">6.2999999999999998</cx:pt>
          <cx:pt idx="4">4.5300000000000002</cx:pt>
          <cx:pt idx="5">7.6500000000000004</cx:pt>
          <cx:pt idx="6">5</cx:pt>
          <cx:pt idx="7">5.0599999999999996</cx:pt>
        </cx:lvl>
      </cx:numDim>
    </cx:data>
  </cx:chartData>
  <cx:chart>
    <cx:title pos="t" align="ctr" overlay="0">
      <cx:tx>
        <cx:txData>
          <cx:v>Surface Gape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Surface Gape</a:t>
          </a:r>
        </a:p>
      </cx:txPr>
    </cx:title>
    <cx:plotArea>
      <cx:plotAreaRegion>
        <cx:series layoutId="boxWhisker" uniqueId="{00000006-4580-4E79-BCF1-E7C0CE59D44F}" formatIdx="0">
          <cx:tx>
            <cx:txData>
              <cx:f/>
              <cx:v>7 Larval</cx:v>
            </cx:txData>
          </cx:tx>
          <cx:dataId val="0"/>
          <cx:layoutPr>
            <cx:statistics quartileMethod="exclusive"/>
          </cx:layoutPr>
        </cx:series>
        <cx:series layoutId="boxWhisker" uniqueId="{00000007-4580-4E79-BCF1-E7C0CE59D44F}" formatIdx="1">
          <cx:tx>
            <cx:txData>
              <cx:f/>
              <cx:v>15 Fry</cx:v>
            </cx:txData>
          </cx:tx>
          <cx:dataId val="1"/>
          <cx:layoutPr>
            <cx:statistics quartileMethod="exclusive"/>
          </cx:layoutPr>
        </cx:series>
        <cx:series layoutId="boxWhisker" uniqueId="{00000008-4580-4E79-BCF1-E7C0CE59D44F}" formatIdx="2">
          <cx:tx>
            <cx:txData>
              <cx:f/>
              <cx:v>20 Fry+</cx:v>
            </cx:txData>
          </cx:tx>
          <cx:dataId val="2"/>
          <cx:layoutPr>
            <cx:statistics quartileMethod="exclusive"/>
          </cx:layoutPr>
        </cx:series>
        <cx:series layoutId="boxWhisker" uniqueId="{00000009-4580-4E79-BCF1-E7C0CE59D44F}" formatIdx="3">
          <cx:tx>
            <cx:txData>
              <cx:f/>
              <cx:v>99 Juv</cx:v>
            </cx:txData>
          </cx:tx>
          <cx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x:spPr>
          <cx:dataId val="3"/>
          <cx:layoutPr>
            <cx:statistics quartileMethod="exclusive"/>
          </cx:layoutPr>
        </cx:series>
        <cx:series layoutId="boxWhisker" uniqueId="{00000000-15E4-4EB6-95D2-2FBCF9C860F5}">
          <cx:tx>
            <cx:txData>
              <cx:f/>
              <cx:v>125 Sub</cx:v>
            </cx:txData>
          </cx:tx>
          <cx:spPr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cx:spPr>
          <cx:dataId val="4"/>
          <cx:layoutPr>
            <cx:statistics quartileMethod="exclusive"/>
          </cx:layoutPr>
        </cx:series>
        <cx:series layoutId="boxWhisker" uniqueId="{00000001-15E4-4EB6-95D2-2FBCF9C860F5}">
          <cx:tx>
            <cx:txData>
              <cx:f/>
              <cx:v>189 MM</cx:v>
            </cx:txData>
          </cx:tx>
          <cx:dataId val="5"/>
          <cx:layoutPr>
            <cx:statistics quartileMethod="exclusive"/>
          </cx:layoutPr>
        </cx:series>
        <cx:series layoutId="boxWhisker" uniqueId="{00000002-15E4-4EB6-95D2-2FBCF9C860F5}">
          <cx:tx>
            <cx:txData>
              <cx:f/>
              <cx:v>458 Adu</cx:v>
            </cx:txData>
          </cx:tx>
          <cx:spPr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cx:spPr>
          <cx:dataId val="6"/>
          <cx:layoutPr>
            <cx:statistics quartileMethod="exclusive"/>
          </cx:layoutPr>
        </cx:series>
        <cx:series layoutId="boxWhisker" uniqueId="{00000000-4329-4371-AA80-06D63568F637}">
          <cx:tx>
            <cx:txData>
              <cx:f/>
              <cx:v>Gape Size (mm)</cx:v>
            </cx:txData>
          </cx:tx>
          <cx:dataId val="7"/>
          <cx:layoutPr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txData>
              <cx:v>Gape Size (mm)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Gape Size (mm)</a:t>
              </a:r>
            </a:p>
          </cx:txPr>
        </cx:title>
        <cx:majorGridlines/>
        <cx:tickLabels/>
      </cx:axis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Pachon!$I$2:$I$22</cx:f>
        <cx:lvl ptCount="21" formatCode="General">
          <cx:pt idx="0">0.64400000000000002</cx:pt>
          <cx:pt idx="1">0.62</cx:pt>
          <cx:pt idx="2">0.70599999999999996</cx:pt>
          <cx:pt idx="3">0.64800000000000002</cx:pt>
          <cx:pt idx="4">0.64900000000000002</cx:pt>
          <cx:pt idx="5">0.61199999999999999</cx:pt>
          <cx:pt idx="6">0.72799999999999998</cx:pt>
          <cx:pt idx="7">0.66600000000000004</cx:pt>
          <cx:pt idx="8">0.66400000000000003</cx:pt>
          <cx:pt idx="9">0.64000000000000001</cx:pt>
          <cx:pt idx="10">0.621</cx:pt>
          <cx:pt idx="11">0.70199999999999996</cx:pt>
          <cx:pt idx="12">0.67500000000000004</cx:pt>
          <cx:pt idx="13">0.629</cx:pt>
          <cx:pt idx="14">0.58799999999999997</cx:pt>
          <cx:pt idx="15">0.625</cx:pt>
          <cx:pt idx="16">0.64300000000000002</cx:pt>
          <cx:pt idx="17">0.73499999999999999</cx:pt>
          <cx:pt idx="18">0.76600000000000001</cx:pt>
          <cx:pt idx="19">0.68100000000000005</cx:pt>
          <cx:pt idx="20">0.749</cx:pt>
        </cx:lvl>
      </cx:numDim>
    </cx:data>
    <cx:data id="1">
      <cx:numDim type="val">
        <cx:f>Pachon!$I$23:$I$41</cx:f>
        <cx:lvl ptCount="19" formatCode="General">
          <cx:pt idx="0">0.96499999999999997</cx:pt>
          <cx:pt idx="1">0.66300000000000003</cx:pt>
          <cx:pt idx="2">0.96799999999999997</cx:pt>
          <cx:pt idx="3">0.90500000000000003</cx:pt>
          <cx:pt idx="4">0.752</cx:pt>
          <cx:pt idx="5">0.94599999999999995</cx:pt>
          <cx:pt idx="6">0.66400000000000003</cx:pt>
          <cx:pt idx="7">0.82799999999999996</cx:pt>
          <cx:pt idx="8">0.81299999999999994</cx:pt>
          <cx:pt idx="9">0.82399999999999995</cx:pt>
          <cx:pt idx="10">0.91900000000000004</cx:pt>
          <cx:pt idx="11">0.82399999999999995</cx:pt>
          <cx:pt idx="12">0.79200000000000004</cx:pt>
          <cx:pt idx="13">0.755</cx:pt>
          <cx:pt idx="14">0.80400000000000005</cx:pt>
          <cx:pt idx="15">0.73599999999999999</cx:pt>
          <cx:pt idx="16">0.84799999999999998</cx:pt>
          <cx:pt idx="17">0.83099999999999996</cx:pt>
          <cx:pt idx="18">0.873</cx:pt>
        </cx:lvl>
      </cx:numDim>
    </cx:data>
    <cx:data id="2">
      <cx:numDim type="val">
        <cx:f>Pachon!$I$42:$I$56</cx:f>
        <cx:lvl ptCount="15" formatCode="General">
          <cx:pt idx="0">1.3620000000000001</cx:pt>
          <cx:pt idx="1">1.01</cx:pt>
          <cx:pt idx="2">1.236</cx:pt>
          <cx:pt idx="3">1.266</cx:pt>
          <cx:pt idx="4">1.5980000000000001</cx:pt>
          <cx:pt idx="5">1.23</cx:pt>
          <cx:pt idx="6">0.88</cx:pt>
          <cx:pt idx="7">1.327</cx:pt>
          <cx:pt idx="8">1.1180000000000001</cx:pt>
          <cx:pt idx="9">1.0900000000000001</cx:pt>
          <cx:pt idx="10">1.3400000000000001</cx:pt>
          <cx:pt idx="11">1.274</cx:pt>
          <cx:pt idx="12">1.464</cx:pt>
          <cx:pt idx="13">1.131</cx:pt>
          <cx:pt idx="14">1.2849999999999999</cx:pt>
        </cx:lvl>
      </cx:numDim>
    </cx:data>
    <cx:data id="3">
      <cx:numDim type="val">
        <cx:f>Pachon!$I$57:$I$86</cx:f>
        <cx:lvl ptCount="30" formatCode="General">
          <cx:pt idx="0">1.6899999999999999</cx:pt>
          <cx:pt idx="1">1.96</cx:pt>
          <cx:pt idx="2">1.99</cx:pt>
          <cx:pt idx="3">2.0099999999999998</cx:pt>
          <cx:pt idx="4">2.3300000000000001</cx:pt>
          <cx:pt idx="5">1.8100000000000001</cx:pt>
          <cx:pt idx="6">2.46</cx:pt>
          <cx:pt idx="7">2.3999999999999999</cx:pt>
          <cx:pt idx="8">2.04</cx:pt>
          <cx:pt idx="9">2.02</cx:pt>
          <cx:pt idx="10">1.74</cx:pt>
          <cx:pt idx="11">1.8100000000000001</cx:pt>
          <cx:pt idx="12">2.1699999999999999</cx:pt>
          <cx:pt idx="13">2.04</cx:pt>
          <cx:pt idx="14">1.8700000000000001</cx:pt>
          <cx:pt idx="15">2.25</cx:pt>
          <cx:pt idx="16">1.72</cx:pt>
          <cx:pt idx="17">2.3599999999999999</cx:pt>
          <cx:pt idx="18">1.97</cx:pt>
          <cx:pt idx="19">2</cx:pt>
          <cx:pt idx="20">1.95</cx:pt>
          <cx:pt idx="21">2.1200000000000001</cx:pt>
          <cx:pt idx="22">2.2599999999999998</cx:pt>
          <cx:pt idx="23">1.6799999999999999</cx:pt>
          <cx:pt idx="24">1.73</cx:pt>
          <cx:pt idx="25">1.6899999999999999</cx:pt>
          <cx:pt idx="26">1.72</cx:pt>
          <cx:pt idx="27">1.3999999999999999</cx:pt>
          <cx:pt idx="28">1.54</cx:pt>
          <cx:pt idx="29">2.6499999999999999</cx:pt>
        </cx:lvl>
      </cx:numDim>
    </cx:data>
    <cx:data id="4">
      <cx:numDim type="val">
        <cx:f>Pachon!$I$87:$I$117</cx:f>
        <cx:lvl ptCount="31" formatCode="General">
          <cx:pt idx="0">2.1499999999999999</cx:pt>
          <cx:pt idx="1">3.2000000000000002</cx:pt>
          <cx:pt idx="2">3.25</cx:pt>
          <cx:pt idx="3">2.6200000000000001</cx:pt>
          <cx:pt idx="4">2.3799999999999999</cx:pt>
          <cx:pt idx="5">2.6400000000000001</cx:pt>
          <cx:pt idx="6">2.5299999999999998</cx:pt>
          <cx:pt idx="7">2.7799999999999998</cx:pt>
          <cx:pt idx="8">2.77</cx:pt>
          <cx:pt idx="9">3.0499999999999998</cx:pt>
          <cx:pt idx="10">3</cx:pt>
          <cx:pt idx="11">2.9900000000000002</cx:pt>
          <cx:pt idx="12">3.1299999999999999</cx:pt>
          <cx:pt idx="13">2.73</cx:pt>
          <cx:pt idx="14">2.2200000000000002</cx:pt>
          <cx:pt idx="15">2.9900000000000002</cx:pt>
          <cx:pt idx="16">3.1600000000000001</cx:pt>
          <cx:pt idx="17">3.1400000000000001</cx:pt>
          <cx:pt idx="18">3.3999999999999999</cx:pt>
          <cx:pt idx="19">3.54</cx:pt>
          <cx:pt idx="20">3.4199999999999999</cx:pt>
          <cx:pt idx="21">2.8799999999999999</cx:pt>
          <cx:pt idx="22">2.9199999999999999</cx:pt>
          <cx:pt idx="23">3.2000000000000002</cx:pt>
          <cx:pt idx="24">2.98</cx:pt>
          <cx:pt idx="25">3.1699999999999999</cx:pt>
          <cx:pt idx="26">2.9300000000000002</cx:pt>
          <cx:pt idx="27">2.96</cx:pt>
          <cx:pt idx="28">3.0699999999999998</cx:pt>
          <cx:pt idx="29">2.9900000000000002</cx:pt>
          <cx:pt idx="30">2.98</cx:pt>
        </cx:lvl>
      </cx:numDim>
    </cx:data>
    <cx:data id="5">
      <cx:numDim type="val">
        <cx:f>Pachon!$I$118:$I$145</cx:f>
        <cx:lvl ptCount="28" formatCode="General">
          <cx:pt idx="0">4.2400000000000002</cx:pt>
          <cx:pt idx="1">3.75</cx:pt>
          <cx:pt idx="2">3.5499999999999998</cx:pt>
          <cx:pt idx="3">3.0299999999999998</cx:pt>
          <cx:pt idx="4">3.02</cx:pt>
          <cx:pt idx="5">3.4700000000000002</cx:pt>
          <cx:pt idx="6">3.0699999999999998</cx:pt>
          <cx:pt idx="7">3.1499999999999999</cx:pt>
          <cx:pt idx="8">3.3399999999999999</cx:pt>
          <cx:pt idx="9">3.0699999999999998</cx:pt>
          <cx:pt idx="10">4.1900000000000004</cx:pt>
          <cx:pt idx="11">3.8799999999999999</cx:pt>
          <cx:pt idx="12">3.3599999999999999</cx:pt>
          <cx:pt idx="13">4</cx:pt>
          <cx:pt idx="14">3.0899999999999999</cx:pt>
          <cx:pt idx="15">3.5099999999999998</cx:pt>
          <cx:pt idx="16">3.79</cx:pt>
          <cx:pt idx="17">3.3500000000000001</cx:pt>
          <cx:pt idx="18">3.73</cx:pt>
          <cx:pt idx="19">3.1099999999999999</cx:pt>
          <cx:pt idx="20">2.9900000000000002</cx:pt>
          <cx:pt idx="21">3.71</cx:pt>
          <cx:pt idx="22">3.77</cx:pt>
          <cx:pt idx="23">3.4399999999999999</cx:pt>
          <cx:pt idx="24">3.1099999999999999</cx:pt>
          <cx:pt idx="25">2.1299999999999999</cx:pt>
          <cx:pt idx="26">2.6099999999999999</cx:pt>
          <cx:pt idx="27">3.8100000000000001</cx:pt>
        </cx:lvl>
      </cx:numDim>
    </cx:data>
    <cx:data id="6">
      <cx:numDim type="val">
        <cx:f>Pachon!$I$146:$I$163</cx:f>
        <cx:lvl ptCount="18" formatCode="General">
          <cx:pt idx="0">4.1100000000000003</cx:pt>
          <cx:pt idx="1">3.9300000000000002</cx:pt>
          <cx:pt idx="2">4.4000000000000004</cx:pt>
          <cx:pt idx="3">4.4299999999999997</cx:pt>
          <cx:pt idx="4">3.8999999999999999</cx:pt>
          <cx:pt idx="5">3.4100000000000001</cx:pt>
          <cx:pt idx="6">2.75</cx:pt>
          <cx:pt idx="7">3.8599999999999999</cx:pt>
          <cx:pt idx="8">3.1699999999999999</cx:pt>
          <cx:pt idx="9">5.4000000000000004</cx:pt>
          <cx:pt idx="10">3.6200000000000001</cx:pt>
          <cx:pt idx="11">4.0300000000000002</cx:pt>
          <cx:pt idx="12">4.0300000000000002</cx:pt>
          <cx:pt idx="13">3.7999999999999998</cx:pt>
          <cx:pt idx="14">4.04</cx:pt>
          <cx:pt idx="15">4.0300000000000002</cx:pt>
          <cx:pt idx="16">3.4199999999999999</cx:pt>
          <cx:pt idx="17">3.1699999999999999</cx:pt>
        </cx:lvl>
      </cx:numDim>
    </cx:data>
  </cx:chartData>
  <cx:chart>
    <cx:title pos="t" align="ctr" overlay="0">
      <cx:tx>
        <cx:txData>
          <cx:v>Pachon Gape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Pachon Gape</a:t>
          </a:r>
        </a:p>
      </cx:txPr>
    </cx:title>
    <cx:plotArea>
      <cx:plotAreaRegion>
        <cx:series layoutId="boxWhisker" uniqueId="{47C2E897-741B-4B35-B0AF-0CB989A0682E}">
          <cx:tx>
            <cx:txData>
              <cx:f/>
              <cx:v>7 Larval</cx:v>
            </cx:txData>
          </cx:tx>
          <cx:dataId val="0"/>
          <cx:layoutPr>
            <cx:statistics quartileMethod="exclusive"/>
          </cx:layoutPr>
        </cx:series>
        <cx:series layoutId="boxWhisker" uniqueId="{4091210D-8C53-4930-9915-358621319E90}">
          <cx:tx>
            <cx:txData>
              <cx:f/>
              <cx:v>14 Fry</cx:v>
            </cx:txData>
          </cx:tx>
          <cx:dataId val="1"/>
          <cx:layoutPr>
            <cx:statistics quartileMethod="exclusive"/>
          </cx:layoutPr>
        </cx:series>
        <cx:series layoutId="boxWhisker" uniqueId="{AFD06024-EE8D-458B-A61D-78D5074DE6FC}">
          <cx:tx>
            <cx:txData>
              <cx:f/>
              <cx:v>21 Fry+</cx:v>
            </cx:txData>
          </cx:tx>
          <cx:dataId val="2"/>
          <cx:layoutPr>
            <cx:statistics quartileMethod="exclusive"/>
          </cx:layoutPr>
        </cx:series>
        <cx:series layoutId="boxWhisker" uniqueId="{3EC9A888-72CE-4581-88B5-BB314D326CD0}">
          <cx:tx>
            <cx:txData>
              <cx:f/>
              <cx:v>57 Juvenile</cx:v>
            </cx:txData>
          </cx:tx>
          <cx:dataId val="3"/>
          <cx:layoutPr>
            <cx:statistics quartileMethod="exclusive"/>
          </cx:layoutPr>
        </cx:series>
        <cx:series layoutId="boxWhisker" uniqueId="{82CA5062-B95A-4C04-9AA0-3BC49A986F25}">
          <cx:tx>
            <cx:txData>
              <cx:f/>
              <cx:v>154 Sub</cx:v>
            </cx:txData>
          </cx:tx>
          <cx:dataId val="4"/>
          <cx:layoutPr>
            <cx:statistics quartileMethod="exclusive"/>
          </cx:layoutPr>
        </cx:series>
        <cx:series layoutId="boxWhisker" uniqueId="{D0206E58-77FF-4E0B-A0EF-AEB6CD9462D2}">
          <cx:tx>
            <cx:txData>
              <cx:f/>
              <cx:v>181 MM</cx:v>
            </cx:txData>
          </cx:tx>
          <cx:dataId val="5"/>
          <cx:layoutPr>
            <cx:statistics quartileMethod="exclusive"/>
          </cx:layoutPr>
        </cx:series>
        <cx:series layoutId="boxWhisker" uniqueId="{F861221F-04CA-4A5B-9EBF-B436D98C2E11}">
          <cx:tx>
            <cx:txData>
              <cx:f/>
              <cx:v>Gape Size (mm)</cx:v>
            </cx:txData>
          </cx:tx>
          <cx:dataId val="6"/>
          <cx:layoutPr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 max="9"/>
        <cx:title>
          <cx:tx>
            <cx:txData>
              <cx:v>Gape Size (mm)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Gape Size (mm)</a:t>
              </a:r>
            </a:p>
          </cx:txPr>
        </cx:title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/>
            </a:pPr>
            <a:endParaRPr lang="en-US"/>
          </a:p>
        </cx:txPr>
      </cx:axis>
    </cx:plotArea>
    <cx:legend pos="r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A954-7128-4F55-970D-E7DA435C0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0DC8B-56B6-4760-AF6E-64F9F21D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27E4-C359-4445-9942-87D21B85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43E-4E4A-4151-ABAA-D3477157A62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87AD-43E9-46EF-9157-C20EE9FF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1F71-3130-422F-9EA7-69CAC988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993-2DED-4B4A-A588-DEE99799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FC79-4DAD-4631-BC64-55C0C393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8F001-D944-4333-87F8-6977DDB2E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1A02-2C54-4684-9CB8-F2113695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43E-4E4A-4151-ABAA-D3477157A62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E2DB-87C2-494D-84A4-DA0549C7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253-5903-4540-9F7D-EB8FD66C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993-2DED-4B4A-A588-DEE99799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A5C87-5A31-4DEA-AE2B-E14CADBA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0DE14-5E11-41E9-B470-D6148396F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D8C8-4EF7-4616-A4BC-1B964FC3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43E-4E4A-4151-ABAA-D3477157A62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AA4B-AE64-4FEB-A6AA-585C6F6E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06E37-0D42-421D-9CC5-22AFE60E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993-2DED-4B4A-A588-DEE99799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8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60C4-4E9D-49F1-8625-25619279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AEF4-E523-4D67-8F11-60767377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6779-6249-4307-8F5D-E1AB91DE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43E-4E4A-4151-ABAA-D3477157A62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AFA8-67BD-4B5F-91EF-E3791F7C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40C2-5522-450B-A963-5C4BA904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993-2DED-4B4A-A588-DEE99799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2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AFDD-4FF8-446A-A52F-4154B9D2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89CE-9177-4857-8EBA-91EDD640D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00C88-F63B-4C45-816A-978B0FBC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43E-4E4A-4151-ABAA-D3477157A62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9321A-FDC9-4424-821B-C65CDC97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95F71-1876-4328-B0C4-98FF19D9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993-2DED-4B4A-A588-DEE99799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6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A64D-FB32-40E0-AC25-B7DA3BCC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2534-5572-48E9-8A76-6B6547C57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80D18-BF23-4034-B3C9-D0483E3A3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63745-EA8F-4F47-A4F0-1B64D9EB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43E-4E4A-4151-ABAA-D3477157A62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80407-93D3-4EA5-A1B9-B399A695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F6FE-91CD-4076-AA27-798F1A1F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993-2DED-4B4A-A588-DEE99799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F8B7-FD28-473B-842C-6C1070A6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0608C-D8C9-4B1F-A83D-BEE38980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2E538-2124-4D5D-936F-41ABA4CC2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456A6-9E28-4B5C-8528-FEE5A75E8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08959-8043-4421-8DB3-03AB3BC75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0F16F-1F76-4974-8010-5D628D14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43E-4E4A-4151-ABAA-D3477157A62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54DE9-81BE-4A5F-BF5C-D10BA8B1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9A26A-33C0-4337-A8FF-52A0E0C1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993-2DED-4B4A-A588-DEE99799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1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80A9-6227-4EBD-88E6-A85C972E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6D27E-AD28-40FC-A8EF-C0D37F45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43E-4E4A-4151-ABAA-D3477157A62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EABF2-E499-4447-B5F0-F7549AA3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1A170-29DB-4160-8C5A-2E677E0A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993-2DED-4B4A-A588-DEE99799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06EF9-A184-4CDC-9E3E-EFF01DDB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43E-4E4A-4151-ABAA-D3477157A62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D41E5-58F8-458F-A4A6-605E9417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343DE-A001-414C-9E09-39A6DDE8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993-2DED-4B4A-A588-DEE99799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1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FB11-05F5-4003-8A58-AAA81276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4B18-51C8-46E5-8342-162E7723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07EBF-6017-497F-9AB1-82DC0E631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3E55-F539-473E-ACCD-BEA16A1F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43E-4E4A-4151-ABAA-D3477157A62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B52F-ACF3-48DE-81F0-FF63816D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7BBBB-0A37-45E7-834A-7F43E5F3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993-2DED-4B4A-A588-DEE99799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F69F-D842-483E-BAF1-5A06F2B2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A9FDC-A305-4ED6-AE79-50FD3D29F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8AFE9-F0F8-442C-B8C7-3C6D9F1F0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D3A18-E0BD-47C1-98EB-9FD47861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43E-4E4A-4151-ABAA-D3477157A62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7F59-8E17-46E9-BE77-E35B5DE6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B474C-A29A-4118-BA19-FDEEACFE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0993-2DED-4B4A-A588-DEE99799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A849E-66CE-4D8A-A2E1-BB9A3AE6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097A-F904-47C0-8B2B-A8B41C14B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104A-DBAA-45AD-B590-1E0D86F02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D43E-4E4A-4151-ABAA-D3477157A62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84AEC-364C-4BF1-9BB6-5F58E250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BE82-3550-47A2-88B7-471A9CCAE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0993-2DED-4B4A-A588-DEE99799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0182-C19D-44F5-9D5B-FEFBB5531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Mysis Pilot Update</a:t>
            </a:r>
          </a:p>
        </p:txBody>
      </p:sp>
    </p:spTree>
    <p:extLst>
      <p:ext uri="{BB962C8B-B14F-4D97-AF65-F5344CB8AC3E}">
        <p14:creationId xmlns:p14="http://schemas.microsoft.com/office/powerpoint/2010/main" val="24434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F746D185-DABB-4136-A20B-5BD3E964D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52" y="823549"/>
            <a:ext cx="821169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0592A06-DC52-42A6-8811-B949767BA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52" y="823549"/>
            <a:ext cx="821169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A17F986A-4BE3-42A4-99C9-B7CCDDFD4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52" y="823549"/>
            <a:ext cx="821169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B5EBC8F-A72A-4D55-8766-AA3C3987E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52" y="818785"/>
            <a:ext cx="8211696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31C6416-90DD-475B-B3E2-7C55B87F5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52" y="818785"/>
            <a:ext cx="8211696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A3FA-00C1-488A-B59F-DEC19D19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Gape Measurement Update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8C12C1-C7DB-4550-A023-C54CFDA0C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19405"/>
              </p:ext>
            </p:extLst>
          </p:nvPr>
        </p:nvGraphicFramePr>
        <p:xfrm>
          <a:off x="838200" y="2162894"/>
          <a:ext cx="10515601" cy="36313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41582">
                  <a:extLst>
                    <a:ext uri="{9D8B030D-6E8A-4147-A177-3AD203B41FA5}">
                      <a16:colId xmlns:a16="http://schemas.microsoft.com/office/drawing/2014/main" val="163380683"/>
                    </a:ext>
                  </a:extLst>
                </a:gridCol>
                <a:gridCol w="836433">
                  <a:extLst>
                    <a:ext uri="{9D8B030D-6E8A-4147-A177-3AD203B41FA5}">
                      <a16:colId xmlns:a16="http://schemas.microsoft.com/office/drawing/2014/main" val="3943746611"/>
                    </a:ext>
                  </a:extLst>
                </a:gridCol>
                <a:gridCol w="1873080">
                  <a:extLst>
                    <a:ext uri="{9D8B030D-6E8A-4147-A177-3AD203B41FA5}">
                      <a16:colId xmlns:a16="http://schemas.microsoft.com/office/drawing/2014/main" val="1874541318"/>
                    </a:ext>
                  </a:extLst>
                </a:gridCol>
                <a:gridCol w="1873080">
                  <a:extLst>
                    <a:ext uri="{9D8B030D-6E8A-4147-A177-3AD203B41FA5}">
                      <a16:colId xmlns:a16="http://schemas.microsoft.com/office/drawing/2014/main" val="1660992180"/>
                    </a:ext>
                  </a:extLst>
                </a:gridCol>
                <a:gridCol w="2222298">
                  <a:extLst>
                    <a:ext uri="{9D8B030D-6E8A-4147-A177-3AD203B41FA5}">
                      <a16:colId xmlns:a16="http://schemas.microsoft.com/office/drawing/2014/main" val="2167321883"/>
                    </a:ext>
                  </a:extLst>
                </a:gridCol>
                <a:gridCol w="2369128">
                  <a:extLst>
                    <a:ext uri="{9D8B030D-6E8A-4147-A177-3AD203B41FA5}">
                      <a16:colId xmlns:a16="http://schemas.microsoft.com/office/drawing/2014/main" val="1558445532"/>
                    </a:ext>
                  </a:extLst>
                </a:gridCol>
              </a:tblGrid>
              <a:tr h="808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Age Category</a:t>
                      </a:r>
                      <a:endParaRPr lang="en-US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4376" marB="11437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Age (dpf)</a:t>
                      </a:r>
                      <a:endParaRPr lang="en-US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4376" marB="11437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Surface Average (um)</a:t>
                      </a:r>
                      <a:endParaRPr lang="en-US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4376" marB="11437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Pachon</a:t>
                      </a:r>
                      <a:r>
                        <a:rPr lang="en-US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Average (um)</a:t>
                      </a:r>
                      <a:endParaRPr lang="en-US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4376" marB="11437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Current Feeding Size (um)</a:t>
                      </a:r>
                      <a:endParaRPr lang="en-US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4376" marB="11437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Proposed Feeding Size (um)</a:t>
                      </a:r>
                      <a:endParaRPr lang="en-US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4376" marB="11437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63736"/>
                  </a:ext>
                </a:extLst>
              </a:tr>
              <a:tr h="40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Larval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4-7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533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649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300 (rotifers)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056376"/>
                  </a:ext>
                </a:extLst>
              </a:tr>
              <a:tr h="40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Fry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8-19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706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824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500 (rotifers)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869356"/>
                  </a:ext>
                </a:extLst>
              </a:tr>
              <a:tr h="40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Fry+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20-49 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1059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1266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882935"/>
                  </a:ext>
                </a:extLst>
              </a:tr>
              <a:tr h="40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Juvenile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50-99 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2125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1980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800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78574"/>
                  </a:ext>
                </a:extLst>
              </a:tr>
              <a:tr h="40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Sub-Adult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100-179 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1800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2990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800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97370"/>
                  </a:ext>
                </a:extLst>
              </a:tr>
              <a:tr h="418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Mixed Maturity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180-364 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2670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3400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800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1500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64662"/>
                  </a:ext>
                </a:extLst>
              </a:tr>
              <a:tr h="40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Adult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365+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5845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Not gathered</a:t>
                      </a: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800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1500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63" marR="57188" marT="11914" marB="1143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0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31E68E88-38BD-4733-8BE2-37B5917159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4719903"/>
                  </p:ext>
                </p:extLst>
              </p:nvPr>
            </p:nvGraphicFramePr>
            <p:xfrm>
              <a:off x="644525" y="643731"/>
              <a:ext cx="5414963" cy="55705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31E68E88-38BD-4733-8BE2-37B5917159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525" y="643731"/>
                <a:ext cx="5414963" cy="5570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79BCF8FD-5D4D-4336-BFDB-C45A037420E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41354703"/>
                  </p:ext>
                </p:extLst>
              </p:nvPr>
            </p:nvGraphicFramePr>
            <p:xfrm>
              <a:off x="6132513" y="642938"/>
              <a:ext cx="5414963" cy="55705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79BCF8FD-5D4D-4336-BFDB-C45A037420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2513" y="642938"/>
                <a:ext cx="5414963" cy="55705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A8C757AF5C0848A7D4C1D768CB7121" ma:contentTypeVersion="14" ma:contentTypeDescription="Create a new document." ma:contentTypeScope="" ma:versionID="a702df7fdc06aa64096f4cf7a03c4873">
  <xsd:schema xmlns:xsd="http://www.w3.org/2001/XMLSchema" xmlns:xs="http://www.w3.org/2001/XMLSchema" xmlns:p="http://schemas.microsoft.com/office/2006/metadata/properties" xmlns:ns3="1b22a191-dbdf-4cac-b136-c397cdc9a8a9" xmlns:ns4="4f31d61a-15f1-4d0d-a513-9b1584afe85e" targetNamespace="http://schemas.microsoft.com/office/2006/metadata/properties" ma:root="true" ma:fieldsID="97e9a0ed832bf5375ce666c1fb7740d8" ns3:_="" ns4:_="">
    <xsd:import namespace="1b22a191-dbdf-4cac-b136-c397cdc9a8a9"/>
    <xsd:import namespace="4f31d61a-15f1-4d0d-a513-9b1584afe8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22a191-dbdf-4cac-b136-c397cdc9a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1d61a-15f1-4d0d-a513-9b1584afe8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1A8DA5-8EE6-4D11-B2DD-34042BB21A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29039-C218-4226-B91D-E208DCD99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22a191-dbdf-4cac-b136-c397cdc9a8a9"/>
    <ds:schemaRef ds:uri="4f31d61a-15f1-4d0d-a513-9b1584afe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5B270A-7C9E-4282-9584-DA4171124178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1b22a191-dbdf-4cac-b136-c397cdc9a8a9"/>
    <ds:schemaRef ds:uri="4f31d61a-15f1-4d0d-a513-9b1584afe85e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Mysis Pilot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Gape Measurement Update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Mysis Pilot Update</dc:title>
  <dc:creator>Ingalls, Andrew</dc:creator>
  <cp:lastModifiedBy>Ingalls, Andrew</cp:lastModifiedBy>
  <cp:revision>9</cp:revision>
  <dcterms:created xsi:type="dcterms:W3CDTF">2021-10-01T19:29:41Z</dcterms:created>
  <dcterms:modified xsi:type="dcterms:W3CDTF">2021-10-06T16:32:12Z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0x01010064A8C757AF5C0848A7D4C1D768CB7121</vt:lpwstr>
  </property>
</Properties>
</file>