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D56B0-A79F-49BA-AA5A-BDEFC45A2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D2BF98-9107-471C-A487-08C2F9212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7C096-186A-48C7-B461-FF485909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1E5A9-CC85-4186-BE03-4C247F9C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B8D50-9A8C-4C81-8FB3-DD7E8875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8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AAA82-CAC4-47D9-92C2-C93B61D2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8F1283-1F90-4BDB-849F-2A2461AFA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342FF-4714-4F4F-9142-AA58F5C5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D6678-CCD9-496F-85FC-215950F4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4E598-14C5-4253-A769-43760D6F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5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EE58A1-086A-4284-9D08-F2464B48A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7C8B77-ECED-499D-8602-7AEDD4F6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10B6B-4656-443C-9BA1-79F93B46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19873-7E50-469A-9B40-643385AE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ABA77-0900-41E0-89FB-14A760D1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6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DFBCB-C8DF-4019-B2F0-F9CEE993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35AA8-2D2C-48F1-898A-B13F082E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1D5D9-45C3-4B8B-B958-0081BAD9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0AD63-9423-49E8-8BCA-6364E10C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2ED4-EAEE-4B09-96A9-07A9B951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1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76897-685C-496D-9FA3-320A3D66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ADFC0-1E92-4044-9835-2EBA65FF0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B380F-2497-4A55-A87B-7057F89F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BC4D6-7956-456D-A44E-C2274222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9F431-7B5E-4256-8BEC-71798B2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3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6D97C-922D-4E1C-A170-10651D1A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41ECD-2EFA-4792-B851-C295B56CF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A65CE-A6E0-4B1F-AE79-026586D64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7B94F-76E8-4616-926A-0B267359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AEF80-5A17-4065-9358-F392B85F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9F4AB-043B-4F9D-B5B4-4CE0AADC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5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7A736-01F9-4537-9964-C85A2DD4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D0E96-1482-49BF-80F7-D531E3A3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66D683-9F7C-4DAC-963B-2C55001B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25CBE1-3B7E-497F-9069-FFC27B870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5DEA4E-501D-4E1C-A549-EBE022545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456506-F322-47C7-8288-8C534B6D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2112BD-1B96-4E99-960F-D1BFE82B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27C4D-261B-4F72-A897-C158E2A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0948B-8BD6-4C93-A7B2-3E433AE7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3943A9-6932-49F9-9BD2-D311E5B8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6F6EC7-6ADF-425E-A636-53801E48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82BDD7-BA1F-477B-B2C9-0E44E8CD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0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FA289B-2A77-4F3E-ABE5-FF68E6EB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C0C31-BE2D-445D-AA4D-78455DFF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826968-19DD-4D19-8206-04B90224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5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B0981-DDE6-4276-B8BF-60EBA3DC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F6A98-A724-434C-B9BF-4929B685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8EFBB6-B3C6-4EF7-BCBB-2E50F3C5D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C2EF3-CB13-4C0D-93E1-95843D72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1BDEE-B971-4734-B7EC-AD1F174B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5FC32-E391-45B1-8B5C-0BFC5B7B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B7EA6-3647-43BF-8108-DC68C84B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E80801-1AC6-4455-ADA7-FB02F8046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9AF1D5-2037-43C1-A01E-6011FD5B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E0CF95-0C46-4B3A-82C3-9AF9AE14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5D94D-39A5-46F4-B504-27009AFE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3D0C7-C8F0-48CA-BC5A-1C1F7FA1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0995B7-8E44-4B72-B2D8-E04AB92E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BA1EB-4B94-4192-812F-2BC4A3D3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249F0-5526-415E-AB24-44FC2907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EB092-6E1C-41B3-803D-30F6F52F37F7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39B29-385A-4FD2-9595-6C4756795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B788D-EBF0-4C7C-852D-677C274FF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4515-0503-4E34-A942-B70B08B86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A46B3F46-7EFF-4BDB-83E1-1316CE845048}"/>
              </a:ext>
            </a:extLst>
          </p:cNvPr>
          <p:cNvGrpSpPr/>
          <p:nvPr/>
        </p:nvGrpSpPr>
        <p:grpSpPr>
          <a:xfrm>
            <a:off x="800388" y="1121562"/>
            <a:ext cx="10588283" cy="4613334"/>
            <a:chOff x="789894" y="1121562"/>
            <a:chExt cx="6902107" cy="2593380"/>
          </a:xfrm>
        </p:grpSpPr>
        <p:grpSp>
          <p:nvGrpSpPr>
            <p:cNvPr id="4" name="Group 27">
              <a:extLst>
                <a:ext uri="{FF2B5EF4-FFF2-40B4-BE49-F238E27FC236}">
                  <a16:creationId xmlns:a16="http://schemas.microsoft.com/office/drawing/2014/main" id="{1BE35E10-CD8B-48EE-A1BE-7F9F1DEBCFAA}"/>
                </a:ext>
              </a:extLst>
            </p:cNvPr>
            <p:cNvGrpSpPr/>
            <p:nvPr/>
          </p:nvGrpSpPr>
          <p:grpSpPr>
            <a:xfrm>
              <a:off x="6639507" y="2110922"/>
              <a:ext cx="1052494" cy="363474"/>
              <a:chOff x="9091372" y="4089642"/>
              <a:chExt cx="1403324" cy="484632"/>
            </a:xfrm>
          </p:grpSpPr>
          <p:sp>
            <p:nvSpPr>
              <p:cNvPr id="5" name="Right Arrow 25">
                <a:extLst>
                  <a:ext uri="{FF2B5EF4-FFF2-40B4-BE49-F238E27FC236}">
                    <a16:creationId xmlns:a16="http://schemas.microsoft.com/office/drawing/2014/main" id="{2A0077C2-D438-4A16-B46B-50794C524F9B}"/>
                  </a:ext>
                </a:extLst>
              </p:cNvPr>
              <p:cNvSpPr/>
              <p:nvPr/>
            </p:nvSpPr>
            <p:spPr>
              <a:xfrm>
                <a:off x="9091372" y="4089642"/>
                <a:ext cx="549162" cy="484632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0F8340FC-9187-45F2-82B0-F2CE2A7AF1AA}"/>
                  </a:ext>
                </a:extLst>
              </p:cNvPr>
              <p:cNvSpPr txBox="1"/>
              <p:nvPr/>
            </p:nvSpPr>
            <p:spPr>
              <a:xfrm>
                <a:off x="9620851" y="4089642"/>
                <a:ext cx="873845" cy="438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输出</a:t>
                </a:r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7" name="Group 20">
              <a:extLst>
                <a:ext uri="{FF2B5EF4-FFF2-40B4-BE49-F238E27FC236}">
                  <a16:creationId xmlns:a16="http://schemas.microsoft.com/office/drawing/2014/main" id="{EC4E45A7-656F-46A6-8980-F05DD80BE96A}"/>
                </a:ext>
              </a:extLst>
            </p:cNvPr>
            <p:cNvGrpSpPr/>
            <p:nvPr/>
          </p:nvGrpSpPr>
          <p:grpSpPr>
            <a:xfrm>
              <a:off x="789894" y="2110932"/>
              <a:ext cx="1085302" cy="363475"/>
              <a:chOff x="77378" y="4144233"/>
              <a:chExt cx="1447068" cy="484632"/>
            </a:xfrm>
          </p:grpSpPr>
          <p:sp>
            <p:nvSpPr>
              <p:cNvPr id="8" name="TextBox 21">
                <a:extLst>
                  <a:ext uri="{FF2B5EF4-FFF2-40B4-BE49-F238E27FC236}">
                    <a16:creationId xmlns:a16="http://schemas.microsoft.com/office/drawing/2014/main" id="{3C1932FF-BBF6-410B-B109-5C862CC72F79}"/>
                  </a:ext>
                </a:extLst>
              </p:cNvPr>
              <p:cNvSpPr txBox="1"/>
              <p:nvPr/>
            </p:nvSpPr>
            <p:spPr>
              <a:xfrm>
                <a:off x="77378" y="4183793"/>
                <a:ext cx="873846" cy="438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输入</a:t>
                </a:r>
                <a:endParaRPr lang="en-US" sz="32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" name="Right Arrow 30">
                <a:extLst>
                  <a:ext uri="{FF2B5EF4-FFF2-40B4-BE49-F238E27FC236}">
                    <a16:creationId xmlns:a16="http://schemas.microsoft.com/office/drawing/2014/main" id="{710A215A-4FD1-4742-BCFA-46E063433D3D}"/>
                  </a:ext>
                </a:extLst>
              </p:cNvPr>
              <p:cNvSpPr/>
              <p:nvPr/>
            </p:nvSpPr>
            <p:spPr>
              <a:xfrm>
                <a:off x="975284" y="4144233"/>
                <a:ext cx="549162" cy="484632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0" name="Group 24">
              <a:extLst>
                <a:ext uri="{FF2B5EF4-FFF2-40B4-BE49-F238E27FC236}">
                  <a16:creationId xmlns:a16="http://schemas.microsoft.com/office/drawing/2014/main" id="{67C09DBE-591C-431C-A4C6-D4924AEA037D}"/>
                </a:ext>
              </a:extLst>
            </p:cNvPr>
            <p:cNvGrpSpPr/>
            <p:nvPr/>
          </p:nvGrpSpPr>
          <p:grpSpPr>
            <a:xfrm>
              <a:off x="2115226" y="1275100"/>
              <a:ext cx="1845525" cy="2422325"/>
              <a:chOff x="2957461" y="2975212"/>
              <a:chExt cx="2460700" cy="3229767"/>
            </a:xfrm>
          </p:grpSpPr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id="{56DAB37A-2E0F-422A-AD04-2773356B0C5B}"/>
                  </a:ext>
                </a:extLst>
              </p:cNvPr>
              <p:cNvGrpSpPr/>
              <p:nvPr/>
            </p:nvGrpSpPr>
            <p:grpSpPr>
              <a:xfrm>
                <a:off x="3153926" y="3137182"/>
                <a:ext cx="2070339" cy="3067797"/>
                <a:chOff x="1706054" y="3191774"/>
                <a:chExt cx="2070339" cy="3067797"/>
              </a:xfrm>
            </p:grpSpPr>
            <p:sp>
              <p:nvSpPr>
                <p:cNvPr id="13" name="Oval 7">
                  <a:extLst>
                    <a:ext uri="{FF2B5EF4-FFF2-40B4-BE49-F238E27FC236}">
                      <a16:creationId xmlns:a16="http://schemas.microsoft.com/office/drawing/2014/main" id="{CF2433FF-4AF8-4022-BAF0-31DE1166AAD7}"/>
                    </a:ext>
                  </a:extLst>
                </p:cNvPr>
                <p:cNvSpPr/>
                <p:nvPr/>
              </p:nvSpPr>
              <p:spPr>
                <a:xfrm>
                  <a:off x="1706054" y="3191774"/>
                  <a:ext cx="2070339" cy="36230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指令</a:t>
                  </a:r>
                  <a:r>
                    <a:rPr lang="en-US" altLang="zh-CN" sz="20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1</a:t>
                  </a:r>
                  <a:endPara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4" name="Oval 8">
                  <a:extLst>
                    <a:ext uri="{FF2B5EF4-FFF2-40B4-BE49-F238E27FC236}">
                      <a16:creationId xmlns:a16="http://schemas.microsoft.com/office/drawing/2014/main" id="{35EB17F4-A23B-4441-9DA2-E3213093C2E7}"/>
                    </a:ext>
                  </a:extLst>
                </p:cNvPr>
                <p:cNvSpPr/>
                <p:nvPr/>
              </p:nvSpPr>
              <p:spPr>
                <a:xfrm>
                  <a:off x="1706054" y="3597214"/>
                  <a:ext cx="2070339" cy="36230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指令</a:t>
                  </a:r>
                  <a:r>
                    <a:rPr lang="en-US" sz="20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2</a:t>
                  </a:r>
                </a:p>
              </p:txBody>
            </p:sp>
            <p:sp>
              <p:nvSpPr>
                <p:cNvPr id="15" name="Oval 9">
                  <a:extLst>
                    <a:ext uri="{FF2B5EF4-FFF2-40B4-BE49-F238E27FC236}">
                      <a16:creationId xmlns:a16="http://schemas.microsoft.com/office/drawing/2014/main" id="{E462B600-4D60-4909-BCAF-51CDCA62A829}"/>
                    </a:ext>
                  </a:extLst>
                </p:cNvPr>
                <p:cNvSpPr/>
                <p:nvPr/>
              </p:nvSpPr>
              <p:spPr>
                <a:xfrm>
                  <a:off x="1706054" y="4002654"/>
                  <a:ext cx="2070339" cy="36230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指令</a:t>
                  </a:r>
                  <a:r>
                    <a:rPr lang="en-US" sz="20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3</a:t>
                  </a:r>
                </a:p>
              </p:txBody>
            </p:sp>
            <p:sp>
              <p:nvSpPr>
                <p:cNvPr id="16" name="Oval 10">
                  <a:extLst>
                    <a:ext uri="{FF2B5EF4-FFF2-40B4-BE49-F238E27FC236}">
                      <a16:creationId xmlns:a16="http://schemas.microsoft.com/office/drawing/2014/main" id="{5FD92049-C885-4E9A-8CFC-57DB81AA5AFF}"/>
                    </a:ext>
                  </a:extLst>
                </p:cNvPr>
                <p:cNvSpPr/>
                <p:nvPr/>
              </p:nvSpPr>
              <p:spPr>
                <a:xfrm>
                  <a:off x="1706054" y="5159999"/>
                  <a:ext cx="2070339" cy="36230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指令</a:t>
                  </a:r>
                  <a:r>
                    <a:rPr lang="en-US" sz="20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N</a:t>
                  </a:r>
                </a:p>
              </p:txBody>
            </p:sp>
            <p:sp>
              <p:nvSpPr>
                <p:cNvPr id="17" name="TextBox 11">
                  <a:extLst>
                    <a:ext uri="{FF2B5EF4-FFF2-40B4-BE49-F238E27FC236}">
                      <a16:creationId xmlns:a16="http://schemas.microsoft.com/office/drawing/2014/main" id="{64C75818-4E63-4FB5-8473-56B85EA61112}"/>
                    </a:ext>
                  </a:extLst>
                </p:cNvPr>
                <p:cNvSpPr txBox="1"/>
                <p:nvPr/>
              </p:nvSpPr>
              <p:spPr>
                <a:xfrm>
                  <a:off x="2618433" y="4349119"/>
                  <a:ext cx="224592" cy="7612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FF0000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.</a:t>
                  </a:r>
                </a:p>
                <a:p>
                  <a:r>
                    <a:rPr lang="en-US" sz="2000" b="1" dirty="0">
                      <a:solidFill>
                        <a:srgbClr val="FF0000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.</a:t>
                  </a:r>
                </a:p>
                <a:p>
                  <a:r>
                    <a:rPr lang="en-US" sz="2000" b="1" dirty="0">
                      <a:solidFill>
                        <a:srgbClr val="FF0000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.</a:t>
                  </a:r>
                </a:p>
              </p:txBody>
            </p:sp>
            <p:sp>
              <p:nvSpPr>
                <p:cNvPr id="18" name="TextBox 13">
                  <a:extLst>
                    <a:ext uri="{FF2B5EF4-FFF2-40B4-BE49-F238E27FC236}">
                      <a16:creationId xmlns:a16="http://schemas.microsoft.com/office/drawing/2014/main" id="{1A839E50-696D-42A5-95BF-4E6B6FBA908D}"/>
                    </a:ext>
                  </a:extLst>
                </p:cNvPr>
                <p:cNvSpPr txBox="1"/>
                <p:nvPr/>
              </p:nvSpPr>
              <p:spPr>
                <a:xfrm>
                  <a:off x="2250767" y="5821263"/>
                  <a:ext cx="873846" cy="4383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程序</a:t>
                  </a:r>
                  <a:endParaRPr lang="en-US" sz="32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sp>
            <p:nvSpPr>
              <p:cNvPr id="12" name="Rectangle 23">
                <a:extLst>
                  <a:ext uri="{FF2B5EF4-FFF2-40B4-BE49-F238E27FC236}">
                    <a16:creationId xmlns:a16="http://schemas.microsoft.com/office/drawing/2014/main" id="{DA7FB1CE-8755-472B-BC17-8CAC62F4BD42}"/>
                  </a:ext>
                </a:extLst>
              </p:cNvPr>
              <p:cNvSpPr/>
              <p:nvPr/>
            </p:nvSpPr>
            <p:spPr>
              <a:xfrm>
                <a:off x="2957461" y="2975212"/>
                <a:ext cx="2460700" cy="2620370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9" name="Group 29">
              <a:extLst>
                <a:ext uri="{FF2B5EF4-FFF2-40B4-BE49-F238E27FC236}">
                  <a16:creationId xmlns:a16="http://schemas.microsoft.com/office/drawing/2014/main" id="{212580D3-BD55-4DC7-9F9E-401899F9A367}"/>
                </a:ext>
              </a:extLst>
            </p:cNvPr>
            <p:cNvGrpSpPr/>
            <p:nvPr/>
          </p:nvGrpSpPr>
          <p:grpSpPr>
            <a:xfrm>
              <a:off x="2022279" y="1121562"/>
              <a:ext cx="4396200" cy="2593380"/>
              <a:chOff x="3031652" y="2770496"/>
              <a:chExt cx="5861600" cy="3457840"/>
            </a:xfrm>
          </p:grpSpPr>
          <p:grpSp>
            <p:nvGrpSpPr>
              <p:cNvPr id="20" name="Group 28">
                <a:extLst>
                  <a:ext uri="{FF2B5EF4-FFF2-40B4-BE49-F238E27FC236}">
                    <a16:creationId xmlns:a16="http://schemas.microsoft.com/office/drawing/2014/main" id="{DB86316A-FB39-4453-A524-5582CE789DBD}"/>
                  </a:ext>
                </a:extLst>
              </p:cNvPr>
              <p:cNvGrpSpPr/>
              <p:nvPr/>
            </p:nvGrpSpPr>
            <p:grpSpPr>
              <a:xfrm>
                <a:off x="6769572" y="3369464"/>
                <a:ext cx="2123680" cy="2835514"/>
                <a:chOff x="6769572" y="3369464"/>
                <a:chExt cx="2123680" cy="2835514"/>
              </a:xfrm>
            </p:grpSpPr>
            <p:pic>
              <p:nvPicPr>
                <p:cNvPr id="23" name="Picture 15">
                  <a:extLst>
                    <a:ext uri="{FF2B5EF4-FFF2-40B4-BE49-F238E27FC236}">
                      <a16:creationId xmlns:a16="http://schemas.microsoft.com/office/drawing/2014/main" id="{DAA9412A-EAB9-4045-9C0D-D193F2B5C6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9572" y="3369464"/>
                  <a:ext cx="2123680" cy="2123680"/>
                </a:xfrm>
                <a:prstGeom prst="rect">
                  <a:avLst/>
                </a:prstGeom>
              </p:spPr>
            </p:pic>
            <p:sp>
              <p:nvSpPr>
                <p:cNvPr id="24" name="TextBox 18">
                  <a:extLst>
                    <a:ext uri="{FF2B5EF4-FFF2-40B4-BE49-F238E27FC236}">
                      <a16:creationId xmlns:a16="http://schemas.microsoft.com/office/drawing/2014/main" id="{6066E43E-05DD-4C88-B8AD-7BF9F968DA29}"/>
                    </a:ext>
                  </a:extLst>
                </p:cNvPr>
                <p:cNvSpPr txBox="1"/>
                <p:nvPr/>
              </p:nvSpPr>
              <p:spPr>
                <a:xfrm>
                  <a:off x="7301077" y="5766671"/>
                  <a:ext cx="873846" cy="438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电脑</a:t>
                  </a:r>
                  <a:endParaRPr lang="en-US" sz="32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sp>
            <p:nvSpPr>
              <p:cNvPr id="21" name="Plus Sign 25">
                <a:extLst>
                  <a:ext uri="{FF2B5EF4-FFF2-40B4-BE49-F238E27FC236}">
                    <a16:creationId xmlns:a16="http://schemas.microsoft.com/office/drawing/2014/main" id="{8173377C-05FA-4701-AF78-85E2965F6DCD}"/>
                  </a:ext>
                </a:extLst>
              </p:cNvPr>
              <p:cNvSpPr/>
              <p:nvPr/>
            </p:nvSpPr>
            <p:spPr>
              <a:xfrm>
                <a:off x="5764220" y="3875392"/>
                <a:ext cx="912379" cy="82001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" name="Rectangle 26">
                <a:extLst>
                  <a:ext uri="{FF2B5EF4-FFF2-40B4-BE49-F238E27FC236}">
                    <a16:creationId xmlns:a16="http://schemas.microsoft.com/office/drawing/2014/main" id="{8AAE746C-DC24-49EA-902F-AA92BEE8B880}"/>
                  </a:ext>
                </a:extLst>
              </p:cNvPr>
              <p:cNvSpPr/>
              <p:nvPr/>
            </p:nvSpPr>
            <p:spPr>
              <a:xfrm>
                <a:off x="3031652" y="2770496"/>
                <a:ext cx="5861599" cy="3457840"/>
              </a:xfrm>
              <a:prstGeom prst="rect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867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9885D69D3844458407E025726E0A35" ma:contentTypeVersion="11" ma:contentTypeDescription="Create a new document." ma:contentTypeScope="" ma:versionID="aed4523f8198b9f2c6fe64bf3fb28027">
  <xsd:schema xmlns:xsd="http://www.w3.org/2001/XMLSchema" xmlns:xs="http://www.w3.org/2001/XMLSchema" xmlns:p="http://schemas.microsoft.com/office/2006/metadata/properties" xmlns:ns3="2519d672-97c7-46fa-93e5-c273523aa45a" targetNamespace="http://schemas.microsoft.com/office/2006/metadata/properties" ma:root="true" ma:fieldsID="bbbf4ed145df46151469a215e1c939a4" ns3:_="">
    <xsd:import namespace="2519d672-97c7-46fa-93e5-c273523aa4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9d672-97c7-46fa-93e5-c273523aa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602514-A8EC-4B58-B1F7-EA630926E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19d672-97c7-46fa-93e5-c273523aa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F3390-3BA8-49BE-BC99-48ED880F94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B0F1A-0B9D-46AB-B3E9-3772061425BC}">
  <ds:schemaRefs>
    <ds:schemaRef ds:uri="http://schemas.openxmlformats.org/package/2006/metadata/core-properties"/>
    <ds:schemaRef ds:uri="2519d672-97c7-46fa-93e5-c273523aa45a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 UI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Bicheng Chen</dc:creator>
  <cp:lastModifiedBy>Bicheng Chen</cp:lastModifiedBy>
  <cp:revision>1</cp:revision>
  <dcterms:created xsi:type="dcterms:W3CDTF">2022-09-15T17:08:11Z</dcterms:created>
  <dcterms:modified xsi:type="dcterms:W3CDTF">2022-09-15T17:10:32Z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0x0101008D9885D69D3844458407E025726E0A35</vt:lpwstr>
  </property>
</Properties>
</file>