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65" r:id="rId5"/>
  </p:sldIdLst>
  <p:sldSz cx="9312275" cy="433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631A8-E6A5-4C24-827D-5239F41C2F13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888" y="1143000"/>
            <a:ext cx="6626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6E46D-7173-47F5-A350-AD2C9ED40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1pPr>
    <a:lvl2pPr marL="333833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2pPr>
    <a:lvl3pPr marL="667665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3pPr>
    <a:lvl4pPr marL="1001497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4pPr>
    <a:lvl5pPr marL="1335329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5pPr>
    <a:lvl6pPr marL="1669162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6pPr>
    <a:lvl7pPr marL="2002995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7pPr>
    <a:lvl8pPr marL="2336827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8pPr>
    <a:lvl9pPr marL="2670659" algn="l" defTabSz="667665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1143000"/>
            <a:ext cx="6626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D591-209C-48CE-A22B-4A19DF4C6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35" y="709791"/>
            <a:ext cx="6984206" cy="1509936"/>
          </a:xfrm>
        </p:spPr>
        <p:txBody>
          <a:bodyPr anchor="b"/>
          <a:lstStyle>
            <a:lvl1pPr algn="ctr">
              <a:defRPr sz="37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2277956"/>
            <a:ext cx="6984206" cy="1047116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133" indent="0" algn="ctr">
              <a:buNone/>
              <a:defRPr sz="1265"/>
            </a:lvl2pPr>
            <a:lvl3pPr marL="578267" indent="0" algn="ctr">
              <a:buNone/>
              <a:defRPr sz="1138"/>
            </a:lvl3pPr>
            <a:lvl4pPr marL="867400" indent="0" algn="ctr">
              <a:buNone/>
              <a:defRPr sz="1012"/>
            </a:lvl4pPr>
            <a:lvl5pPr marL="1156533" indent="0" algn="ctr">
              <a:buNone/>
              <a:defRPr sz="1012"/>
            </a:lvl5pPr>
            <a:lvl6pPr marL="1445666" indent="0" algn="ctr">
              <a:buNone/>
              <a:defRPr sz="1012"/>
            </a:lvl6pPr>
            <a:lvl7pPr marL="1734800" indent="0" algn="ctr">
              <a:buNone/>
              <a:defRPr sz="1012"/>
            </a:lvl7pPr>
            <a:lvl8pPr marL="2023933" indent="0" algn="ctr">
              <a:buNone/>
              <a:defRPr sz="1012"/>
            </a:lvl8pPr>
            <a:lvl9pPr marL="2313066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8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230908"/>
            <a:ext cx="2007959" cy="36754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19" y="230908"/>
            <a:ext cx="5907474" cy="36754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1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1081251"/>
            <a:ext cx="8031837" cy="1804092"/>
          </a:xfrm>
        </p:spPr>
        <p:txBody>
          <a:bodyPr anchor="b"/>
          <a:lstStyle>
            <a:lvl1pPr>
              <a:defRPr sz="37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2902411"/>
            <a:ext cx="8031837" cy="948729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133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26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3pPr>
            <a:lvl4pPr marL="867400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53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566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4800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393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066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1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1154539"/>
            <a:ext cx="3957717" cy="27518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1154539"/>
            <a:ext cx="3957717" cy="27518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30908"/>
            <a:ext cx="8031837" cy="838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2" y="1063180"/>
            <a:ext cx="3939528" cy="521048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133" indent="0">
              <a:buNone/>
              <a:defRPr sz="1265" b="1"/>
            </a:lvl2pPr>
            <a:lvl3pPr marL="578267" indent="0">
              <a:buNone/>
              <a:defRPr sz="1138" b="1"/>
            </a:lvl3pPr>
            <a:lvl4pPr marL="867400" indent="0">
              <a:buNone/>
              <a:defRPr sz="1012" b="1"/>
            </a:lvl4pPr>
            <a:lvl5pPr marL="1156533" indent="0">
              <a:buNone/>
              <a:defRPr sz="1012" b="1"/>
            </a:lvl5pPr>
            <a:lvl6pPr marL="1445666" indent="0">
              <a:buNone/>
              <a:defRPr sz="1012" b="1"/>
            </a:lvl6pPr>
            <a:lvl7pPr marL="1734800" indent="0">
              <a:buNone/>
              <a:defRPr sz="1012" b="1"/>
            </a:lvl7pPr>
            <a:lvl8pPr marL="2023933" indent="0">
              <a:buNone/>
              <a:defRPr sz="1012" b="1"/>
            </a:lvl8pPr>
            <a:lvl9pPr marL="2313066" indent="0">
              <a:buNone/>
              <a:defRPr sz="10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2" y="1584228"/>
            <a:ext cx="3939528" cy="23301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39" y="1063180"/>
            <a:ext cx="3958930" cy="521048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133" indent="0">
              <a:buNone/>
              <a:defRPr sz="1265" b="1"/>
            </a:lvl2pPr>
            <a:lvl3pPr marL="578267" indent="0">
              <a:buNone/>
              <a:defRPr sz="1138" b="1"/>
            </a:lvl3pPr>
            <a:lvl4pPr marL="867400" indent="0">
              <a:buNone/>
              <a:defRPr sz="1012" b="1"/>
            </a:lvl4pPr>
            <a:lvl5pPr marL="1156533" indent="0">
              <a:buNone/>
              <a:defRPr sz="1012" b="1"/>
            </a:lvl5pPr>
            <a:lvl6pPr marL="1445666" indent="0">
              <a:buNone/>
              <a:defRPr sz="1012" b="1"/>
            </a:lvl6pPr>
            <a:lvl7pPr marL="1734800" indent="0">
              <a:buNone/>
              <a:defRPr sz="1012" b="1"/>
            </a:lvl7pPr>
            <a:lvl8pPr marL="2023933" indent="0">
              <a:buNone/>
              <a:defRPr sz="1012" b="1"/>
            </a:lvl8pPr>
            <a:lvl9pPr marL="2313066" indent="0">
              <a:buNone/>
              <a:defRPr sz="10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39" y="1584228"/>
            <a:ext cx="3958930" cy="233016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1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89137"/>
            <a:ext cx="3003451" cy="1011978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624455"/>
            <a:ext cx="4714339" cy="3082117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301115"/>
            <a:ext cx="3003451" cy="2410476"/>
          </a:xfrm>
        </p:spPr>
        <p:txBody>
          <a:bodyPr/>
          <a:lstStyle>
            <a:lvl1pPr marL="0" indent="0">
              <a:buNone/>
              <a:defRPr sz="1012"/>
            </a:lvl1pPr>
            <a:lvl2pPr marL="289133" indent="0">
              <a:buNone/>
              <a:defRPr sz="885"/>
            </a:lvl2pPr>
            <a:lvl3pPr marL="578267" indent="0">
              <a:buNone/>
              <a:defRPr sz="759"/>
            </a:lvl3pPr>
            <a:lvl4pPr marL="867400" indent="0">
              <a:buNone/>
              <a:defRPr sz="632"/>
            </a:lvl4pPr>
            <a:lvl5pPr marL="1156533" indent="0">
              <a:buNone/>
              <a:defRPr sz="632"/>
            </a:lvl5pPr>
            <a:lvl6pPr marL="1445666" indent="0">
              <a:buNone/>
              <a:defRPr sz="632"/>
            </a:lvl6pPr>
            <a:lvl7pPr marL="1734800" indent="0">
              <a:buNone/>
              <a:defRPr sz="632"/>
            </a:lvl7pPr>
            <a:lvl8pPr marL="2023933" indent="0">
              <a:buNone/>
              <a:defRPr sz="632"/>
            </a:lvl8pPr>
            <a:lvl9pPr marL="2313066" indent="0">
              <a:buNone/>
              <a:defRPr sz="63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4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89137"/>
            <a:ext cx="3003451" cy="1011978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624455"/>
            <a:ext cx="4714339" cy="3082117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133" indent="0">
              <a:buNone/>
              <a:defRPr sz="1771"/>
            </a:lvl2pPr>
            <a:lvl3pPr marL="578267" indent="0">
              <a:buNone/>
              <a:defRPr sz="1518"/>
            </a:lvl3pPr>
            <a:lvl4pPr marL="867400" indent="0">
              <a:buNone/>
              <a:defRPr sz="1265"/>
            </a:lvl4pPr>
            <a:lvl5pPr marL="1156533" indent="0">
              <a:buNone/>
              <a:defRPr sz="1265"/>
            </a:lvl5pPr>
            <a:lvl6pPr marL="1445666" indent="0">
              <a:buNone/>
              <a:defRPr sz="1265"/>
            </a:lvl6pPr>
            <a:lvl7pPr marL="1734800" indent="0">
              <a:buNone/>
              <a:defRPr sz="1265"/>
            </a:lvl7pPr>
            <a:lvl8pPr marL="2023933" indent="0">
              <a:buNone/>
              <a:defRPr sz="1265"/>
            </a:lvl8pPr>
            <a:lvl9pPr marL="2313066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301115"/>
            <a:ext cx="3003451" cy="2410476"/>
          </a:xfrm>
        </p:spPr>
        <p:txBody>
          <a:bodyPr/>
          <a:lstStyle>
            <a:lvl1pPr marL="0" indent="0">
              <a:buNone/>
              <a:defRPr sz="1012"/>
            </a:lvl1pPr>
            <a:lvl2pPr marL="289133" indent="0">
              <a:buNone/>
              <a:defRPr sz="885"/>
            </a:lvl2pPr>
            <a:lvl3pPr marL="578267" indent="0">
              <a:buNone/>
              <a:defRPr sz="759"/>
            </a:lvl3pPr>
            <a:lvl4pPr marL="867400" indent="0">
              <a:buNone/>
              <a:defRPr sz="632"/>
            </a:lvl4pPr>
            <a:lvl5pPr marL="1156533" indent="0">
              <a:buNone/>
              <a:defRPr sz="632"/>
            </a:lvl5pPr>
            <a:lvl6pPr marL="1445666" indent="0">
              <a:buNone/>
              <a:defRPr sz="632"/>
            </a:lvl6pPr>
            <a:lvl7pPr marL="1734800" indent="0">
              <a:buNone/>
              <a:defRPr sz="632"/>
            </a:lvl7pPr>
            <a:lvl8pPr marL="2023933" indent="0">
              <a:buNone/>
              <a:defRPr sz="632"/>
            </a:lvl8pPr>
            <a:lvl9pPr marL="2313066" indent="0">
              <a:buNone/>
              <a:defRPr sz="63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8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230908"/>
            <a:ext cx="8031837" cy="83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1154539"/>
            <a:ext cx="8031837" cy="275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4019803"/>
            <a:ext cx="2095262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C698-B6B4-4100-8C53-253328D31B72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4019803"/>
            <a:ext cx="3142893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4019803"/>
            <a:ext cx="2095262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A9AD-8495-4054-84DA-D7E62B5F2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7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8267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567" indent="-144567" algn="l" defTabSz="578267" rtl="0" eaLnBrk="1" latinLnBrk="0" hangingPunct="1">
        <a:lnSpc>
          <a:spcPct val="90000"/>
        </a:lnSpc>
        <a:spcBef>
          <a:spcPts val="632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7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28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1966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4pPr>
      <a:lvl5pPr marL="13011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5pPr>
      <a:lvl6pPr marL="15902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6pPr>
      <a:lvl7pPr marL="1879366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7pPr>
      <a:lvl8pPr marL="2168500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8pPr>
      <a:lvl9pPr marL="2457633" indent="-144567" algn="l" defTabSz="578267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1pPr>
      <a:lvl2pPr marL="2891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2pPr>
      <a:lvl3pPr marL="578267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3pPr>
      <a:lvl4pPr marL="86740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4pPr>
      <a:lvl5pPr marL="11565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5pPr>
      <a:lvl6pPr marL="1445666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6pPr>
      <a:lvl7pPr marL="1734800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7pPr>
      <a:lvl8pPr marL="2023933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8pPr>
      <a:lvl9pPr marL="2313066" algn="l" defTabSz="578267" rtl="0" eaLnBrk="1" latinLnBrk="0" hangingPunct="1">
        <a:defRPr sz="11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554174"/>
              </p:ext>
            </p:extLst>
          </p:nvPr>
        </p:nvGraphicFramePr>
        <p:xfrm>
          <a:off x="807515" y="382596"/>
          <a:ext cx="7886700" cy="3248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2689744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943194209"/>
                    </a:ext>
                  </a:extLst>
                </a:gridCol>
              </a:tblGrid>
              <a:tr h="500234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解释器</a:t>
                      </a:r>
                      <a:r>
                        <a:rPr lang="en-US" altLang="zh-CN" sz="2400" b="1" dirty="0"/>
                        <a:t>(Interpreter)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编译器（</a:t>
                      </a:r>
                      <a:r>
                        <a:rPr lang="en-US" altLang="zh-CN" sz="2400" b="1" dirty="0"/>
                        <a:t>Compiler</a:t>
                      </a:r>
                      <a:r>
                        <a:rPr lang="zh-CN" altLang="en-US" sz="2400" b="1" dirty="0"/>
                        <a:t>）</a:t>
                      </a:r>
                      <a:endParaRPr lang="en-US" sz="24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2294056"/>
                  </a:ext>
                </a:extLst>
              </a:tr>
              <a:tr h="1651303">
                <a:tc>
                  <a:txBody>
                    <a:bodyPr/>
                    <a:lstStyle/>
                    <a:p>
                      <a:endParaRPr lang="en-US" sz="14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3298558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100" dirty="0"/>
                        <a:t>对用户较为友好</a:t>
                      </a:r>
                      <a:endParaRPr lang="en-US" altLang="zh-CN" sz="21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100" dirty="0"/>
                        <a:t>对电脑较为低效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100" dirty="0"/>
                        <a:t>对用户较为不友好</a:t>
                      </a:r>
                      <a:endParaRPr lang="en-US" altLang="zh-CN" sz="21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100" dirty="0"/>
                        <a:t>对电脑较为高效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415749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zh-CN" altLang="en-US" sz="2100" dirty="0"/>
                        <a:t>例如 </a:t>
                      </a:r>
                      <a:r>
                        <a:rPr lang="en-US" altLang="zh-CN" sz="2100" b="1" dirty="0"/>
                        <a:t>Python</a:t>
                      </a:r>
                      <a:r>
                        <a:rPr lang="zh-CN" altLang="en-US" sz="2100" dirty="0"/>
                        <a:t>、</a:t>
                      </a:r>
                      <a:r>
                        <a:rPr lang="en-US" altLang="zh-CN" sz="2100" dirty="0"/>
                        <a:t>MATLAB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100" dirty="0"/>
                        <a:t>例如 </a:t>
                      </a:r>
                      <a:r>
                        <a:rPr lang="en-US" altLang="zh-CN" sz="2100" dirty="0"/>
                        <a:t>C</a:t>
                      </a:r>
                      <a:r>
                        <a:rPr lang="zh-CN" altLang="en-US" sz="2100" dirty="0"/>
                        <a:t>、</a:t>
                      </a:r>
                      <a:r>
                        <a:rPr lang="en-US" altLang="zh-CN" sz="2100" dirty="0"/>
                        <a:t>C++</a:t>
                      </a:r>
                      <a:r>
                        <a:rPr lang="zh-CN" altLang="en-US" sz="2100" dirty="0"/>
                        <a:t>、</a:t>
                      </a:r>
                      <a:r>
                        <a:rPr lang="en-US" altLang="zh-CN" sz="2100" dirty="0"/>
                        <a:t>C#</a:t>
                      </a:r>
                      <a:r>
                        <a:rPr lang="zh-CN" altLang="en-US" sz="2100" dirty="0"/>
                        <a:t>、</a:t>
                      </a:r>
                      <a:r>
                        <a:rPr lang="en-US" altLang="zh-CN" sz="2100" dirty="0"/>
                        <a:t>Fortran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1329406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14362" y="1396386"/>
            <a:ext cx="715618" cy="4174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源代码</a:t>
            </a:r>
            <a:endParaRPr lang="en-US" sz="135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2735" y="1396386"/>
            <a:ext cx="1754258" cy="4174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逐句翻译并执行代码</a:t>
            </a:r>
            <a:endParaRPr lang="en-US" sz="135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Straight Arrow Connector 11"/>
          <p:cNvCxnSpPr>
            <a:cxnSpLocks/>
            <a:stCxn id="9" idx="3"/>
            <a:endCxn id="10" idx="1"/>
          </p:cNvCxnSpPr>
          <p:nvPr/>
        </p:nvCxnSpPr>
        <p:spPr>
          <a:xfrm>
            <a:off x="1629982" y="1605105"/>
            <a:ext cx="118275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36826" y="1273440"/>
            <a:ext cx="1026212" cy="283779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解释器</a:t>
            </a:r>
            <a:endParaRPr lang="en-US" sz="135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59585" y="1139776"/>
            <a:ext cx="715618" cy="4174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源代码</a:t>
            </a:r>
            <a:endParaRPr lang="en-US" sz="135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64808" y="1139775"/>
            <a:ext cx="1679713" cy="4174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翻译为机器语言集合（一个程序）</a:t>
            </a:r>
            <a:endParaRPr lang="en-US" sz="135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7" name="Straight Arrow Connector 16"/>
          <p:cNvCxnSpPr>
            <a:cxnSpLocks/>
            <a:stCxn id="15" idx="3"/>
            <a:endCxn id="16" idx="1"/>
          </p:cNvCxnSpPr>
          <p:nvPr/>
        </p:nvCxnSpPr>
        <p:spPr>
          <a:xfrm flipV="1">
            <a:off x="5675203" y="1348498"/>
            <a:ext cx="128960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88899" y="1035986"/>
            <a:ext cx="936761" cy="24589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编译器</a:t>
            </a:r>
            <a:endParaRPr lang="en-US" sz="135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80152" y="2041476"/>
            <a:ext cx="1679713" cy="312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执行程序</a:t>
            </a:r>
            <a:endParaRPr lang="en-US" sz="135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Straight Arrow Connector 21"/>
          <p:cNvCxnSpPr>
            <a:cxnSpLocks/>
            <a:endCxn id="21" idx="0"/>
          </p:cNvCxnSpPr>
          <p:nvPr/>
        </p:nvCxnSpPr>
        <p:spPr>
          <a:xfrm flipH="1">
            <a:off x="6320003" y="1557216"/>
            <a:ext cx="1484658" cy="484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364867" y="1758893"/>
            <a:ext cx="936761" cy="24589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电脑</a:t>
            </a:r>
            <a:endParaRPr lang="en-US" sz="135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05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9885D69D3844458407E025726E0A35" ma:contentTypeVersion="11" ma:contentTypeDescription="Create a new document." ma:contentTypeScope="" ma:versionID="aed4523f8198b9f2c6fe64bf3fb28027">
  <xsd:schema xmlns:xsd="http://www.w3.org/2001/XMLSchema" xmlns:xs="http://www.w3.org/2001/XMLSchema" xmlns:p="http://schemas.microsoft.com/office/2006/metadata/properties" xmlns:ns3="2519d672-97c7-46fa-93e5-c273523aa45a" targetNamespace="http://schemas.microsoft.com/office/2006/metadata/properties" ma:root="true" ma:fieldsID="bbbf4ed145df46151469a215e1c939a4" ns3:_="">
    <xsd:import namespace="2519d672-97c7-46fa-93e5-c273523aa4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9d672-97c7-46fa-93e5-c273523aa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AF9062-A48E-49E0-A681-D8E1E8936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9d672-97c7-46fa-93e5-c273523aa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B6BC98-204B-4126-807F-C5D9D6C2E7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39426-9E2D-4546-903D-C633E4213EFC}">
  <ds:schemaRefs>
    <ds:schemaRef ds:uri="2519d672-97c7-46fa-93e5-c273523aa45a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61</Words>
  <Application>Microsoft Office PowerPoint</Application>
  <PresentationFormat>自定义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 UI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Bicheng Chen</dc:creator>
  <cp:lastModifiedBy>Bicheng Chen</cp:lastModifiedBy>
  <cp:revision>1</cp:revision>
  <dcterms:created xsi:type="dcterms:W3CDTF">2022-09-15T17:47:55Z</dcterms:created>
  <dcterms:modified xsi:type="dcterms:W3CDTF">2022-09-15T17:56:02Z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0x0101008D9885D69D3844458407E025726E0A35</vt:lpwstr>
  </property>
</Properties>
</file>