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80" y="2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2312"/>
            <a:ext cx="9144000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23249"/>
            <a:ext cx="9144000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1C85-A2AF-4625-9750-35F522297EA1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618F-9897-4E6B-8106-B11C9B6FA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67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1C85-A2AF-4625-9750-35F522297EA1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618F-9897-4E6B-8106-B11C9B6FA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2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133"/>
            <a:ext cx="2628900" cy="21350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4133"/>
            <a:ext cx="7734300" cy="21350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1C85-A2AF-4625-9750-35F522297EA1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618F-9897-4E6B-8106-B11C9B6FA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9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1C85-A2AF-4625-9750-35F522297EA1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618F-9897-4E6B-8106-B11C9B6FA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8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28091"/>
            <a:ext cx="10515600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85991"/>
            <a:ext cx="10515600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1C85-A2AF-4625-9750-35F522297EA1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618F-9897-4E6B-8106-B11C9B6FA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5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0664"/>
            <a:ext cx="5181600" cy="15985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70664"/>
            <a:ext cx="5181600" cy="15985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1C85-A2AF-4625-9750-35F522297EA1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618F-9897-4E6B-8106-B11C9B6FA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4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4133"/>
            <a:ext cx="10515600" cy="486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17594"/>
            <a:ext cx="515778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20267"/>
            <a:ext cx="5157787" cy="1353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17594"/>
            <a:ext cx="518318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920267"/>
            <a:ext cx="5183188" cy="1353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1C85-A2AF-4625-9750-35F522297EA1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618F-9897-4E6B-8106-B11C9B6FA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1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1C85-A2AF-4625-9750-35F522297EA1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618F-9897-4E6B-8106-B11C9B6FA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28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1C85-A2AF-4625-9750-35F522297EA1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618F-9897-4E6B-8106-B11C9B6FA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0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7958"/>
            <a:ext cx="3932237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2742"/>
            <a:ext cx="6172200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55809"/>
            <a:ext cx="3932237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1C85-A2AF-4625-9750-35F522297EA1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618F-9897-4E6B-8106-B11C9B6FA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6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7958"/>
            <a:ext cx="3932237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2742"/>
            <a:ext cx="6172200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55809"/>
            <a:ext cx="3932237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1C85-A2AF-4625-9750-35F522297EA1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618F-9897-4E6B-8106-B11C9B6FA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8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4133"/>
            <a:ext cx="10515600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70664"/>
            <a:ext cx="10515600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335076"/>
            <a:ext cx="274320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11C85-A2AF-4625-9750-35F522297EA1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335076"/>
            <a:ext cx="411480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335076"/>
            <a:ext cx="274320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8618F-9897-4E6B-8106-B11C9B6FA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73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4">
            <a:extLst>
              <a:ext uri="{FF2B5EF4-FFF2-40B4-BE49-F238E27FC236}">
                <a16:creationId xmlns:a16="http://schemas.microsoft.com/office/drawing/2014/main" id="{7460D0BF-7086-4226-8150-79DFF9DC6CF4}"/>
              </a:ext>
            </a:extLst>
          </p:cNvPr>
          <p:cNvGrpSpPr/>
          <p:nvPr/>
        </p:nvGrpSpPr>
        <p:grpSpPr>
          <a:xfrm>
            <a:off x="649747" y="390156"/>
            <a:ext cx="11408920" cy="1856636"/>
            <a:chOff x="680227" y="5419501"/>
            <a:chExt cx="8518969" cy="1386338"/>
          </a:xfrm>
        </p:grpSpPr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4969B68B-4B01-4367-96B7-CD2CA34C41A1}"/>
                </a:ext>
              </a:extLst>
            </p:cNvPr>
            <p:cNvCxnSpPr>
              <a:cxnSpLocks/>
              <a:stCxn id="14" idx="6"/>
              <a:endCxn id="6" idx="1"/>
            </p:cNvCxnSpPr>
            <p:nvPr/>
          </p:nvCxnSpPr>
          <p:spPr>
            <a:xfrm flipV="1">
              <a:off x="1661535" y="5969740"/>
              <a:ext cx="1213429" cy="174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5AAAAB67-182B-45A8-8243-90F310682DAD}"/>
                </a:ext>
              </a:extLst>
            </p:cNvPr>
            <p:cNvSpPr/>
            <p:nvPr/>
          </p:nvSpPr>
          <p:spPr>
            <a:xfrm>
              <a:off x="2874964" y="5615646"/>
              <a:ext cx="4028383" cy="708188"/>
            </a:xfrm>
            <a:prstGeom prst="rect">
              <a:avLst/>
            </a:prstGeom>
            <a:noFill/>
            <a:ln w="254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编译器</a:t>
              </a:r>
              <a:r>
                <a:rPr lang="en-US" altLang="zh-CN" sz="240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(Compiler)/</a:t>
              </a:r>
              <a:r>
                <a:rPr lang="zh-CN" altLang="en-US" sz="240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解释器</a:t>
              </a:r>
              <a:r>
                <a:rPr lang="en-US" altLang="zh-CN" sz="240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(Interpreter)</a:t>
              </a:r>
            </a:p>
            <a:p>
              <a:pPr algn="ctr"/>
              <a:r>
                <a:rPr lang="zh-CN" altLang="en-US" sz="240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进行翻译</a:t>
              </a:r>
              <a:endParaRPr lang="en-US" sz="240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7" name="Group 27">
              <a:extLst>
                <a:ext uri="{FF2B5EF4-FFF2-40B4-BE49-F238E27FC236}">
                  <a16:creationId xmlns:a16="http://schemas.microsoft.com/office/drawing/2014/main" id="{E5AA0C2E-6DF1-42B5-A7B1-35E56F204D28}"/>
                </a:ext>
              </a:extLst>
            </p:cNvPr>
            <p:cNvGrpSpPr/>
            <p:nvPr/>
          </p:nvGrpSpPr>
          <p:grpSpPr>
            <a:xfrm>
              <a:off x="680227" y="5486405"/>
              <a:ext cx="981308" cy="1245838"/>
              <a:chOff x="1148575" y="5486405"/>
              <a:chExt cx="981308" cy="1245838"/>
            </a:xfrm>
          </p:grpSpPr>
          <p:sp>
            <p:nvSpPr>
              <p:cNvPr id="14" name="Smiley Face 3">
                <a:extLst>
                  <a:ext uri="{FF2B5EF4-FFF2-40B4-BE49-F238E27FC236}">
                    <a16:creationId xmlns:a16="http://schemas.microsoft.com/office/drawing/2014/main" id="{5411EE51-06D2-4BF0-8C16-719D26F601D8}"/>
                  </a:ext>
                </a:extLst>
              </p:cNvPr>
              <p:cNvSpPr/>
              <p:nvPr/>
            </p:nvSpPr>
            <p:spPr>
              <a:xfrm>
                <a:off x="1148576" y="5486405"/>
                <a:ext cx="981307" cy="970156"/>
              </a:xfrm>
              <a:prstGeom prst="smileyFac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00F0C-8EC8-4874-9782-D48FA2C838AD}"/>
                  </a:ext>
                </a:extLst>
              </p:cNvPr>
              <p:cNvSpPr txBox="1"/>
              <p:nvPr/>
            </p:nvSpPr>
            <p:spPr>
              <a:xfrm>
                <a:off x="1148575" y="6456561"/>
                <a:ext cx="904735" cy="275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799" b="1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用户</a:t>
                </a:r>
                <a:r>
                  <a:rPr lang="en-US" altLang="zh-CN" sz="1799" b="1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(</a:t>
                </a:r>
                <a:r>
                  <a:rPr lang="zh-CN" altLang="en-US" sz="1799" b="1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我们</a:t>
                </a:r>
                <a:r>
                  <a:rPr lang="en-US" altLang="zh-CN" sz="1799" b="1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)</a:t>
                </a:r>
                <a:endParaRPr lang="en-US" sz="1799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8" name="Group 25">
              <a:extLst>
                <a:ext uri="{FF2B5EF4-FFF2-40B4-BE49-F238E27FC236}">
                  <a16:creationId xmlns:a16="http://schemas.microsoft.com/office/drawing/2014/main" id="{E592AC4A-86A7-4EEC-8051-A8BFED2F2CC6}"/>
                </a:ext>
              </a:extLst>
            </p:cNvPr>
            <p:cNvGrpSpPr/>
            <p:nvPr/>
          </p:nvGrpSpPr>
          <p:grpSpPr>
            <a:xfrm>
              <a:off x="7804144" y="5419501"/>
              <a:ext cx="1395052" cy="1386338"/>
              <a:chOff x="7101625" y="5419501"/>
              <a:chExt cx="1395052" cy="1386338"/>
            </a:xfrm>
          </p:grpSpPr>
          <p:pic>
            <p:nvPicPr>
              <p:cNvPr id="12" name="Picture 5">
                <a:extLst>
                  <a:ext uri="{FF2B5EF4-FFF2-40B4-BE49-F238E27FC236}">
                    <a16:creationId xmlns:a16="http://schemas.microsoft.com/office/drawing/2014/main" id="{4FAC69B1-FAA7-44A8-AEEC-1F32D7FCE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1378" y="5419501"/>
                <a:ext cx="1345299" cy="1100479"/>
              </a:xfrm>
              <a:prstGeom prst="rect">
                <a:avLst/>
              </a:prstGeom>
            </p:spPr>
          </p:pic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73400BB2-7D17-4DD3-B77E-A1CEB9B5A695}"/>
                  </a:ext>
                </a:extLst>
              </p:cNvPr>
              <p:cNvSpPr txBox="1"/>
              <p:nvPr/>
            </p:nvSpPr>
            <p:spPr>
              <a:xfrm>
                <a:off x="7101625" y="6530157"/>
                <a:ext cx="1395052" cy="275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799" b="1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硬件</a:t>
                </a:r>
                <a:r>
                  <a:rPr lang="en-US" altLang="zh-CN" sz="1799" b="1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(Hardware)</a:t>
                </a:r>
                <a:endParaRPr lang="en-US" sz="1799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cxnSp>
          <p:nvCxnSpPr>
            <p:cNvPr id="9" name="Straight Arrow Connector 16">
              <a:extLst>
                <a:ext uri="{FF2B5EF4-FFF2-40B4-BE49-F238E27FC236}">
                  <a16:creationId xmlns:a16="http://schemas.microsoft.com/office/drawing/2014/main" id="{8EBC1186-7799-4EB7-AE8F-90FF327A3FA0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>
              <a:off x="6903347" y="5969740"/>
              <a:ext cx="95055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F30C2069-3F62-43E4-A038-A6687BA963BB}"/>
                </a:ext>
              </a:extLst>
            </p:cNvPr>
            <p:cNvSpPr txBox="1"/>
            <p:nvPr/>
          </p:nvSpPr>
          <p:spPr>
            <a:xfrm>
              <a:off x="1518905" y="5724191"/>
              <a:ext cx="1540856" cy="689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799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编程语言</a:t>
              </a:r>
              <a:endParaRPr lang="en-US" altLang="zh-CN" sz="1799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en-US" altLang="zh-CN" sz="1799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Programming language</a:t>
              </a:r>
              <a:endParaRPr lang="en-US" sz="1799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TextBox 33">
              <a:extLst>
                <a:ext uri="{FF2B5EF4-FFF2-40B4-BE49-F238E27FC236}">
                  <a16:creationId xmlns:a16="http://schemas.microsoft.com/office/drawing/2014/main" id="{AEAABF74-F1B6-48C6-8845-85A077E322B5}"/>
                </a:ext>
              </a:extLst>
            </p:cNvPr>
            <p:cNvSpPr txBox="1"/>
            <p:nvPr/>
          </p:nvSpPr>
          <p:spPr>
            <a:xfrm>
              <a:off x="6638923" y="5723470"/>
              <a:ext cx="1540856" cy="689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799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机器语言</a:t>
              </a:r>
              <a:endParaRPr lang="en-US" sz="1799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en-US" sz="1799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machine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8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9885D69D3844458407E025726E0A35" ma:contentTypeVersion="11" ma:contentTypeDescription="Create a new document." ma:contentTypeScope="" ma:versionID="aed4523f8198b9f2c6fe64bf3fb28027">
  <xsd:schema xmlns:xsd="http://www.w3.org/2001/XMLSchema" xmlns:xs="http://www.w3.org/2001/XMLSchema" xmlns:p="http://schemas.microsoft.com/office/2006/metadata/properties" xmlns:ns3="2519d672-97c7-46fa-93e5-c273523aa45a" targetNamespace="http://schemas.microsoft.com/office/2006/metadata/properties" ma:root="true" ma:fieldsID="bbbf4ed145df46151469a215e1c939a4" ns3:_="">
    <xsd:import namespace="2519d672-97c7-46fa-93e5-c273523aa4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19d672-97c7-46fa-93e5-c273523aa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AE9DBE-F64C-46C8-BEBE-5C1343ABB7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19d672-97c7-46fa-93e5-c273523aa4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92155B-3500-44FF-BF0A-AAF19405F5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3516FC-156E-4E96-9AB1-89038C156B3A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2519d672-97c7-46fa-93e5-c273523aa45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24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Microsoft YaHei UI</vt:lpstr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Bicheng Chen</dc:creator>
  <cp:lastModifiedBy>Bicheng Chen</cp:lastModifiedBy>
  <cp:revision>1</cp:revision>
  <dcterms:created xsi:type="dcterms:W3CDTF">2022-09-15T17:31:36Z</dcterms:created>
  <dcterms:modified xsi:type="dcterms:W3CDTF">2022-09-15T17:36:30Z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0x0101008D9885D69D3844458407E025726E0A35</vt:lpwstr>
  </property>
</Properties>
</file>