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4"/>
  </p:notesMasterIdLst>
  <p:handoutMasterIdLst>
    <p:handoutMasterId r:id="rId65"/>
  </p:handoutMasterIdLst>
  <p:sldIdLst>
    <p:sldId id="256" r:id="rId5"/>
    <p:sldId id="258" r:id="rId6"/>
    <p:sldId id="838840424" r:id="rId7"/>
    <p:sldId id="838840425" r:id="rId8"/>
    <p:sldId id="838840362" r:id="rId9"/>
    <p:sldId id="838840375" r:id="rId10"/>
    <p:sldId id="838840399" r:id="rId11"/>
    <p:sldId id="838840356" r:id="rId12"/>
    <p:sldId id="838840380" r:id="rId13"/>
    <p:sldId id="838840440" r:id="rId14"/>
    <p:sldId id="838840396" r:id="rId15"/>
    <p:sldId id="838840397" r:id="rId16"/>
    <p:sldId id="838840422" r:id="rId17"/>
    <p:sldId id="838840421" r:id="rId18"/>
    <p:sldId id="838840419" r:id="rId19"/>
    <p:sldId id="838840420" r:id="rId20"/>
    <p:sldId id="838840372" r:id="rId21"/>
    <p:sldId id="838840377" r:id="rId22"/>
    <p:sldId id="838840427" r:id="rId23"/>
    <p:sldId id="838840378" r:id="rId24"/>
    <p:sldId id="838840416" r:id="rId25"/>
    <p:sldId id="838840417" r:id="rId26"/>
    <p:sldId id="838840379" r:id="rId27"/>
    <p:sldId id="838840398" r:id="rId28"/>
    <p:sldId id="838840357" r:id="rId29"/>
    <p:sldId id="838840404" r:id="rId30"/>
    <p:sldId id="838840393" r:id="rId31"/>
    <p:sldId id="838840403" r:id="rId32"/>
    <p:sldId id="838840394" r:id="rId33"/>
    <p:sldId id="838840369" r:id="rId34"/>
    <p:sldId id="838840371" r:id="rId35"/>
    <p:sldId id="838840405" r:id="rId36"/>
    <p:sldId id="838840406" r:id="rId37"/>
    <p:sldId id="838840407" r:id="rId38"/>
    <p:sldId id="838840408" r:id="rId39"/>
    <p:sldId id="838840438" r:id="rId40"/>
    <p:sldId id="838840415" r:id="rId41"/>
    <p:sldId id="838840385" r:id="rId42"/>
    <p:sldId id="838840387" r:id="rId43"/>
    <p:sldId id="838840388" r:id="rId44"/>
    <p:sldId id="838840390" r:id="rId45"/>
    <p:sldId id="838840365" r:id="rId46"/>
    <p:sldId id="838840376" r:id="rId47"/>
    <p:sldId id="838840426" r:id="rId48"/>
    <p:sldId id="838840395" r:id="rId49"/>
    <p:sldId id="838840423" r:id="rId50"/>
    <p:sldId id="838840418" r:id="rId51"/>
    <p:sldId id="838840428" r:id="rId52"/>
    <p:sldId id="838840432" r:id="rId53"/>
    <p:sldId id="838840431" r:id="rId54"/>
    <p:sldId id="838840434" r:id="rId55"/>
    <p:sldId id="838840436" r:id="rId56"/>
    <p:sldId id="838840435" r:id="rId57"/>
    <p:sldId id="838840433" r:id="rId58"/>
    <p:sldId id="838840437" r:id="rId59"/>
    <p:sldId id="838840355" r:id="rId60"/>
    <p:sldId id="838840373" r:id="rId61"/>
    <p:sldId id="838840439" r:id="rId62"/>
    <p:sldId id="26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79C616-B088-2843-DC4D-DED61B841B60}" name="Maggi, Mathieu" initials="MM" userId="S::mathieu.maggi@yazaki-europe.com::2cff4afa-ae28-416b-9a63-8d6d106f731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nk, Christian" initials="ZC" lastIdx="1" clrIdx="0">
    <p:extLst>
      <p:ext uri="{19B8F6BF-5375-455C-9EA6-DF929625EA0E}">
        <p15:presenceInfo xmlns:p15="http://schemas.microsoft.com/office/powerpoint/2012/main" userId="S::Christian.Zink@yazaki-europe.com::d11b38e0-52fb-42bc-bc34-af4fba6fb3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7A2"/>
    <a:srgbClr val="EBEEF1"/>
    <a:srgbClr val="D5DCE1"/>
    <a:srgbClr val="7091A7"/>
    <a:srgbClr val="F2F6F9"/>
    <a:srgbClr val="7094AA"/>
    <a:srgbClr val="B5C8D3"/>
    <a:srgbClr val="5E6D82"/>
    <a:srgbClr val="D5E2EA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svg"/><Relationship Id="rId1" Type="http://schemas.openxmlformats.org/officeDocument/2006/relationships/image" Target="../media/image43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62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4.svg"/><Relationship Id="rId5" Type="http://schemas.openxmlformats.org/officeDocument/2006/relationships/image" Target="../media/image43.png"/><Relationship Id="rId4" Type="http://schemas.openxmlformats.org/officeDocument/2006/relationships/image" Target="../media/image7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C33AB-0820-4815-9B88-99E29E8E0A51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ED09801-8461-4295-971A-A583106CEC09}">
      <dgm:prSet phldrT="[Text]" custT="1"/>
      <dgm:spPr/>
      <dgm:t>
        <a:bodyPr/>
        <a:lstStyle/>
        <a:p>
          <a:pPr rtl="0"/>
          <a:r>
            <a:rPr lang="en-US" sz="2500">
              <a:latin typeface="Calibri" panose="020F0502020204030204"/>
            </a:rPr>
            <a:t>Generate XML Files</a:t>
          </a:r>
          <a:endParaRPr lang="en-US" sz="2500"/>
        </a:p>
      </dgm:t>
    </dgm:pt>
    <dgm:pt modelId="{B4F8E296-0129-4AC8-A027-2830B8CBCA22}" type="parTrans" cxnId="{8B6ADCCC-173D-4D1F-97D2-B91C2CC5741B}">
      <dgm:prSet/>
      <dgm:spPr/>
      <dgm:t>
        <a:bodyPr/>
        <a:lstStyle/>
        <a:p>
          <a:endParaRPr lang="en-US"/>
        </a:p>
      </dgm:t>
    </dgm:pt>
    <dgm:pt modelId="{93E20282-618F-446C-A7C0-98C41B0974CE}" type="sibTrans" cxnId="{8B6ADCCC-173D-4D1F-97D2-B91C2CC5741B}">
      <dgm:prSet/>
      <dgm:spPr/>
      <dgm:t>
        <a:bodyPr/>
        <a:lstStyle/>
        <a:p>
          <a:endParaRPr lang="en-US"/>
        </a:p>
      </dgm:t>
    </dgm:pt>
    <dgm:pt modelId="{E90B9A46-5308-4851-9E1B-4BE853A78CFF}" type="pres">
      <dgm:prSet presAssocID="{9F7C33AB-0820-4815-9B88-99E29E8E0A51}" presName="Name0" presStyleCnt="0">
        <dgm:presLayoutVars>
          <dgm:dir/>
          <dgm:resizeHandles val="exact"/>
        </dgm:presLayoutVars>
      </dgm:prSet>
      <dgm:spPr/>
    </dgm:pt>
    <dgm:pt modelId="{1C84763D-CF14-444E-8DE0-8D9975D37593}" type="pres">
      <dgm:prSet presAssocID="{9F7C33AB-0820-4815-9B88-99E29E8E0A51}" presName="arrow" presStyleLbl="bgShp" presStyleIdx="0" presStyleCnt="1" custScaleX="27896" custLinFactNeighborX="-39663" custLinFactNeighborY="0"/>
      <dgm:spPr/>
    </dgm:pt>
    <dgm:pt modelId="{073857E6-08C6-44F8-8518-B63B3C094DC3}" type="pres">
      <dgm:prSet presAssocID="{9F7C33AB-0820-4815-9B88-99E29E8E0A51}" presName="points" presStyleCnt="0"/>
      <dgm:spPr/>
    </dgm:pt>
    <dgm:pt modelId="{D7B82104-1089-4B13-9344-1744B3A3D99B}" type="pres">
      <dgm:prSet presAssocID="{BED09801-8461-4295-971A-A583106CEC09}" presName="compositeA" presStyleCnt="0"/>
      <dgm:spPr/>
    </dgm:pt>
    <dgm:pt modelId="{EC07724B-7D97-4257-A2EF-56A56D1E0607}" type="pres">
      <dgm:prSet presAssocID="{BED09801-8461-4295-971A-A583106CEC09}" presName="textA" presStyleLbl="revTx" presStyleIdx="0" presStyleCnt="1" custScaleX="35449" custScaleY="62363" custLinFactNeighborX="-42991" custLinFactNeighborY="5813">
        <dgm:presLayoutVars>
          <dgm:bulletEnabled val="1"/>
        </dgm:presLayoutVars>
      </dgm:prSet>
      <dgm:spPr/>
    </dgm:pt>
    <dgm:pt modelId="{1DFC99D5-E373-4C91-BA54-DB9394584DD2}" type="pres">
      <dgm:prSet presAssocID="{BED09801-8461-4295-971A-A583106CEC09}" presName="circleA" presStyleLbl="node1" presStyleIdx="0" presStyleCnt="1" custLinFactX="-300000" custLinFactNeighborX="-347165" custLinFactNeighborY="37637"/>
      <dgm:spPr/>
    </dgm:pt>
    <dgm:pt modelId="{2B51DC24-5194-44B5-B795-4ABA3AFF6F87}" type="pres">
      <dgm:prSet presAssocID="{BED09801-8461-4295-971A-A583106CEC09}" presName="spaceA" presStyleCnt="0"/>
      <dgm:spPr/>
    </dgm:pt>
  </dgm:ptLst>
  <dgm:cxnLst>
    <dgm:cxn modelId="{161AE322-5932-4913-BF7C-F2CC8E820F83}" type="presOf" srcId="{9F7C33AB-0820-4815-9B88-99E29E8E0A51}" destId="{E90B9A46-5308-4851-9E1B-4BE853A78CFF}" srcOrd="0" destOrd="0" presId="urn:microsoft.com/office/officeart/2005/8/layout/hProcess11"/>
    <dgm:cxn modelId="{72DD7052-B578-4B8F-8994-FEA788ED478B}" type="presOf" srcId="{BED09801-8461-4295-971A-A583106CEC09}" destId="{EC07724B-7D97-4257-A2EF-56A56D1E0607}" srcOrd="0" destOrd="0" presId="urn:microsoft.com/office/officeart/2005/8/layout/hProcess11"/>
    <dgm:cxn modelId="{8B6ADCCC-173D-4D1F-97D2-B91C2CC5741B}" srcId="{9F7C33AB-0820-4815-9B88-99E29E8E0A51}" destId="{BED09801-8461-4295-971A-A583106CEC09}" srcOrd="0" destOrd="0" parTransId="{B4F8E296-0129-4AC8-A027-2830B8CBCA22}" sibTransId="{93E20282-618F-446C-A7C0-98C41B0974CE}"/>
    <dgm:cxn modelId="{49346E2A-B038-4BF9-BAD5-A0C44FD6894E}" type="presParOf" srcId="{E90B9A46-5308-4851-9E1B-4BE853A78CFF}" destId="{1C84763D-CF14-444E-8DE0-8D9975D37593}" srcOrd="0" destOrd="0" presId="urn:microsoft.com/office/officeart/2005/8/layout/hProcess11"/>
    <dgm:cxn modelId="{492F1CE5-CB56-4FF1-8ED0-BAEA3AC29E6B}" type="presParOf" srcId="{E90B9A46-5308-4851-9E1B-4BE853A78CFF}" destId="{073857E6-08C6-44F8-8518-B63B3C094DC3}" srcOrd="1" destOrd="0" presId="urn:microsoft.com/office/officeart/2005/8/layout/hProcess11"/>
    <dgm:cxn modelId="{A9C2ADD8-51F1-48CA-8264-A40ED3DF3295}" type="presParOf" srcId="{073857E6-08C6-44F8-8518-B63B3C094DC3}" destId="{D7B82104-1089-4B13-9344-1744B3A3D99B}" srcOrd="0" destOrd="0" presId="urn:microsoft.com/office/officeart/2005/8/layout/hProcess11"/>
    <dgm:cxn modelId="{15406383-D3D6-4150-9B89-DFBBAFD9E3B5}" type="presParOf" srcId="{D7B82104-1089-4B13-9344-1744B3A3D99B}" destId="{EC07724B-7D97-4257-A2EF-56A56D1E0607}" srcOrd="0" destOrd="0" presId="urn:microsoft.com/office/officeart/2005/8/layout/hProcess11"/>
    <dgm:cxn modelId="{A426EB53-E178-4B8F-ACCF-B43ED5CB2791}" type="presParOf" srcId="{D7B82104-1089-4B13-9344-1744B3A3D99B}" destId="{1DFC99D5-E373-4C91-BA54-DB9394584DD2}" srcOrd="1" destOrd="0" presId="urn:microsoft.com/office/officeart/2005/8/layout/hProcess11"/>
    <dgm:cxn modelId="{16FD5890-08A6-4EBF-A60E-0089172568C5}" type="presParOf" srcId="{D7B82104-1089-4B13-9344-1744B3A3D99B}" destId="{2B51DC24-5194-44B5-B795-4ABA3AFF6F8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F8F227-D978-4727-9941-C262D1420DA5}" type="doc">
      <dgm:prSet loTypeId="urn:microsoft.com/office/officeart/2018/5/layout/IconLeafLabelList" loCatId="icon" qsTypeId="urn:microsoft.com/office/officeart/2005/8/quickstyle/simple5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6BA54C5-ABCF-43DF-B2AE-1D90927B176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Time savings</a:t>
          </a:r>
        </a:p>
      </dgm:t>
    </dgm:pt>
    <dgm:pt modelId="{ECAE39D6-727A-4870-964E-6BF15B0D527E}" type="parTrans" cxnId="{143EB8FC-52AC-44B2-9994-80B99E557DC1}">
      <dgm:prSet/>
      <dgm:spPr/>
      <dgm:t>
        <a:bodyPr/>
        <a:lstStyle/>
        <a:p>
          <a:endParaRPr lang="en-US"/>
        </a:p>
      </dgm:t>
    </dgm:pt>
    <dgm:pt modelId="{E2C8EAFA-FB64-48E7-8922-29D04BE9DDE9}" type="sibTrans" cxnId="{143EB8FC-52AC-44B2-9994-80B99E557DC1}">
      <dgm:prSet/>
      <dgm:spPr/>
      <dgm:t>
        <a:bodyPr/>
        <a:lstStyle/>
        <a:p>
          <a:endParaRPr lang="en-US"/>
        </a:p>
      </dgm:t>
    </dgm:pt>
    <dgm:pt modelId="{A4E62370-FB87-45ED-84E0-282599CA122C}">
      <dgm:prSet custT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Reduce Errors</a:t>
          </a:r>
          <a:endParaRPr lang="en-US" sz="20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31B85B5-1F0B-45F1-B302-F3619E08C200}" type="parTrans" cxnId="{01B1BCB2-4D2D-466D-95CA-1529272618C2}">
      <dgm:prSet/>
      <dgm:spPr/>
      <dgm:t>
        <a:bodyPr/>
        <a:lstStyle/>
        <a:p>
          <a:endParaRPr lang="en-US"/>
        </a:p>
      </dgm:t>
    </dgm:pt>
    <dgm:pt modelId="{FBC2CE82-4F29-46CD-8E94-EC41B2CE5B97}" type="sibTrans" cxnId="{01B1BCB2-4D2D-466D-95CA-1529272618C2}">
      <dgm:prSet/>
      <dgm:spPr/>
      <dgm:t>
        <a:bodyPr/>
        <a:lstStyle/>
        <a:p>
          <a:endParaRPr lang="en-US"/>
        </a:p>
      </dgm:t>
    </dgm:pt>
    <dgm:pt modelId="{DFC9C833-AA6B-47D5-9B1B-9ABB56BFDF1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Process Acceleration</a:t>
          </a:r>
          <a:endParaRPr lang="en-US" sz="20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42F781B-3B57-4BE7-AB11-44C09D389D68}" type="parTrans" cxnId="{A46001A6-3DC3-418F-9B36-D60EB15DAC10}">
      <dgm:prSet/>
      <dgm:spPr/>
      <dgm:t>
        <a:bodyPr/>
        <a:lstStyle/>
        <a:p>
          <a:endParaRPr lang="en-US"/>
        </a:p>
      </dgm:t>
    </dgm:pt>
    <dgm:pt modelId="{F73F3446-69F6-4EF8-8F12-C83C381258E0}" type="sibTrans" cxnId="{A46001A6-3DC3-418F-9B36-D60EB15DAC10}">
      <dgm:prSet/>
      <dgm:spPr/>
      <dgm:t>
        <a:bodyPr/>
        <a:lstStyle/>
        <a:p>
          <a:endParaRPr lang="en-US"/>
        </a:p>
      </dgm:t>
    </dgm:pt>
    <dgm:pt modelId="{57A1AD87-F90E-4887-95DA-E13642E893ED}" type="pres">
      <dgm:prSet presAssocID="{B1F8F227-D978-4727-9941-C262D1420DA5}" presName="root" presStyleCnt="0">
        <dgm:presLayoutVars>
          <dgm:dir/>
          <dgm:resizeHandles val="exact"/>
        </dgm:presLayoutVars>
      </dgm:prSet>
      <dgm:spPr/>
    </dgm:pt>
    <dgm:pt modelId="{3F71DD75-8957-4194-BA3C-5B7BFCFDCFB0}" type="pres">
      <dgm:prSet presAssocID="{E6BA54C5-ABCF-43DF-B2AE-1D90927B176C}" presName="compNode" presStyleCnt="0"/>
      <dgm:spPr/>
    </dgm:pt>
    <dgm:pt modelId="{71CC5FFB-6B49-4E37-AF6E-A426DC494FA4}" type="pres">
      <dgm:prSet presAssocID="{E6BA54C5-ABCF-43DF-B2AE-1D90927B176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</dgm:spPr>
    </dgm:pt>
    <dgm:pt modelId="{F898E166-953A-4C55-BE07-9C9A9311F7D0}" type="pres">
      <dgm:prSet presAssocID="{E6BA54C5-ABCF-43DF-B2AE-1D90927B176C}" presName="iconRect" presStyleLbl="node1" presStyleIdx="0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80BD8004-F558-4FE4-86CF-9F4BFC765D21}" type="pres">
      <dgm:prSet presAssocID="{E6BA54C5-ABCF-43DF-B2AE-1D90927B176C}" presName="spaceRect" presStyleCnt="0"/>
      <dgm:spPr/>
    </dgm:pt>
    <dgm:pt modelId="{363C6EA1-1072-4759-8E09-BA6219739736}" type="pres">
      <dgm:prSet presAssocID="{E6BA54C5-ABCF-43DF-B2AE-1D90927B176C}" presName="textRect" presStyleLbl="revTx" presStyleIdx="0" presStyleCnt="3">
        <dgm:presLayoutVars>
          <dgm:chMax val="1"/>
          <dgm:chPref val="1"/>
        </dgm:presLayoutVars>
      </dgm:prSet>
      <dgm:spPr/>
    </dgm:pt>
    <dgm:pt modelId="{385278F6-EDD9-4159-943D-B6B34FEA6E16}" type="pres">
      <dgm:prSet presAssocID="{E2C8EAFA-FB64-48E7-8922-29D04BE9DDE9}" presName="sibTrans" presStyleCnt="0"/>
      <dgm:spPr/>
    </dgm:pt>
    <dgm:pt modelId="{0CB9E99C-F612-4214-B6DB-049457F108DE}" type="pres">
      <dgm:prSet presAssocID="{A4E62370-FB87-45ED-84E0-282599CA122C}" presName="compNode" presStyleCnt="0"/>
      <dgm:spPr/>
    </dgm:pt>
    <dgm:pt modelId="{8EACB400-15BF-4099-8E3E-58B8CF1C3D72}" type="pres">
      <dgm:prSet presAssocID="{A4E62370-FB87-45ED-84E0-282599CA122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</dgm:spPr>
    </dgm:pt>
    <dgm:pt modelId="{31676685-40AE-408E-AA1E-BD0FE031037D}" type="pres">
      <dgm:prSet presAssocID="{A4E62370-FB87-45ED-84E0-282599CA122C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4637A50-4DC1-4875-BA3F-C791557EE344}" type="pres">
      <dgm:prSet presAssocID="{A4E62370-FB87-45ED-84E0-282599CA122C}" presName="spaceRect" presStyleCnt="0"/>
      <dgm:spPr/>
    </dgm:pt>
    <dgm:pt modelId="{EDB1C22D-E66D-4C58-B0ED-3D0FDCD85E86}" type="pres">
      <dgm:prSet presAssocID="{A4E62370-FB87-45ED-84E0-282599CA122C}" presName="textRect" presStyleLbl="revTx" presStyleIdx="1" presStyleCnt="3">
        <dgm:presLayoutVars>
          <dgm:chMax val="1"/>
          <dgm:chPref val="1"/>
        </dgm:presLayoutVars>
      </dgm:prSet>
      <dgm:spPr/>
    </dgm:pt>
    <dgm:pt modelId="{B4D92E8D-73A4-4F95-8B79-19375BE7AF00}" type="pres">
      <dgm:prSet presAssocID="{FBC2CE82-4F29-46CD-8E94-EC41B2CE5B97}" presName="sibTrans" presStyleCnt="0"/>
      <dgm:spPr/>
    </dgm:pt>
    <dgm:pt modelId="{EE63FF06-E9AD-4025-A080-0AA9AE5D1E9D}" type="pres">
      <dgm:prSet presAssocID="{DFC9C833-AA6B-47D5-9B1B-9ABB56BFDF1F}" presName="compNode" presStyleCnt="0"/>
      <dgm:spPr/>
    </dgm:pt>
    <dgm:pt modelId="{20A1C137-06B2-4E5A-BABE-01F270D2DEA8}" type="pres">
      <dgm:prSet presAssocID="{DFC9C833-AA6B-47D5-9B1B-9ABB56BFDF1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</dgm:spPr>
    </dgm:pt>
    <dgm:pt modelId="{675FCD0B-A8D9-4266-9743-254A8587A211}" type="pres">
      <dgm:prSet presAssocID="{DFC9C833-AA6B-47D5-9B1B-9ABB56BFDF1F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6BBBD8-616B-4E36-B721-1A007E263241}" type="pres">
      <dgm:prSet presAssocID="{DFC9C833-AA6B-47D5-9B1B-9ABB56BFDF1F}" presName="spaceRect" presStyleCnt="0"/>
      <dgm:spPr/>
    </dgm:pt>
    <dgm:pt modelId="{5D0274BB-F010-4623-A9BB-2580777A4E03}" type="pres">
      <dgm:prSet presAssocID="{DFC9C833-AA6B-47D5-9B1B-9ABB56BFDF1F}" presName="textRect" presStyleLbl="revTx" presStyleIdx="2" presStyleCnt="3" custScaleX="87784">
        <dgm:presLayoutVars>
          <dgm:chMax val="1"/>
          <dgm:chPref val="1"/>
        </dgm:presLayoutVars>
      </dgm:prSet>
      <dgm:spPr/>
    </dgm:pt>
  </dgm:ptLst>
  <dgm:cxnLst>
    <dgm:cxn modelId="{BFF4A45C-5380-4014-9E43-096EB83387AD}" type="presOf" srcId="{E6BA54C5-ABCF-43DF-B2AE-1D90927B176C}" destId="{363C6EA1-1072-4759-8E09-BA6219739736}" srcOrd="0" destOrd="0" presId="urn:microsoft.com/office/officeart/2018/5/layout/IconLeafLabelList"/>
    <dgm:cxn modelId="{ABDC3E46-96F1-4C17-8A4E-1A40293F1BD0}" type="presOf" srcId="{DFC9C833-AA6B-47D5-9B1B-9ABB56BFDF1F}" destId="{5D0274BB-F010-4623-A9BB-2580777A4E03}" srcOrd="0" destOrd="0" presId="urn:microsoft.com/office/officeart/2018/5/layout/IconLeafLabelList"/>
    <dgm:cxn modelId="{212A0072-5022-461F-91B2-E62D70FC8F3A}" type="presOf" srcId="{B1F8F227-D978-4727-9941-C262D1420DA5}" destId="{57A1AD87-F90E-4887-95DA-E13642E893ED}" srcOrd="0" destOrd="0" presId="urn:microsoft.com/office/officeart/2018/5/layout/IconLeafLabelList"/>
    <dgm:cxn modelId="{A46001A6-3DC3-418F-9B36-D60EB15DAC10}" srcId="{B1F8F227-D978-4727-9941-C262D1420DA5}" destId="{DFC9C833-AA6B-47D5-9B1B-9ABB56BFDF1F}" srcOrd="2" destOrd="0" parTransId="{242F781B-3B57-4BE7-AB11-44C09D389D68}" sibTransId="{F73F3446-69F6-4EF8-8F12-C83C381258E0}"/>
    <dgm:cxn modelId="{01B1BCB2-4D2D-466D-95CA-1529272618C2}" srcId="{B1F8F227-D978-4727-9941-C262D1420DA5}" destId="{A4E62370-FB87-45ED-84E0-282599CA122C}" srcOrd="1" destOrd="0" parTransId="{431B85B5-1F0B-45F1-B302-F3619E08C200}" sibTransId="{FBC2CE82-4F29-46CD-8E94-EC41B2CE5B97}"/>
    <dgm:cxn modelId="{E7386EFA-2189-4A63-9844-756ADDA2E69D}" type="presOf" srcId="{A4E62370-FB87-45ED-84E0-282599CA122C}" destId="{EDB1C22D-E66D-4C58-B0ED-3D0FDCD85E86}" srcOrd="0" destOrd="0" presId="urn:microsoft.com/office/officeart/2018/5/layout/IconLeafLabelList"/>
    <dgm:cxn modelId="{143EB8FC-52AC-44B2-9994-80B99E557DC1}" srcId="{B1F8F227-D978-4727-9941-C262D1420DA5}" destId="{E6BA54C5-ABCF-43DF-B2AE-1D90927B176C}" srcOrd="0" destOrd="0" parTransId="{ECAE39D6-727A-4870-964E-6BF15B0D527E}" sibTransId="{E2C8EAFA-FB64-48E7-8922-29D04BE9DDE9}"/>
    <dgm:cxn modelId="{37E20E17-4C24-49A2-9D35-16209B124EC5}" type="presParOf" srcId="{57A1AD87-F90E-4887-95DA-E13642E893ED}" destId="{3F71DD75-8957-4194-BA3C-5B7BFCFDCFB0}" srcOrd="0" destOrd="0" presId="urn:microsoft.com/office/officeart/2018/5/layout/IconLeafLabelList"/>
    <dgm:cxn modelId="{9AB85189-A133-4B2B-94B1-7B155781F73D}" type="presParOf" srcId="{3F71DD75-8957-4194-BA3C-5B7BFCFDCFB0}" destId="{71CC5FFB-6B49-4E37-AF6E-A426DC494FA4}" srcOrd="0" destOrd="0" presId="urn:microsoft.com/office/officeart/2018/5/layout/IconLeafLabelList"/>
    <dgm:cxn modelId="{38FBA311-AF1E-4A10-8184-E3D80435E9E8}" type="presParOf" srcId="{3F71DD75-8957-4194-BA3C-5B7BFCFDCFB0}" destId="{F898E166-953A-4C55-BE07-9C9A9311F7D0}" srcOrd="1" destOrd="0" presId="urn:microsoft.com/office/officeart/2018/5/layout/IconLeafLabelList"/>
    <dgm:cxn modelId="{EBC23D8E-A932-421A-BC9D-6F63AD49F750}" type="presParOf" srcId="{3F71DD75-8957-4194-BA3C-5B7BFCFDCFB0}" destId="{80BD8004-F558-4FE4-86CF-9F4BFC765D21}" srcOrd="2" destOrd="0" presId="urn:microsoft.com/office/officeart/2018/5/layout/IconLeafLabelList"/>
    <dgm:cxn modelId="{3EF43BC3-B48D-4E7A-BB20-0EE42A594F02}" type="presParOf" srcId="{3F71DD75-8957-4194-BA3C-5B7BFCFDCFB0}" destId="{363C6EA1-1072-4759-8E09-BA6219739736}" srcOrd="3" destOrd="0" presId="urn:microsoft.com/office/officeart/2018/5/layout/IconLeafLabelList"/>
    <dgm:cxn modelId="{79A2BBC4-EB23-4498-8066-E6C4DA47AA2F}" type="presParOf" srcId="{57A1AD87-F90E-4887-95DA-E13642E893ED}" destId="{385278F6-EDD9-4159-943D-B6B34FEA6E16}" srcOrd="1" destOrd="0" presId="urn:microsoft.com/office/officeart/2018/5/layout/IconLeafLabelList"/>
    <dgm:cxn modelId="{CDEF285D-BFCD-4E85-9310-384810F85399}" type="presParOf" srcId="{57A1AD87-F90E-4887-95DA-E13642E893ED}" destId="{0CB9E99C-F612-4214-B6DB-049457F108DE}" srcOrd="2" destOrd="0" presId="urn:microsoft.com/office/officeart/2018/5/layout/IconLeafLabelList"/>
    <dgm:cxn modelId="{C97283E5-096C-4E47-8AAD-C6CFD98E11F2}" type="presParOf" srcId="{0CB9E99C-F612-4214-B6DB-049457F108DE}" destId="{8EACB400-15BF-4099-8E3E-58B8CF1C3D72}" srcOrd="0" destOrd="0" presId="urn:microsoft.com/office/officeart/2018/5/layout/IconLeafLabelList"/>
    <dgm:cxn modelId="{8A3C8508-AF76-4F7A-9954-CC64160F185E}" type="presParOf" srcId="{0CB9E99C-F612-4214-B6DB-049457F108DE}" destId="{31676685-40AE-408E-AA1E-BD0FE031037D}" srcOrd="1" destOrd="0" presId="urn:microsoft.com/office/officeart/2018/5/layout/IconLeafLabelList"/>
    <dgm:cxn modelId="{C7CE139A-58B0-4952-9C56-82A826690949}" type="presParOf" srcId="{0CB9E99C-F612-4214-B6DB-049457F108DE}" destId="{84637A50-4DC1-4875-BA3F-C791557EE344}" srcOrd="2" destOrd="0" presId="urn:microsoft.com/office/officeart/2018/5/layout/IconLeafLabelList"/>
    <dgm:cxn modelId="{613CD354-2470-4FDD-98D0-83BBD92CE86A}" type="presParOf" srcId="{0CB9E99C-F612-4214-B6DB-049457F108DE}" destId="{EDB1C22D-E66D-4C58-B0ED-3D0FDCD85E86}" srcOrd="3" destOrd="0" presId="urn:microsoft.com/office/officeart/2018/5/layout/IconLeafLabelList"/>
    <dgm:cxn modelId="{B527CD3F-94AF-4CA6-96D9-F23E605B2958}" type="presParOf" srcId="{57A1AD87-F90E-4887-95DA-E13642E893ED}" destId="{B4D92E8D-73A4-4F95-8B79-19375BE7AF00}" srcOrd="3" destOrd="0" presId="urn:microsoft.com/office/officeart/2018/5/layout/IconLeafLabelList"/>
    <dgm:cxn modelId="{246C04D8-F786-41C7-A8FF-6FE7C44F44DA}" type="presParOf" srcId="{57A1AD87-F90E-4887-95DA-E13642E893ED}" destId="{EE63FF06-E9AD-4025-A080-0AA9AE5D1E9D}" srcOrd="4" destOrd="0" presId="urn:microsoft.com/office/officeart/2018/5/layout/IconLeafLabelList"/>
    <dgm:cxn modelId="{D9CDC74B-29EF-4D09-84ED-926ECA2CC4F2}" type="presParOf" srcId="{EE63FF06-E9AD-4025-A080-0AA9AE5D1E9D}" destId="{20A1C137-06B2-4E5A-BABE-01F270D2DEA8}" srcOrd="0" destOrd="0" presId="urn:microsoft.com/office/officeart/2018/5/layout/IconLeafLabelList"/>
    <dgm:cxn modelId="{90A5F178-62DF-4223-AAD9-FA54075D9286}" type="presParOf" srcId="{EE63FF06-E9AD-4025-A080-0AA9AE5D1E9D}" destId="{675FCD0B-A8D9-4266-9743-254A8587A211}" srcOrd="1" destOrd="0" presId="urn:microsoft.com/office/officeart/2018/5/layout/IconLeafLabelList"/>
    <dgm:cxn modelId="{891124F1-2D7C-4B2C-81C9-E1DD10C41064}" type="presParOf" srcId="{EE63FF06-E9AD-4025-A080-0AA9AE5D1E9D}" destId="{CA6BBBD8-616B-4E36-B721-1A007E263241}" srcOrd="2" destOrd="0" presId="urn:microsoft.com/office/officeart/2018/5/layout/IconLeafLabelList"/>
    <dgm:cxn modelId="{BDF946ED-2D20-4E44-8873-571DC2809E74}" type="presParOf" srcId="{EE63FF06-E9AD-4025-A080-0AA9AE5D1E9D}" destId="{5D0274BB-F010-4623-A9BB-2580777A4E0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376BE8D-E74D-459E-8611-2341241AAD46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colorful3" csCatId="colorful" phldr="1"/>
      <dgm:spPr/>
    </dgm:pt>
    <dgm:pt modelId="{71556AC3-5560-46D5-9DDA-CD2160B10C71}">
      <dgm:prSet phldrT="[Text]"/>
      <dgm:spPr/>
      <dgm:t>
        <a:bodyPr/>
        <a:lstStyle/>
        <a:p>
          <a:r>
            <a:rPr lang="en-US"/>
            <a:t>Power BI Query</a:t>
          </a:r>
        </a:p>
      </dgm:t>
    </dgm:pt>
    <dgm:pt modelId="{4D659032-B9A1-4E5E-9AFA-F5D1BB584C6A}" type="parTrans" cxnId="{621CDE6D-F2F6-4E38-9806-3CA9FE5B4B1C}">
      <dgm:prSet/>
      <dgm:spPr/>
      <dgm:t>
        <a:bodyPr/>
        <a:lstStyle/>
        <a:p>
          <a:endParaRPr lang="en-US"/>
        </a:p>
      </dgm:t>
    </dgm:pt>
    <dgm:pt modelId="{29A90B45-C165-490A-BB90-C2D928794E38}" type="sibTrans" cxnId="{621CDE6D-F2F6-4E38-9806-3CA9FE5B4B1C}">
      <dgm:prSet/>
      <dgm:spPr/>
      <dgm:t>
        <a:bodyPr/>
        <a:lstStyle/>
        <a:p>
          <a:endParaRPr lang="en-US"/>
        </a:p>
      </dgm:t>
    </dgm:pt>
    <dgm:pt modelId="{9356B0FB-22E4-409C-AA46-EDB14AB7B2A3}">
      <dgm:prSet phldrT="[Text]"/>
      <dgm:spPr/>
      <dgm:t>
        <a:bodyPr/>
        <a:lstStyle/>
        <a:p>
          <a:r>
            <a:rPr lang="en-US"/>
            <a:t>Parse into a Json file</a:t>
          </a:r>
        </a:p>
      </dgm:t>
    </dgm:pt>
    <dgm:pt modelId="{442ED7E6-FE70-4374-B50E-449596007169}" type="parTrans" cxnId="{8433EED9-2364-4A8A-9A79-6542C58C6C6E}">
      <dgm:prSet/>
      <dgm:spPr/>
      <dgm:t>
        <a:bodyPr/>
        <a:lstStyle/>
        <a:p>
          <a:endParaRPr lang="en-US"/>
        </a:p>
      </dgm:t>
    </dgm:pt>
    <dgm:pt modelId="{F050C63F-0E66-4959-A419-B248677E0116}" type="sibTrans" cxnId="{8433EED9-2364-4A8A-9A79-6542C58C6C6E}">
      <dgm:prSet/>
      <dgm:spPr/>
      <dgm:t>
        <a:bodyPr/>
        <a:lstStyle/>
        <a:p>
          <a:endParaRPr lang="en-US"/>
        </a:p>
      </dgm:t>
    </dgm:pt>
    <dgm:pt modelId="{DDA92813-70B7-4B10-B19A-A5E63B73A020}">
      <dgm:prSet phldrT="[Text]"/>
      <dgm:spPr/>
      <dgm:t>
        <a:bodyPr/>
        <a:lstStyle/>
        <a:p>
          <a:r>
            <a:rPr lang="en-US"/>
            <a:t>Send out Emails</a:t>
          </a:r>
        </a:p>
      </dgm:t>
    </dgm:pt>
    <dgm:pt modelId="{52ADE15A-2437-446E-80D6-7725BC7DBAF7}" type="parTrans" cxnId="{1E6F009D-A40E-4A24-86B4-26CFB1590F1A}">
      <dgm:prSet/>
      <dgm:spPr/>
      <dgm:t>
        <a:bodyPr/>
        <a:lstStyle/>
        <a:p>
          <a:endParaRPr lang="en-US"/>
        </a:p>
      </dgm:t>
    </dgm:pt>
    <dgm:pt modelId="{3522CDF3-5F0F-470E-9BC2-5DF702F0D4BA}" type="sibTrans" cxnId="{1E6F009D-A40E-4A24-86B4-26CFB1590F1A}">
      <dgm:prSet/>
      <dgm:spPr/>
      <dgm:t>
        <a:bodyPr/>
        <a:lstStyle/>
        <a:p>
          <a:endParaRPr lang="en-US"/>
        </a:p>
      </dgm:t>
    </dgm:pt>
    <dgm:pt modelId="{0EB87B37-1926-4E57-B144-A5105A415721}" type="pres">
      <dgm:prSet presAssocID="{B376BE8D-E74D-459E-8611-2341241AAD46}" presName="Name0" presStyleCnt="0">
        <dgm:presLayoutVars>
          <dgm:dir/>
          <dgm:resizeHandles val="exact"/>
        </dgm:presLayoutVars>
      </dgm:prSet>
      <dgm:spPr/>
    </dgm:pt>
    <dgm:pt modelId="{97E095DA-FF48-49B4-8543-E5FC4436DC11}" type="pres">
      <dgm:prSet presAssocID="{71556AC3-5560-46D5-9DDA-CD2160B10C71}" presName="composite" presStyleCnt="0"/>
      <dgm:spPr/>
    </dgm:pt>
    <dgm:pt modelId="{757BBF09-C9EC-4748-A7AE-5335201E8CCF}" type="pres">
      <dgm:prSet presAssocID="{71556AC3-5560-46D5-9DDA-CD2160B10C71}" presName="bgChev" presStyleLbl="node1" presStyleIdx="0" presStyleCnt="3"/>
      <dgm:spPr/>
    </dgm:pt>
    <dgm:pt modelId="{081A69C3-B85A-4CA9-9491-CBCAA9369E66}" type="pres">
      <dgm:prSet presAssocID="{71556AC3-5560-46D5-9DDA-CD2160B10C71}" presName="txNode" presStyleLbl="fgAcc1" presStyleIdx="0" presStyleCnt="3">
        <dgm:presLayoutVars>
          <dgm:bulletEnabled val="1"/>
        </dgm:presLayoutVars>
      </dgm:prSet>
      <dgm:spPr/>
    </dgm:pt>
    <dgm:pt modelId="{B1E60D29-1B68-49AA-91C3-D55906C9E149}" type="pres">
      <dgm:prSet presAssocID="{29A90B45-C165-490A-BB90-C2D928794E38}" presName="compositeSpace" presStyleCnt="0"/>
      <dgm:spPr/>
    </dgm:pt>
    <dgm:pt modelId="{29DABEBB-578B-4744-BD97-BEDF78CECF31}" type="pres">
      <dgm:prSet presAssocID="{9356B0FB-22E4-409C-AA46-EDB14AB7B2A3}" presName="composite" presStyleCnt="0"/>
      <dgm:spPr/>
    </dgm:pt>
    <dgm:pt modelId="{8BBB46D3-BCB6-403A-8D5E-C8230B9EFD84}" type="pres">
      <dgm:prSet presAssocID="{9356B0FB-22E4-409C-AA46-EDB14AB7B2A3}" presName="bgChev" presStyleLbl="node1" presStyleIdx="1" presStyleCnt="3"/>
      <dgm:spPr/>
    </dgm:pt>
    <dgm:pt modelId="{48969059-3522-48AA-B2D7-052AB69E2E74}" type="pres">
      <dgm:prSet presAssocID="{9356B0FB-22E4-409C-AA46-EDB14AB7B2A3}" presName="txNode" presStyleLbl="fgAcc1" presStyleIdx="1" presStyleCnt="3">
        <dgm:presLayoutVars>
          <dgm:bulletEnabled val="1"/>
        </dgm:presLayoutVars>
      </dgm:prSet>
      <dgm:spPr/>
    </dgm:pt>
    <dgm:pt modelId="{7D1EEFA1-E3D4-4790-B304-7A42C49006BD}" type="pres">
      <dgm:prSet presAssocID="{F050C63F-0E66-4959-A419-B248677E0116}" presName="compositeSpace" presStyleCnt="0"/>
      <dgm:spPr/>
    </dgm:pt>
    <dgm:pt modelId="{EA86B967-B55D-446C-8353-91678AF89613}" type="pres">
      <dgm:prSet presAssocID="{DDA92813-70B7-4B10-B19A-A5E63B73A020}" presName="composite" presStyleCnt="0"/>
      <dgm:spPr/>
    </dgm:pt>
    <dgm:pt modelId="{BB96436E-FEF5-42BC-85FE-3E82B2D6794E}" type="pres">
      <dgm:prSet presAssocID="{DDA92813-70B7-4B10-B19A-A5E63B73A020}" presName="bgChev" presStyleLbl="node1" presStyleIdx="2" presStyleCnt="3"/>
      <dgm:spPr/>
    </dgm:pt>
    <dgm:pt modelId="{57FE0750-CFCE-440E-9D31-AB4137B64F13}" type="pres">
      <dgm:prSet presAssocID="{DDA92813-70B7-4B10-B19A-A5E63B73A020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17119B02-E011-4E31-806E-DC70E9A0EB42}" type="presOf" srcId="{B376BE8D-E74D-459E-8611-2341241AAD46}" destId="{0EB87B37-1926-4E57-B144-A5105A415721}" srcOrd="0" destOrd="0" presId="urn:microsoft.com/office/officeart/2005/8/layout/chevronAccent+Icon"/>
    <dgm:cxn modelId="{D8A83105-C984-43FE-8065-34A5C0A41C55}" type="presOf" srcId="{71556AC3-5560-46D5-9DDA-CD2160B10C71}" destId="{081A69C3-B85A-4CA9-9491-CBCAA9369E66}" srcOrd="0" destOrd="0" presId="urn:microsoft.com/office/officeart/2005/8/layout/chevronAccent+Icon"/>
    <dgm:cxn modelId="{64707F4D-DBE5-4690-B76E-E325D5363FE0}" type="presOf" srcId="{9356B0FB-22E4-409C-AA46-EDB14AB7B2A3}" destId="{48969059-3522-48AA-B2D7-052AB69E2E74}" srcOrd="0" destOrd="0" presId="urn:microsoft.com/office/officeart/2005/8/layout/chevronAccent+Icon"/>
    <dgm:cxn modelId="{621CDE6D-F2F6-4E38-9806-3CA9FE5B4B1C}" srcId="{B376BE8D-E74D-459E-8611-2341241AAD46}" destId="{71556AC3-5560-46D5-9DDA-CD2160B10C71}" srcOrd="0" destOrd="0" parTransId="{4D659032-B9A1-4E5E-9AFA-F5D1BB584C6A}" sibTransId="{29A90B45-C165-490A-BB90-C2D928794E38}"/>
    <dgm:cxn modelId="{E0DC2C71-D0B5-4F5F-8B9A-45735FA6C321}" type="presOf" srcId="{DDA92813-70B7-4B10-B19A-A5E63B73A020}" destId="{57FE0750-CFCE-440E-9D31-AB4137B64F13}" srcOrd="0" destOrd="0" presId="urn:microsoft.com/office/officeart/2005/8/layout/chevronAccent+Icon"/>
    <dgm:cxn modelId="{1E6F009D-A40E-4A24-86B4-26CFB1590F1A}" srcId="{B376BE8D-E74D-459E-8611-2341241AAD46}" destId="{DDA92813-70B7-4B10-B19A-A5E63B73A020}" srcOrd="2" destOrd="0" parTransId="{52ADE15A-2437-446E-80D6-7725BC7DBAF7}" sibTransId="{3522CDF3-5F0F-470E-9BC2-5DF702F0D4BA}"/>
    <dgm:cxn modelId="{8433EED9-2364-4A8A-9A79-6542C58C6C6E}" srcId="{B376BE8D-E74D-459E-8611-2341241AAD46}" destId="{9356B0FB-22E4-409C-AA46-EDB14AB7B2A3}" srcOrd="1" destOrd="0" parTransId="{442ED7E6-FE70-4374-B50E-449596007169}" sibTransId="{F050C63F-0E66-4959-A419-B248677E0116}"/>
    <dgm:cxn modelId="{5E1FEAD7-6844-4B07-BA57-40E8232063C8}" type="presParOf" srcId="{0EB87B37-1926-4E57-B144-A5105A415721}" destId="{97E095DA-FF48-49B4-8543-E5FC4436DC11}" srcOrd="0" destOrd="0" presId="urn:microsoft.com/office/officeart/2005/8/layout/chevronAccent+Icon"/>
    <dgm:cxn modelId="{7DE56B60-FD26-4832-AE30-4DBA6673612E}" type="presParOf" srcId="{97E095DA-FF48-49B4-8543-E5FC4436DC11}" destId="{757BBF09-C9EC-4748-A7AE-5335201E8CCF}" srcOrd="0" destOrd="0" presId="urn:microsoft.com/office/officeart/2005/8/layout/chevronAccent+Icon"/>
    <dgm:cxn modelId="{76B69894-40F2-42F5-A950-5D7A0036ADF8}" type="presParOf" srcId="{97E095DA-FF48-49B4-8543-E5FC4436DC11}" destId="{081A69C3-B85A-4CA9-9491-CBCAA9369E66}" srcOrd="1" destOrd="0" presId="urn:microsoft.com/office/officeart/2005/8/layout/chevronAccent+Icon"/>
    <dgm:cxn modelId="{C45D796B-005E-4013-B96F-12171DE812A7}" type="presParOf" srcId="{0EB87B37-1926-4E57-B144-A5105A415721}" destId="{B1E60D29-1B68-49AA-91C3-D55906C9E149}" srcOrd="1" destOrd="0" presId="urn:microsoft.com/office/officeart/2005/8/layout/chevronAccent+Icon"/>
    <dgm:cxn modelId="{D22DF024-2421-4A8B-AA07-02526E5A6599}" type="presParOf" srcId="{0EB87B37-1926-4E57-B144-A5105A415721}" destId="{29DABEBB-578B-4744-BD97-BEDF78CECF31}" srcOrd="2" destOrd="0" presId="urn:microsoft.com/office/officeart/2005/8/layout/chevronAccent+Icon"/>
    <dgm:cxn modelId="{D66D9586-E358-4FBE-8DAC-4AE33FA00B3A}" type="presParOf" srcId="{29DABEBB-578B-4744-BD97-BEDF78CECF31}" destId="{8BBB46D3-BCB6-403A-8D5E-C8230B9EFD84}" srcOrd="0" destOrd="0" presId="urn:microsoft.com/office/officeart/2005/8/layout/chevronAccent+Icon"/>
    <dgm:cxn modelId="{F22E13D3-AF52-4A05-AC09-93998C756C24}" type="presParOf" srcId="{29DABEBB-578B-4744-BD97-BEDF78CECF31}" destId="{48969059-3522-48AA-B2D7-052AB69E2E74}" srcOrd="1" destOrd="0" presId="urn:microsoft.com/office/officeart/2005/8/layout/chevronAccent+Icon"/>
    <dgm:cxn modelId="{ED742DBC-0636-4E90-920B-A6FE99841106}" type="presParOf" srcId="{0EB87B37-1926-4E57-B144-A5105A415721}" destId="{7D1EEFA1-E3D4-4790-B304-7A42C49006BD}" srcOrd="3" destOrd="0" presId="urn:microsoft.com/office/officeart/2005/8/layout/chevronAccent+Icon"/>
    <dgm:cxn modelId="{9ED6CD5F-7DF3-4F7E-914C-1634FD263222}" type="presParOf" srcId="{0EB87B37-1926-4E57-B144-A5105A415721}" destId="{EA86B967-B55D-446C-8353-91678AF89613}" srcOrd="4" destOrd="0" presId="urn:microsoft.com/office/officeart/2005/8/layout/chevronAccent+Icon"/>
    <dgm:cxn modelId="{9A8FFE91-330A-4AAA-BFDC-0452AE360584}" type="presParOf" srcId="{EA86B967-B55D-446C-8353-91678AF89613}" destId="{BB96436E-FEF5-42BC-85FE-3E82B2D6794E}" srcOrd="0" destOrd="0" presId="urn:microsoft.com/office/officeart/2005/8/layout/chevronAccent+Icon"/>
    <dgm:cxn modelId="{2109CA20-2DC4-4CB0-83DB-45C00DD74763}" type="presParOf" srcId="{EA86B967-B55D-446C-8353-91678AF89613}" destId="{57FE0750-CFCE-440E-9D31-AB4137B64F1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376BE8D-E74D-459E-8611-2341241AAD46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colorful3" csCatId="colorful" phldr="1"/>
      <dgm:spPr/>
    </dgm:pt>
    <dgm:pt modelId="{71556AC3-5560-46D5-9DDA-CD2160B10C71}">
      <dgm:prSet phldrT="[Text]"/>
      <dgm:spPr/>
      <dgm:t>
        <a:bodyPr/>
        <a:lstStyle/>
        <a:p>
          <a:r>
            <a:rPr lang="en-US"/>
            <a:t>Power BI Query</a:t>
          </a:r>
        </a:p>
      </dgm:t>
    </dgm:pt>
    <dgm:pt modelId="{4D659032-B9A1-4E5E-9AFA-F5D1BB584C6A}" type="parTrans" cxnId="{621CDE6D-F2F6-4E38-9806-3CA9FE5B4B1C}">
      <dgm:prSet/>
      <dgm:spPr/>
      <dgm:t>
        <a:bodyPr/>
        <a:lstStyle/>
        <a:p>
          <a:endParaRPr lang="en-US"/>
        </a:p>
      </dgm:t>
    </dgm:pt>
    <dgm:pt modelId="{29A90B45-C165-490A-BB90-C2D928794E38}" type="sibTrans" cxnId="{621CDE6D-F2F6-4E38-9806-3CA9FE5B4B1C}">
      <dgm:prSet/>
      <dgm:spPr/>
      <dgm:t>
        <a:bodyPr/>
        <a:lstStyle/>
        <a:p>
          <a:endParaRPr lang="en-US"/>
        </a:p>
      </dgm:t>
    </dgm:pt>
    <dgm:pt modelId="{9356B0FB-22E4-409C-AA46-EDB14AB7B2A3}">
      <dgm:prSet phldrT="[Text]"/>
      <dgm:spPr/>
      <dgm:t>
        <a:bodyPr/>
        <a:lstStyle/>
        <a:p>
          <a:r>
            <a:rPr lang="en-US"/>
            <a:t>Parse into a Json file</a:t>
          </a:r>
        </a:p>
      </dgm:t>
    </dgm:pt>
    <dgm:pt modelId="{442ED7E6-FE70-4374-B50E-449596007169}" type="parTrans" cxnId="{8433EED9-2364-4A8A-9A79-6542C58C6C6E}">
      <dgm:prSet/>
      <dgm:spPr/>
      <dgm:t>
        <a:bodyPr/>
        <a:lstStyle/>
        <a:p>
          <a:endParaRPr lang="en-US"/>
        </a:p>
      </dgm:t>
    </dgm:pt>
    <dgm:pt modelId="{F050C63F-0E66-4959-A419-B248677E0116}" type="sibTrans" cxnId="{8433EED9-2364-4A8A-9A79-6542C58C6C6E}">
      <dgm:prSet/>
      <dgm:spPr/>
      <dgm:t>
        <a:bodyPr/>
        <a:lstStyle/>
        <a:p>
          <a:endParaRPr lang="en-US"/>
        </a:p>
      </dgm:t>
    </dgm:pt>
    <dgm:pt modelId="{DDA92813-70B7-4B10-B19A-A5E63B73A020}">
      <dgm:prSet phldrT="[Text]"/>
      <dgm:spPr/>
      <dgm:t>
        <a:bodyPr/>
        <a:lstStyle/>
        <a:p>
          <a:r>
            <a:rPr lang="en-US"/>
            <a:t>Send out Emails</a:t>
          </a:r>
        </a:p>
      </dgm:t>
    </dgm:pt>
    <dgm:pt modelId="{52ADE15A-2437-446E-80D6-7725BC7DBAF7}" type="parTrans" cxnId="{1E6F009D-A40E-4A24-86B4-26CFB1590F1A}">
      <dgm:prSet/>
      <dgm:spPr/>
      <dgm:t>
        <a:bodyPr/>
        <a:lstStyle/>
        <a:p>
          <a:endParaRPr lang="en-US"/>
        </a:p>
      </dgm:t>
    </dgm:pt>
    <dgm:pt modelId="{3522CDF3-5F0F-470E-9BC2-5DF702F0D4BA}" type="sibTrans" cxnId="{1E6F009D-A40E-4A24-86B4-26CFB1590F1A}">
      <dgm:prSet/>
      <dgm:spPr/>
      <dgm:t>
        <a:bodyPr/>
        <a:lstStyle/>
        <a:p>
          <a:endParaRPr lang="en-US"/>
        </a:p>
      </dgm:t>
    </dgm:pt>
    <dgm:pt modelId="{0EB87B37-1926-4E57-B144-A5105A415721}" type="pres">
      <dgm:prSet presAssocID="{B376BE8D-E74D-459E-8611-2341241AAD46}" presName="Name0" presStyleCnt="0">
        <dgm:presLayoutVars>
          <dgm:dir/>
          <dgm:resizeHandles val="exact"/>
        </dgm:presLayoutVars>
      </dgm:prSet>
      <dgm:spPr/>
    </dgm:pt>
    <dgm:pt modelId="{97E095DA-FF48-49B4-8543-E5FC4436DC11}" type="pres">
      <dgm:prSet presAssocID="{71556AC3-5560-46D5-9DDA-CD2160B10C71}" presName="composite" presStyleCnt="0"/>
      <dgm:spPr/>
    </dgm:pt>
    <dgm:pt modelId="{757BBF09-C9EC-4748-A7AE-5335201E8CCF}" type="pres">
      <dgm:prSet presAssocID="{71556AC3-5560-46D5-9DDA-CD2160B10C71}" presName="bgChev" presStyleLbl="node1" presStyleIdx="0" presStyleCnt="3"/>
      <dgm:spPr/>
    </dgm:pt>
    <dgm:pt modelId="{081A69C3-B85A-4CA9-9491-CBCAA9369E66}" type="pres">
      <dgm:prSet presAssocID="{71556AC3-5560-46D5-9DDA-CD2160B10C71}" presName="txNode" presStyleLbl="fgAcc1" presStyleIdx="0" presStyleCnt="3">
        <dgm:presLayoutVars>
          <dgm:bulletEnabled val="1"/>
        </dgm:presLayoutVars>
      </dgm:prSet>
      <dgm:spPr/>
    </dgm:pt>
    <dgm:pt modelId="{B1E60D29-1B68-49AA-91C3-D55906C9E149}" type="pres">
      <dgm:prSet presAssocID="{29A90B45-C165-490A-BB90-C2D928794E38}" presName="compositeSpace" presStyleCnt="0"/>
      <dgm:spPr/>
    </dgm:pt>
    <dgm:pt modelId="{29DABEBB-578B-4744-BD97-BEDF78CECF31}" type="pres">
      <dgm:prSet presAssocID="{9356B0FB-22E4-409C-AA46-EDB14AB7B2A3}" presName="composite" presStyleCnt="0"/>
      <dgm:spPr/>
    </dgm:pt>
    <dgm:pt modelId="{8BBB46D3-BCB6-403A-8D5E-C8230B9EFD84}" type="pres">
      <dgm:prSet presAssocID="{9356B0FB-22E4-409C-AA46-EDB14AB7B2A3}" presName="bgChev" presStyleLbl="node1" presStyleIdx="1" presStyleCnt="3"/>
      <dgm:spPr/>
    </dgm:pt>
    <dgm:pt modelId="{48969059-3522-48AA-B2D7-052AB69E2E74}" type="pres">
      <dgm:prSet presAssocID="{9356B0FB-22E4-409C-AA46-EDB14AB7B2A3}" presName="txNode" presStyleLbl="fgAcc1" presStyleIdx="1" presStyleCnt="3">
        <dgm:presLayoutVars>
          <dgm:bulletEnabled val="1"/>
        </dgm:presLayoutVars>
      </dgm:prSet>
      <dgm:spPr/>
    </dgm:pt>
    <dgm:pt modelId="{7D1EEFA1-E3D4-4790-B304-7A42C49006BD}" type="pres">
      <dgm:prSet presAssocID="{F050C63F-0E66-4959-A419-B248677E0116}" presName="compositeSpace" presStyleCnt="0"/>
      <dgm:spPr/>
    </dgm:pt>
    <dgm:pt modelId="{EA86B967-B55D-446C-8353-91678AF89613}" type="pres">
      <dgm:prSet presAssocID="{DDA92813-70B7-4B10-B19A-A5E63B73A020}" presName="composite" presStyleCnt="0"/>
      <dgm:spPr/>
    </dgm:pt>
    <dgm:pt modelId="{BB96436E-FEF5-42BC-85FE-3E82B2D6794E}" type="pres">
      <dgm:prSet presAssocID="{DDA92813-70B7-4B10-B19A-A5E63B73A020}" presName="bgChev" presStyleLbl="node1" presStyleIdx="2" presStyleCnt="3"/>
      <dgm:spPr/>
    </dgm:pt>
    <dgm:pt modelId="{57FE0750-CFCE-440E-9D31-AB4137B64F13}" type="pres">
      <dgm:prSet presAssocID="{DDA92813-70B7-4B10-B19A-A5E63B73A020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17119B02-E011-4E31-806E-DC70E9A0EB42}" type="presOf" srcId="{B376BE8D-E74D-459E-8611-2341241AAD46}" destId="{0EB87B37-1926-4E57-B144-A5105A415721}" srcOrd="0" destOrd="0" presId="urn:microsoft.com/office/officeart/2005/8/layout/chevronAccent+Icon"/>
    <dgm:cxn modelId="{D8A83105-C984-43FE-8065-34A5C0A41C55}" type="presOf" srcId="{71556AC3-5560-46D5-9DDA-CD2160B10C71}" destId="{081A69C3-B85A-4CA9-9491-CBCAA9369E66}" srcOrd="0" destOrd="0" presId="urn:microsoft.com/office/officeart/2005/8/layout/chevronAccent+Icon"/>
    <dgm:cxn modelId="{64707F4D-DBE5-4690-B76E-E325D5363FE0}" type="presOf" srcId="{9356B0FB-22E4-409C-AA46-EDB14AB7B2A3}" destId="{48969059-3522-48AA-B2D7-052AB69E2E74}" srcOrd="0" destOrd="0" presId="urn:microsoft.com/office/officeart/2005/8/layout/chevronAccent+Icon"/>
    <dgm:cxn modelId="{621CDE6D-F2F6-4E38-9806-3CA9FE5B4B1C}" srcId="{B376BE8D-E74D-459E-8611-2341241AAD46}" destId="{71556AC3-5560-46D5-9DDA-CD2160B10C71}" srcOrd="0" destOrd="0" parTransId="{4D659032-B9A1-4E5E-9AFA-F5D1BB584C6A}" sibTransId="{29A90B45-C165-490A-BB90-C2D928794E38}"/>
    <dgm:cxn modelId="{E0DC2C71-D0B5-4F5F-8B9A-45735FA6C321}" type="presOf" srcId="{DDA92813-70B7-4B10-B19A-A5E63B73A020}" destId="{57FE0750-CFCE-440E-9D31-AB4137B64F13}" srcOrd="0" destOrd="0" presId="urn:microsoft.com/office/officeart/2005/8/layout/chevronAccent+Icon"/>
    <dgm:cxn modelId="{1E6F009D-A40E-4A24-86B4-26CFB1590F1A}" srcId="{B376BE8D-E74D-459E-8611-2341241AAD46}" destId="{DDA92813-70B7-4B10-B19A-A5E63B73A020}" srcOrd="2" destOrd="0" parTransId="{52ADE15A-2437-446E-80D6-7725BC7DBAF7}" sibTransId="{3522CDF3-5F0F-470E-9BC2-5DF702F0D4BA}"/>
    <dgm:cxn modelId="{8433EED9-2364-4A8A-9A79-6542C58C6C6E}" srcId="{B376BE8D-E74D-459E-8611-2341241AAD46}" destId="{9356B0FB-22E4-409C-AA46-EDB14AB7B2A3}" srcOrd="1" destOrd="0" parTransId="{442ED7E6-FE70-4374-B50E-449596007169}" sibTransId="{F050C63F-0E66-4959-A419-B248677E0116}"/>
    <dgm:cxn modelId="{5E1FEAD7-6844-4B07-BA57-40E8232063C8}" type="presParOf" srcId="{0EB87B37-1926-4E57-B144-A5105A415721}" destId="{97E095DA-FF48-49B4-8543-E5FC4436DC11}" srcOrd="0" destOrd="0" presId="urn:microsoft.com/office/officeart/2005/8/layout/chevronAccent+Icon"/>
    <dgm:cxn modelId="{7DE56B60-FD26-4832-AE30-4DBA6673612E}" type="presParOf" srcId="{97E095DA-FF48-49B4-8543-E5FC4436DC11}" destId="{757BBF09-C9EC-4748-A7AE-5335201E8CCF}" srcOrd="0" destOrd="0" presId="urn:microsoft.com/office/officeart/2005/8/layout/chevronAccent+Icon"/>
    <dgm:cxn modelId="{76B69894-40F2-42F5-A950-5D7A0036ADF8}" type="presParOf" srcId="{97E095DA-FF48-49B4-8543-E5FC4436DC11}" destId="{081A69C3-B85A-4CA9-9491-CBCAA9369E66}" srcOrd="1" destOrd="0" presId="urn:microsoft.com/office/officeart/2005/8/layout/chevronAccent+Icon"/>
    <dgm:cxn modelId="{C45D796B-005E-4013-B96F-12171DE812A7}" type="presParOf" srcId="{0EB87B37-1926-4E57-B144-A5105A415721}" destId="{B1E60D29-1B68-49AA-91C3-D55906C9E149}" srcOrd="1" destOrd="0" presId="urn:microsoft.com/office/officeart/2005/8/layout/chevronAccent+Icon"/>
    <dgm:cxn modelId="{D22DF024-2421-4A8B-AA07-02526E5A6599}" type="presParOf" srcId="{0EB87B37-1926-4E57-B144-A5105A415721}" destId="{29DABEBB-578B-4744-BD97-BEDF78CECF31}" srcOrd="2" destOrd="0" presId="urn:microsoft.com/office/officeart/2005/8/layout/chevronAccent+Icon"/>
    <dgm:cxn modelId="{D66D9586-E358-4FBE-8DAC-4AE33FA00B3A}" type="presParOf" srcId="{29DABEBB-578B-4744-BD97-BEDF78CECF31}" destId="{8BBB46D3-BCB6-403A-8D5E-C8230B9EFD84}" srcOrd="0" destOrd="0" presId="urn:microsoft.com/office/officeart/2005/8/layout/chevronAccent+Icon"/>
    <dgm:cxn modelId="{F22E13D3-AF52-4A05-AC09-93998C756C24}" type="presParOf" srcId="{29DABEBB-578B-4744-BD97-BEDF78CECF31}" destId="{48969059-3522-48AA-B2D7-052AB69E2E74}" srcOrd="1" destOrd="0" presId="urn:microsoft.com/office/officeart/2005/8/layout/chevronAccent+Icon"/>
    <dgm:cxn modelId="{ED742DBC-0636-4E90-920B-A6FE99841106}" type="presParOf" srcId="{0EB87B37-1926-4E57-B144-A5105A415721}" destId="{7D1EEFA1-E3D4-4790-B304-7A42C49006BD}" srcOrd="3" destOrd="0" presId="urn:microsoft.com/office/officeart/2005/8/layout/chevronAccent+Icon"/>
    <dgm:cxn modelId="{9ED6CD5F-7DF3-4F7E-914C-1634FD263222}" type="presParOf" srcId="{0EB87B37-1926-4E57-B144-A5105A415721}" destId="{EA86B967-B55D-446C-8353-91678AF89613}" srcOrd="4" destOrd="0" presId="urn:microsoft.com/office/officeart/2005/8/layout/chevronAccent+Icon"/>
    <dgm:cxn modelId="{9A8FFE91-330A-4AAA-BFDC-0452AE360584}" type="presParOf" srcId="{EA86B967-B55D-446C-8353-91678AF89613}" destId="{BB96436E-FEF5-42BC-85FE-3E82B2D6794E}" srcOrd="0" destOrd="0" presId="urn:microsoft.com/office/officeart/2005/8/layout/chevronAccent+Icon"/>
    <dgm:cxn modelId="{2109CA20-2DC4-4CB0-83DB-45C00DD74763}" type="presParOf" srcId="{EA86B967-B55D-446C-8353-91678AF89613}" destId="{57FE0750-CFCE-440E-9D31-AB4137B64F1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376BE8D-E74D-459E-8611-2341241AAD46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colorful3" csCatId="colorful" phldr="1"/>
      <dgm:spPr/>
    </dgm:pt>
    <dgm:pt modelId="{71556AC3-5560-46D5-9DDA-CD2160B10C71}">
      <dgm:prSet phldrT="[Text]"/>
      <dgm:spPr/>
      <dgm:t>
        <a:bodyPr/>
        <a:lstStyle/>
        <a:p>
          <a:r>
            <a:rPr lang="en-US"/>
            <a:t>Power BI Query</a:t>
          </a:r>
        </a:p>
      </dgm:t>
    </dgm:pt>
    <dgm:pt modelId="{4D659032-B9A1-4E5E-9AFA-F5D1BB584C6A}" type="parTrans" cxnId="{621CDE6D-F2F6-4E38-9806-3CA9FE5B4B1C}">
      <dgm:prSet/>
      <dgm:spPr/>
      <dgm:t>
        <a:bodyPr/>
        <a:lstStyle/>
        <a:p>
          <a:endParaRPr lang="en-US"/>
        </a:p>
      </dgm:t>
    </dgm:pt>
    <dgm:pt modelId="{29A90B45-C165-490A-BB90-C2D928794E38}" type="sibTrans" cxnId="{621CDE6D-F2F6-4E38-9806-3CA9FE5B4B1C}">
      <dgm:prSet/>
      <dgm:spPr/>
      <dgm:t>
        <a:bodyPr/>
        <a:lstStyle/>
        <a:p>
          <a:endParaRPr lang="en-US"/>
        </a:p>
      </dgm:t>
    </dgm:pt>
    <dgm:pt modelId="{9356B0FB-22E4-409C-AA46-EDB14AB7B2A3}">
      <dgm:prSet phldrT="[Text]"/>
      <dgm:spPr/>
      <dgm:t>
        <a:bodyPr/>
        <a:lstStyle/>
        <a:p>
          <a:r>
            <a:rPr lang="en-US"/>
            <a:t>Parse into a Json file</a:t>
          </a:r>
        </a:p>
      </dgm:t>
    </dgm:pt>
    <dgm:pt modelId="{442ED7E6-FE70-4374-B50E-449596007169}" type="parTrans" cxnId="{8433EED9-2364-4A8A-9A79-6542C58C6C6E}">
      <dgm:prSet/>
      <dgm:spPr/>
      <dgm:t>
        <a:bodyPr/>
        <a:lstStyle/>
        <a:p>
          <a:endParaRPr lang="en-US"/>
        </a:p>
      </dgm:t>
    </dgm:pt>
    <dgm:pt modelId="{F050C63F-0E66-4959-A419-B248677E0116}" type="sibTrans" cxnId="{8433EED9-2364-4A8A-9A79-6542C58C6C6E}">
      <dgm:prSet/>
      <dgm:spPr/>
      <dgm:t>
        <a:bodyPr/>
        <a:lstStyle/>
        <a:p>
          <a:endParaRPr lang="en-US"/>
        </a:p>
      </dgm:t>
    </dgm:pt>
    <dgm:pt modelId="{DDA92813-70B7-4B10-B19A-A5E63B73A020}">
      <dgm:prSet phldrT="[Text]"/>
      <dgm:spPr/>
      <dgm:t>
        <a:bodyPr/>
        <a:lstStyle/>
        <a:p>
          <a:r>
            <a:rPr lang="en-US"/>
            <a:t>Send out Emails</a:t>
          </a:r>
        </a:p>
      </dgm:t>
    </dgm:pt>
    <dgm:pt modelId="{52ADE15A-2437-446E-80D6-7725BC7DBAF7}" type="parTrans" cxnId="{1E6F009D-A40E-4A24-86B4-26CFB1590F1A}">
      <dgm:prSet/>
      <dgm:spPr/>
      <dgm:t>
        <a:bodyPr/>
        <a:lstStyle/>
        <a:p>
          <a:endParaRPr lang="en-US"/>
        </a:p>
      </dgm:t>
    </dgm:pt>
    <dgm:pt modelId="{3522CDF3-5F0F-470E-9BC2-5DF702F0D4BA}" type="sibTrans" cxnId="{1E6F009D-A40E-4A24-86B4-26CFB1590F1A}">
      <dgm:prSet/>
      <dgm:spPr/>
      <dgm:t>
        <a:bodyPr/>
        <a:lstStyle/>
        <a:p>
          <a:endParaRPr lang="en-US"/>
        </a:p>
      </dgm:t>
    </dgm:pt>
    <dgm:pt modelId="{0EB87B37-1926-4E57-B144-A5105A415721}" type="pres">
      <dgm:prSet presAssocID="{B376BE8D-E74D-459E-8611-2341241AAD46}" presName="Name0" presStyleCnt="0">
        <dgm:presLayoutVars>
          <dgm:dir/>
          <dgm:resizeHandles val="exact"/>
        </dgm:presLayoutVars>
      </dgm:prSet>
      <dgm:spPr/>
    </dgm:pt>
    <dgm:pt modelId="{97E095DA-FF48-49B4-8543-E5FC4436DC11}" type="pres">
      <dgm:prSet presAssocID="{71556AC3-5560-46D5-9DDA-CD2160B10C71}" presName="composite" presStyleCnt="0"/>
      <dgm:spPr/>
    </dgm:pt>
    <dgm:pt modelId="{757BBF09-C9EC-4748-A7AE-5335201E8CCF}" type="pres">
      <dgm:prSet presAssocID="{71556AC3-5560-46D5-9DDA-CD2160B10C71}" presName="bgChev" presStyleLbl="node1" presStyleIdx="0" presStyleCnt="3"/>
      <dgm:spPr/>
    </dgm:pt>
    <dgm:pt modelId="{081A69C3-B85A-4CA9-9491-CBCAA9369E66}" type="pres">
      <dgm:prSet presAssocID="{71556AC3-5560-46D5-9DDA-CD2160B10C71}" presName="txNode" presStyleLbl="fgAcc1" presStyleIdx="0" presStyleCnt="3">
        <dgm:presLayoutVars>
          <dgm:bulletEnabled val="1"/>
        </dgm:presLayoutVars>
      </dgm:prSet>
      <dgm:spPr/>
    </dgm:pt>
    <dgm:pt modelId="{B1E60D29-1B68-49AA-91C3-D55906C9E149}" type="pres">
      <dgm:prSet presAssocID="{29A90B45-C165-490A-BB90-C2D928794E38}" presName="compositeSpace" presStyleCnt="0"/>
      <dgm:spPr/>
    </dgm:pt>
    <dgm:pt modelId="{29DABEBB-578B-4744-BD97-BEDF78CECF31}" type="pres">
      <dgm:prSet presAssocID="{9356B0FB-22E4-409C-AA46-EDB14AB7B2A3}" presName="composite" presStyleCnt="0"/>
      <dgm:spPr/>
    </dgm:pt>
    <dgm:pt modelId="{8BBB46D3-BCB6-403A-8D5E-C8230B9EFD84}" type="pres">
      <dgm:prSet presAssocID="{9356B0FB-22E4-409C-AA46-EDB14AB7B2A3}" presName="bgChev" presStyleLbl="node1" presStyleIdx="1" presStyleCnt="3"/>
      <dgm:spPr/>
    </dgm:pt>
    <dgm:pt modelId="{48969059-3522-48AA-B2D7-052AB69E2E74}" type="pres">
      <dgm:prSet presAssocID="{9356B0FB-22E4-409C-AA46-EDB14AB7B2A3}" presName="txNode" presStyleLbl="fgAcc1" presStyleIdx="1" presStyleCnt="3">
        <dgm:presLayoutVars>
          <dgm:bulletEnabled val="1"/>
        </dgm:presLayoutVars>
      </dgm:prSet>
      <dgm:spPr/>
    </dgm:pt>
    <dgm:pt modelId="{7D1EEFA1-E3D4-4790-B304-7A42C49006BD}" type="pres">
      <dgm:prSet presAssocID="{F050C63F-0E66-4959-A419-B248677E0116}" presName="compositeSpace" presStyleCnt="0"/>
      <dgm:spPr/>
    </dgm:pt>
    <dgm:pt modelId="{EA86B967-B55D-446C-8353-91678AF89613}" type="pres">
      <dgm:prSet presAssocID="{DDA92813-70B7-4B10-B19A-A5E63B73A020}" presName="composite" presStyleCnt="0"/>
      <dgm:spPr/>
    </dgm:pt>
    <dgm:pt modelId="{BB96436E-FEF5-42BC-85FE-3E82B2D6794E}" type="pres">
      <dgm:prSet presAssocID="{DDA92813-70B7-4B10-B19A-A5E63B73A020}" presName="bgChev" presStyleLbl="node1" presStyleIdx="2" presStyleCnt="3"/>
      <dgm:spPr/>
    </dgm:pt>
    <dgm:pt modelId="{57FE0750-CFCE-440E-9D31-AB4137B64F13}" type="pres">
      <dgm:prSet presAssocID="{DDA92813-70B7-4B10-B19A-A5E63B73A020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17119B02-E011-4E31-806E-DC70E9A0EB42}" type="presOf" srcId="{B376BE8D-E74D-459E-8611-2341241AAD46}" destId="{0EB87B37-1926-4E57-B144-A5105A415721}" srcOrd="0" destOrd="0" presId="urn:microsoft.com/office/officeart/2005/8/layout/chevronAccent+Icon"/>
    <dgm:cxn modelId="{D8A83105-C984-43FE-8065-34A5C0A41C55}" type="presOf" srcId="{71556AC3-5560-46D5-9DDA-CD2160B10C71}" destId="{081A69C3-B85A-4CA9-9491-CBCAA9369E66}" srcOrd="0" destOrd="0" presId="urn:microsoft.com/office/officeart/2005/8/layout/chevronAccent+Icon"/>
    <dgm:cxn modelId="{64707F4D-DBE5-4690-B76E-E325D5363FE0}" type="presOf" srcId="{9356B0FB-22E4-409C-AA46-EDB14AB7B2A3}" destId="{48969059-3522-48AA-B2D7-052AB69E2E74}" srcOrd="0" destOrd="0" presId="urn:microsoft.com/office/officeart/2005/8/layout/chevronAccent+Icon"/>
    <dgm:cxn modelId="{621CDE6D-F2F6-4E38-9806-3CA9FE5B4B1C}" srcId="{B376BE8D-E74D-459E-8611-2341241AAD46}" destId="{71556AC3-5560-46D5-9DDA-CD2160B10C71}" srcOrd="0" destOrd="0" parTransId="{4D659032-B9A1-4E5E-9AFA-F5D1BB584C6A}" sibTransId="{29A90B45-C165-490A-BB90-C2D928794E38}"/>
    <dgm:cxn modelId="{E0DC2C71-D0B5-4F5F-8B9A-45735FA6C321}" type="presOf" srcId="{DDA92813-70B7-4B10-B19A-A5E63B73A020}" destId="{57FE0750-CFCE-440E-9D31-AB4137B64F13}" srcOrd="0" destOrd="0" presId="urn:microsoft.com/office/officeart/2005/8/layout/chevronAccent+Icon"/>
    <dgm:cxn modelId="{1E6F009D-A40E-4A24-86B4-26CFB1590F1A}" srcId="{B376BE8D-E74D-459E-8611-2341241AAD46}" destId="{DDA92813-70B7-4B10-B19A-A5E63B73A020}" srcOrd="2" destOrd="0" parTransId="{52ADE15A-2437-446E-80D6-7725BC7DBAF7}" sibTransId="{3522CDF3-5F0F-470E-9BC2-5DF702F0D4BA}"/>
    <dgm:cxn modelId="{8433EED9-2364-4A8A-9A79-6542C58C6C6E}" srcId="{B376BE8D-E74D-459E-8611-2341241AAD46}" destId="{9356B0FB-22E4-409C-AA46-EDB14AB7B2A3}" srcOrd="1" destOrd="0" parTransId="{442ED7E6-FE70-4374-B50E-449596007169}" sibTransId="{F050C63F-0E66-4959-A419-B248677E0116}"/>
    <dgm:cxn modelId="{5E1FEAD7-6844-4B07-BA57-40E8232063C8}" type="presParOf" srcId="{0EB87B37-1926-4E57-B144-A5105A415721}" destId="{97E095DA-FF48-49B4-8543-E5FC4436DC11}" srcOrd="0" destOrd="0" presId="urn:microsoft.com/office/officeart/2005/8/layout/chevronAccent+Icon"/>
    <dgm:cxn modelId="{7DE56B60-FD26-4832-AE30-4DBA6673612E}" type="presParOf" srcId="{97E095DA-FF48-49B4-8543-E5FC4436DC11}" destId="{757BBF09-C9EC-4748-A7AE-5335201E8CCF}" srcOrd="0" destOrd="0" presId="urn:microsoft.com/office/officeart/2005/8/layout/chevronAccent+Icon"/>
    <dgm:cxn modelId="{76B69894-40F2-42F5-A950-5D7A0036ADF8}" type="presParOf" srcId="{97E095DA-FF48-49B4-8543-E5FC4436DC11}" destId="{081A69C3-B85A-4CA9-9491-CBCAA9369E66}" srcOrd="1" destOrd="0" presId="urn:microsoft.com/office/officeart/2005/8/layout/chevronAccent+Icon"/>
    <dgm:cxn modelId="{C45D796B-005E-4013-B96F-12171DE812A7}" type="presParOf" srcId="{0EB87B37-1926-4E57-B144-A5105A415721}" destId="{B1E60D29-1B68-49AA-91C3-D55906C9E149}" srcOrd="1" destOrd="0" presId="urn:microsoft.com/office/officeart/2005/8/layout/chevronAccent+Icon"/>
    <dgm:cxn modelId="{D22DF024-2421-4A8B-AA07-02526E5A6599}" type="presParOf" srcId="{0EB87B37-1926-4E57-B144-A5105A415721}" destId="{29DABEBB-578B-4744-BD97-BEDF78CECF31}" srcOrd="2" destOrd="0" presId="urn:microsoft.com/office/officeart/2005/8/layout/chevronAccent+Icon"/>
    <dgm:cxn modelId="{D66D9586-E358-4FBE-8DAC-4AE33FA00B3A}" type="presParOf" srcId="{29DABEBB-578B-4744-BD97-BEDF78CECF31}" destId="{8BBB46D3-BCB6-403A-8D5E-C8230B9EFD84}" srcOrd="0" destOrd="0" presId="urn:microsoft.com/office/officeart/2005/8/layout/chevronAccent+Icon"/>
    <dgm:cxn modelId="{F22E13D3-AF52-4A05-AC09-93998C756C24}" type="presParOf" srcId="{29DABEBB-578B-4744-BD97-BEDF78CECF31}" destId="{48969059-3522-48AA-B2D7-052AB69E2E74}" srcOrd="1" destOrd="0" presId="urn:microsoft.com/office/officeart/2005/8/layout/chevronAccent+Icon"/>
    <dgm:cxn modelId="{ED742DBC-0636-4E90-920B-A6FE99841106}" type="presParOf" srcId="{0EB87B37-1926-4E57-B144-A5105A415721}" destId="{7D1EEFA1-E3D4-4790-B304-7A42C49006BD}" srcOrd="3" destOrd="0" presId="urn:microsoft.com/office/officeart/2005/8/layout/chevronAccent+Icon"/>
    <dgm:cxn modelId="{9ED6CD5F-7DF3-4F7E-914C-1634FD263222}" type="presParOf" srcId="{0EB87B37-1926-4E57-B144-A5105A415721}" destId="{EA86B967-B55D-446C-8353-91678AF89613}" srcOrd="4" destOrd="0" presId="urn:microsoft.com/office/officeart/2005/8/layout/chevronAccent+Icon"/>
    <dgm:cxn modelId="{9A8FFE91-330A-4AAA-BFDC-0452AE360584}" type="presParOf" srcId="{EA86B967-B55D-446C-8353-91678AF89613}" destId="{BB96436E-FEF5-42BC-85FE-3E82B2D6794E}" srcOrd="0" destOrd="0" presId="urn:microsoft.com/office/officeart/2005/8/layout/chevronAccent+Icon"/>
    <dgm:cxn modelId="{2109CA20-2DC4-4CB0-83DB-45C00DD74763}" type="presParOf" srcId="{EA86B967-B55D-446C-8353-91678AF89613}" destId="{57FE0750-CFCE-440E-9D31-AB4137B64F1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376BE8D-E74D-459E-8611-2341241AAD46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colorful3" csCatId="colorful" phldr="1"/>
      <dgm:spPr/>
    </dgm:pt>
    <dgm:pt modelId="{71556AC3-5560-46D5-9DDA-CD2160B10C71}">
      <dgm:prSet phldrT="[Text]"/>
      <dgm:spPr/>
      <dgm:t>
        <a:bodyPr/>
        <a:lstStyle/>
        <a:p>
          <a:r>
            <a:rPr lang="en-US"/>
            <a:t>Power BI Query</a:t>
          </a:r>
        </a:p>
      </dgm:t>
    </dgm:pt>
    <dgm:pt modelId="{4D659032-B9A1-4E5E-9AFA-F5D1BB584C6A}" type="parTrans" cxnId="{621CDE6D-F2F6-4E38-9806-3CA9FE5B4B1C}">
      <dgm:prSet/>
      <dgm:spPr/>
      <dgm:t>
        <a:bodyPr/>
        <a:lstStyle/>
        <a:p>
          <a:endParaRPr lang="en-US"/>
        </a:p>
      </dgm:t>
    </dgm:pt>
    <dgm:pt modelId="{29A90B45-C165-490A-BB90-C2D928794E38}" type="sibTrans" cxnId="{621CDE6D-F2F6-4E38-9806-3CA9FE5B4B1C}">
      <dgm:prSet/>
      <dgm:spPr/>
      <dgm:t>
        <a:bodyPr/>
        <a:lstStyle/>
        <a:p>
          <a:endParaRPr lang="en-US"/>
        </a:p>
      </dgm:t>
    </dgm:pt>
    <dgm:pt modelId="{9356B0FB-22E4-409C-AA46-EDB14AB7B2A3}">
      <dgm:prSet phldrT="[Text]"/>
      <dgm:spPr/>
      <dgm:t>
        <a:bodyPr/>
        <a:lstStyle/>
        <a:p>
          <a:r>
            <a:rPr lang="en-US"/>
            <a:t>Parse into a Json file</a:t>
          </a:r>
        </a:p>
      </dgm:t>
    </dgm:pt>
    <dgm:pt modelId="{442ED7E6-FE70-4374-B50E-449596007169}" type="parTrans" cxnId="{8433EED9-2364-4A8A-9A79-6542C58C6C6E}">
      <dgm:prSet/>
      <dgm:spPr/>
      <dgm:t>
        <a:bodyPr/>
        <a:lstStyle/>
        <a:p>
          <a:endParaRPr lang="en-US"/>
        </a:p>
      </dgm:t>
    </dgm:pt>
    <dgm:pt modelId="{F050C63F-0E66-4959-A419-B248677E0116}" type="sibTrans" cxnId="{8433EED9-2364-4A8A-9A79-6542C58C6C6E}">
      <dgm:prSet/>
      <dgm:spPr/>
      <dgm:t>
        <a:bodyPr/>
        <a:lstStyle/>
        <a:p>
          <a:endParaRPr lang="en-US"/>
        </a:p>
      </dgm:t>
    </dgm:pt>
    <dgm:pt modelId="{DDA92813-70B7-4B10-B19A-A5E63B73A020}">
      <dgm:prSet phldrT="[Text]"/>
      <dgm:spPr/>
      <dgm:t>
        <a:bodyPr/>
        <a:lstStyle/>
        <a:p>
          <a:r>
            <a:rPr lang="en-US"/>
            <a:t>Send out Emails</a:t>
          </a:r>
        </a:p>
      </dgm:t>
    </dgm:pt>
    <dgm:pt modelId="{52ADE15A-2437-446E-80D6-7725BC7DBAF7}" type="parTrans" cxnId="{1E6F009D-A40E-4A24-86B4-26CFB1590F1A}">
      <dgm:prSet/>
      <dgm:spPr/>
      <dgm:t>
        <a:bodyPr/>
        <a:lstStyle/>
        <a:p>
          <a:endParaRPr lang="en-US"/>
        </a:p>
      </dgm:t>
    </dgm:pt>
    <dgm:pt modelId="{3522CDF3-5F0F-470E-9BC2-5DF702F0D4BA}" type="sibTrans" cxnId="{1E6F009D-A40E-4A24-86B4-26CFB1590F1A}">
      <dgm:prSet/>
      <dgm:spPr/>
      <dgm:t>
        <a:bodyPr/>
        <a:lstStyle/>
        <a:p>
          <a:endParaRPr lang="en-US"/>
        </a:p>
      </dgm:t>
    </dgm:pt>
    <dgm:pt modelId="{0EB87B37-1926-4E57-B144-A5105A415721}" type="pres">
      <dgm:prSet presAssocID="{B376BE8D-E74D-459E-8611-2341241AAD46}" presName="Name0" presStyleCnt="0">
        <dgm:presLayoutVars>
          <dgm:dir/>
          <dgm:resizeHandles val="exact"/>
        </dgm:presLayoutVars>
      </dgm:prSet>
      <dgm:spPr/>
    </dgm:pt>
    <dgm:pt modelId="{97E095DA-FF48-49B4-8543-E5FC4436DC11}" type="pres">
      <dgm:prSet presAssocID="{71556AC3-5560-46D5-9DDA-CD2160B10C71}" presName="composite" presStyleCnt="0"/>
      <dgm:spPr/>
    </dgm:pt>
    <dgm:pt modelId="{757BBF09-C9EC-4748-A7AE-5335201E8CCF}" type="pres">
      <dgm:prSet presAssocID="{71556AC3-5560-46D5-9DDA-CD2160B10C71}" presName="bgChev" presStyleLbl="node1" presStyleIdx="0" presStyleCnt="3"/>
      <dgm:spPr/>
    </dgm:pt>
    <dgm:pt modelId="{081A69C3-B85A-4CA9-9491-CBCAA9369E66}" type="pres">
      <dgm:prSet presAssocID="{71556AC3-5560-46D5-9DDA-CD2160B10C71}" presName="txNode" presStyleLbl="fgAcc1" presStyleIdx="0" presStyleCnt="3">
        <dgm:presLayoutVars>
          <dgm:bulletEnabled val="1"/>
        </dgm:presLayoutVars>
      </dgm:prSet>
      <dgm:spPr/>
    </dgm:pt>
    <dgm:pt modelId="{B1E60D29-1B68-49AA-91C3-D55906C9E149}" type="pres">
      <dgm:prSet presAssocID="{29A90B45-C165-490A-BB90-C2D928794E38}" presName="compositeSpace" presStyleCnt="0"/>
      <dgm:spPr/>
    </dgm:pt>
    <dgm:pt modelId="{29DABEBB-578B-4744-BD97-BEDF78CECF31}" type="pres">
      <dgm:prSet presAssocID="{9356B0FB-22E4-409C-AA46-EDB14AB7B2A3}" presName="composite" presStyleCnt="0"/>
      <dgm:spPr/>
    </dgm:pt>
    <dgm:pt modelId="{8BBB46D3-BCB6-403A-8D5E-C8230B9EFD84}" type="pres">
      <dgm:prSet presAssocID="{9356B0FB-22E4-409C-AA46-EDB14AB7B2A3}" presName="bgChev" presStyleLbl="node1" presStyleIdx="1" presStyleCnt="3"/>
      <dgm:spPr/>
    </dgm:pt>
    <dgm:pt modelId="{48969059-3522-48AA-B2D7-052AB69E2E74}" type="pres">
      <dgm:prSet presAssocID="{9356B0FB-22E4-409C-AA46-EDB14AB7B2A3}" presName="txNode" presStyleLbl="fgAcc1" presStyleIdx="1" presStyleCnt="3">
        <dgm:presLayoutVars>
          <dgm:bulletEnabled val="1"/>
        </dgm:presLayoutVars>
      </dgm:prSet>
      <dgm:spPr/>
    </dgm:pt>
    <dgm:pt modelId="{7D1EEFA1-E3D4-4790-B304-7A42C49006BD}" type="pres">
      <dgm:prSet presAssocID="{F050C63F-0E66-4959-A419-B248677E0116}" presName="compositeSpace" presStyleCnt="0"/>
      <dgm:spPr/>
    </dgm:pt>
    <dgm:pt modelId="{EA86B967-B55D-446C-8353-91678AF89613}" type="pres">
      <dgm:prSet presAssocID="{DDA92813-70B7-4B10-B19A-A5E63B73A020}" presName="composite" presStyleCnt="0"/>
      <dgm:spPr/>
    </dgm:pt>
    <dgm:pt modelId="{BB96436E-FEF5-42BC-85FE-3E82B2D6794E}" type="pres">
      <dgm:prSet presAssocID="{DDA92813-70B7-4B10-B19A-A5E63B73A020}" presName="bgChev" presStyleLbl="node1" presStyleIdx="2" presStyleCnt="3"/>
      <dgm:spPr/>
    </dgm:pt>
    <dgm:pt modelId="{57FE0750-CFCE-440E-9D31-AB4137B64F13}" type="pres">
      <dgm:prSet presAssocID="{DDA92813-70B7-4B10-B19A-A5E63B73A020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17119B02-E011-4E31-806E-DC70E9A0EB42}" type="presOf" srcId="{B376BE8D-E74D-459E-8611-2341241AAD46}" destId="{0EB87B37-1926-4E57-B144-A5105A415721}" srcOrd="0" destOrd="0" presId="urn:microsoft.com/office/officeart/2005/8/layout/chevronAccent+Icon"/>
    <dgm:cxn modelId="{D8A83105-C984-43FE-8065-34A5C0A41C55}" type="presOf" srcId="{71556AC3-5560-46D5-9DDA-CD2160B10C71}" destId="{081A69C3-B85A-4CA9-9491-CBCAA9369E66}" srcOrd="0" destOrd="0" presId="urn:microsoft.com/office/officeart/2005/8/layout/chevronAccent+Icon"/>
    <dgm:cxn modelId="{64707F4D-DBE5-4690-B76E-E325D5363FE0}" type="presOf" srcId="{9356B0FB-22E4-409C-AA46-EDB14AB7B2A3}" destId="{48969059-3522-48AA-B2D7-052AB69E2E74}" srcOrd="0" destOrd="0" presId="urn:microsoft.com/office/officeart/2005/8/layout/chevronAccent+Icon"/>
    <dgm:cxn modelId="{621CDE6D-F2F6-4E38-9806-3CA9FE5B4B1C}" srcId="{B376BE8D-E74D-459E-8611-2341241AAD46}" destId="{71556AC3-5560-46D5-9DDA-CD2160B10C71}" srcOrd="0" destOrd="0" parTransId="{4D659032-B9A1-4E5E-9AFA-F5D1BB584C6A}" sibTransId="{29A90B45-C165-490A-BB90-C2D928794E38}"/>
    <dgm:cxn modelId="{E0DC2C71-D0B5-4F5F-8B9A-45735FA6C321}" type="presOf" srcId="{DDA92813-70B7-4B10-B19A-A5E63B73A020}" destId="{57FE0750-CFCE-440E-9D31-AB4137B64F13}" srcOrd="0" destOrd="0" presId="urn:microsoft.com/office/officeart/2005/8/layout/chevronAccent+Icon"/>
    <dgm:cxn modelId="{1E6F009D-A40E-4A24-86B4-26CFB1590F1A}" srcId="{B376BE8D-E74D-459E-8611-2341241AAD46}" destId="{DDA92813-70B7-4B10-B19A-A5E63B73A020}" srcOrd="2" destOrd="0" parTransId="{52ADE15A-2437-446E-80D6-7725BC7DBAF7}" sibTransId="{3522CDF3-5F0F-470E-9BC2-5DF702F0D4BA}"/>
    <dgm:cxn modelId="{8433EED9-2364-4A8A-9A79-6542C58C6C6E}" srcId="{B376BE8D-E74D-459E-8611-2341241AAD46}" destId="{9356B0FB-22E4-409C-AA46-EDB14AB7B2A3}" srcOrd="1" destOrd="0" parTransId="{442ED7E6-FE70-4374-B50E-449596007169}" sibTransId="{F050C63F-0E66-4959-A419-B248677E0116}"/>
    <dgm:cxn modelId="{5E1FEAD7-6844-4B07-BA57-40E8232063C8}" type="presParOf" srcId="{0EB87B37-1926-4E57-B144-A5105A415721}" destId="{97E095DA-FF48-49B4-8543-E5FC4436DC11}" srcOrd="0" destOrd="0" presId="urn:microsoft.com/office/officeart/2005/8/layout/chevronAccent+Icon"/>
    <dgm:cxn modelId="{7DE56B60-FD26-4832-AE30-4DBA6673612E}" type="presParOf" srcId="{97E095DA-FF48-49B4-8543-E5FC4436DC11}" destId="{757BBF09-C9EC-4748-A7AE-5335201E8CCF}" srcOrd="0" destOrd="0" presId="urn:microsoft.com/office/officeart/2005/8/layout/chevronAccent+Icon"/>
    <dgm:cxn modelId="{76B69894-40F2-42F5-A950-5D7A0036ADF8}" type="presParOf" srcId="{97E095DA-FF48-49B4-8543-E5FC4436DC11}" destId="{081A69C3-B85A-4CA9-9491-CBCAA9369E66}" srcOrd="1" destOrd="0" presId="urn:microsoft.com/office/officeart/2005/8/layout/chevronAccent+Icon"/>
    <dgm:cxn modelId="{C45D796B-005E-4013-B96F-12171DE812A7}" type="presParOf" srcId="{0EB87B37-1926-4E57-B144-A5105A415721}" destId="{B1E60D29-1B68-49AA-91C3-D55906C9E149}" srcOrd="1" destOrd="0" presId="urn:microsoft.com/office/officeart/2005/8/layout/chevronAccent+Icon"/>
    <dgm:cxn modelId="{D22DF024-2421-4A8B-AA07-02526E5A6599}" type="presParOf" srcId="{0EB87B37-1926-4E57-B144-A5105A415721}" destId="{29DABEBB-578B-4744-BD97-BEDF78CECF31}" srcOrd="2" destOrd="0" presId="urn:microsoft.com/office/officeart/2005/8/layout/chevronAccent+Icon"/>
    <dgm:cxn modelId="{D66D9586-E358-4FBE-8DAC-4AE33FA00B3A}" type="presParOf" srcId="{29DABEBB-578B-4744-BD97-BEDF78CECF31}" destId="{8BBB46D3-BCB6-403A-8D5E-C8230B9EFD84}" srcOrd="0" destOrd="0" presId="urn:microsoft.com/office/officeart/2005/8/layout/chevronAccent+Icon"/>
    <dgm:cxn modelId="{F22E13D3-AF52-4A05-AC09-93998C756C24}" type="presParOf" srcId="{29DABEBB-578B-4744-BD97-BEDF78CECF31}" destId="{48969059-3522-48AA-B2D7-052AB69E2E74}" srcOrd="1" destOrd="0" presId="urn:microsoft.com/office/officeart/2005/8/layout/chevronAccent+Icon"/>
    <dgm:cxn modelId="{ED742DBC-0636-4E90-920B-A6FE99841106}" type="presParOf" srcId="{0EB87B37-1926-4E57-B144-A5105A415721}" destId="{7D1EEFA1-E3D4-4790-B304-7A42C49006BD}" srcOrd="3" destOrd="0" presId="urn:microsoft.com/office/officeart/2005/8/layout/chevronAccent+Icon"/>
    <dgm:cxn modelId="{9ED6CD5F-7DF3-4F7E-914C-1634FD263222}" type="presParOf" srcId="{0EB87B37-1926-4E57-B144-A5105A415721}" destId="{EA86B967-B55D-446C-8353-91678AF89613}" srcOrd="4" destOrd="0" presId="urn:microsoft.com/office/officeart/2005/8/layout/chevronAccent+Icon"/>
    <dgm:cxn modelId="{9A8FFE91-330A-4AAA-BFDC-0452AE360584}" type="presParOf" srcId="{EA86B967-B55D-446C-8353-91678AF89613}" destId="{BB96436E-FEF5-42BC-85FE-3E82B2D6794E}" srcOrd="0" destOrd="0" presId="urn:microsoft.com/office/officeart/2005/8/layout/chevronAccent+Icon"/>
    <dgm:cxn modelId="{2109CA20-2DC4-4CB0-83DB-45C00DD74763}" type="presParOf" srcId="{EA86B967-B55D-446C-8353-91678AF89613}" destId="{57FE0750-CFCE-440E-9D31-AB4137B64F1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376BE8D-E74D-459E-8611-2341241AAD46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colorful3" csCatId="colorful" phldr="1"/>
      <dgm:spPr/>
    </dgm:pt>
    <dgm:pt modelId="{71556AC3-5560-46D5-9DDA-CD2160B10C71}">
      <dgm:prSet phldrT="[Text]"/>
      <dgm:spPr/>
      <dgm:t>
        <a:bodyPr/>
        <a:lstStyle/>
        <a:p>
          <a:r>
            <a:rPr lang="en-US"/>
            <a:t>Power BI Query</a:t>
          </a:r>
        </a:p>
      </dgm:t>
    </dgm:pt>
    <dgm:pt modelId="{4D659032-B9A1-4E5E-9AFA-F5D1BB584C6A}" type="parTrans" cxnId="{621CDE6D-F2F6-4E38-9806-3CA9FE5B4B1C}">
      <dgm:prSet/>
      <dgm:spPr/>
      <dgm:t>
        <a:bodyPr/>
        <a:lstStyle/>
        <a:p>
          <a:endParaRPr lang="en-US"/>
        </a:p>
      </dgm:t>
    </dgm:pt>
    <dgm:pt modelId="{29A90B45-C165-490A-BB90-C2D928794E38}" type="sibTrans" cxnId="{621CDE6D-F2F6-4E38-9806-3CA9FE5B4B1C}">
      <dgm:prSet/>
      <dgm:spPr/>
      <dgm:t>
        <a:bodyPr/>
        <a:lstStyle/>
        <a:p>
          <a:endParaRPr lang="en-US"/>
        </a:p>
      </dgm:t>
    </dgm:pt>
    <dgm:pt modelId="{9356B0FB-22E4-409C-AA46-EDB14AB7B2A3}">
      <dgm:prSet phldrT="[Text]"/>
      <dgm:spPr/>
      <dgm:t>
        <a:bodyPr/>
        <a:lstStyle/>
        <a:p>
          <a:r>
            <a:rPr lang="en-US"/>
            <a:t>Parse into a Json file</a:t>
          </a:r>
        </a:p>
      </dgm:t>
    </dgm:pt>
    <dgm:pt modelId="{442ED7E6-FE70-4374-B50E-449596007169}" type="parTrans" cxnId="{8433EED9-2364-4A8A-9A79-6542C58C6C6E}">
      <dgm:prSet/>
      <dgm:spPr/>
      <dgm:t>
        <a:bodyPr/>
        <a:lstStyle/>
        <a:p>
          <a:endParaRPr lang="en-US"/>
        </a:p>
      </dgm:t>
    </dgm:pt>
    <dgm:pt modelId="{F050C63F-0E66-4959-A419-B248677E0116}" type="sibTrans" cxnId="{8433EED9-2364-4A8A-9A79-6542C58C6C6E}">
      <dgm:prSet/>
      <dgm:spPr/>
      <dgm:t>
        <a:bodyPr/>
        <a:lstStyle/>
        <a:p>
          <a:endParaRPr lang="en-US"/>
        </a:p>
      </dgm:t>
    </dgm:pt>
    <dgm:pt modelId="{DDA92813-70B7-4B10-B19A-A5E63B73A020}">
      <dgm:prSet phldrT="[Text]"/>
      <dgm:spPr/>
      <dgm:t>
        <a:bodyPr/>
        <a:lstStyle/>
        <a:p>
          <a:r>
            <a:rPr lang="en-US"/>
            <a:t>Send out Emails</a:t>
          </a:r>
        </a:p>
      </dgm:t>
    </dgm:pt>
    <dgm:pt modelId="{52ADE15A-2437-446E-80D6-7725BC7DBAF7}" type="parTrans" cxnId="{1E6F009D-A40E-4A24-86B4-26CFB1590F1A}">
      <dgm:prSet/>
      <dgm:spPr/>
      <dgm:t>
        <a:bodyPr/>
        <a:lstStyle/>
        <a:p>
          <a:endParaRPr lang="en-US"/>
        </a:p>
      </dgm:t>
    </dgm:pt>
    <dgm:pt modelId="{3522CDF3-5F0F-470E-9BC2-5DF702F0D4BA}" type="sibTrans" cxnId="{1E6F009D-A40E-4A24-86B4-26CFB1590F1A}">
      <dgm:prSet/>
      <dgm:spPr/>
      <dgm:t>
        <a:bodyPr/>
        <a:lstStyle/>
        <a:p>
          <a:endParaRPr lang="en-US"/>
        </a:p>
      </dgm:t>
    </dgm:pt>
    <dgm:pt modelId="{0EB87B37-1926-4E57-B144-A5105A415721}" type="pres">
      <dgm:prSet presAssocID="{B376BE8D-E74D-459E-8611-2341241AAD46}" presName="Name0" presStyleCnt="0">
        <dgm:presLayoutVars>
          <dgm:dir/>
          <dgm:resizeHandles val="exact"/>
        </dgm:presLayoutVars>
      </dgm:prSet>
      <dgm:spPr/>
    </dgm:pt>
    <dgm:pt modelId="{97E095DA-FF48-49B4-8543-E5FC4436DC11}" type="pres">
      <dgm:prSet presAssocID="{71556AC3-5560-46D5-9DDA-CD2160B10C71}" presName="composite" presStyleCnt="0"/>
      <dgm:spPr/>
    </dgm:pt>
    <dgm:pt modelId="{757BBF09-C9EC-4748-A7AE-5335201E8CCF}" type="pres">
      <dgm:prSet presAssocID="{71556AC3-5560-46D5-9DDA-CD2160B10C71}" presName="bgChev" presStyleLbl="node1" presStyleIdx="0" presStyleCnt="3"/>
      <dgm:spPr/>
    </dgm:pt>
    <dgm:pt modelId="{081A69C3-B85A-4CA9-9491-CBCAA9369E66}" type="pres">
      <dgm:prSet presAssocID="{71556AC3-5560-46D5-9DDA-CD2160B10C71}" presName="txNode" presStyleLbl="fgAcc1" presStyleIdx="0" presStyleCnt="3">
        <dgm:presLayoutVars>
          <dgm:bulletEnabled val="1"/>
        </dgm:presLayoutVars>
      </dgm:prSet>
      <dgm:spPr/>
    </dgm:pt>
    <dgm:pt modelId="{B1E60D29-1B68-49AA-91C3-D55906C9E149}" type="pres">
      <dgm:prSet presAssocID="{29A90B45-C165-490A-BB90-C2D928794E38}" presName="compositeSpace" presStyleCnt="0"/>
      <dgm:spPr/>
    </dgm:pt>
    <dgm:pt modelId="{29DABEBB-578B-4744-BD97-BEDF78CECF31}" type="pres">
      <dgm:prSet presAssocID="{9356B0FB-22E4-409C-AA46-EDB14AB7B2A3}" presName="composite" presStyleCnt="0"/>
      <dgm:spPr/>
    </dgm:pt>
    <dgm:pt modelId="{8BBB46D3-BCB6-403A-8D5E-C8230B9EFD84}" type="pres">
      <dgm:prSet presAssocID="{9356B0FB-22E4-409C-AA46-EDB14AB7B2A3}" presName="bgChev" presStyleLbl="node1" presStyleIdx="1" presStyleCnt="3"/>
      <dgm:spPr/>
    </dgm:pt>
    <dgm:pt modelId="{48969059-3522-48AA-B2D7-052AB69E2E74}" type="pres">
      <dgm:prSet presAssocID="{9356B0FB-22E4-409C-AA46-EDB14AB7B2A3}" presName="txNode" presStyleLbl="fgAcc1" presStyleIdx="1" presStyleCnt="3">
        <dgm:presLayoutVars>
          <dgm:bulletEnabled val="1"/>
        </dgm:presLayoutVars>
      </dgm:prSet>
      <dgm:spPr/>
    </dgm:pt>
    <dgm:pt modelId="{7D1EEFA1-E3D4-4790-B304-7A42C49006BD}" type="pres">
      <dgm:prSet presAssocID="{F050C63F-0E66-4959-A419-B248677E0116}" presName="compositeSpace" presStyleCnt="0"/>
      <dgm:spPr/>
    </dgm:pt>
    <dgm:pt modelId="{EA86B967-B55D-446C-8353-91678AF89613}" type="pres">
      <dgm:prSet presAssocID="{DDA92813-70B7-4B10-B19A-A5E63B73A020}" presName="composite" presStyleCnt="0"/>
      <dgm:spPr/>
    </dgm:pt>
    <dgm:pt modelId="{BB96436E-FEF5-42BC-85FE-3E82B2D6794E}" type="pres">
      <dgm:prSet presAssocID="{DDA92813-70B7-4B10-B19A-A5E63B73A020}" presName="bgChev" presStyleLbl="node1" presStyleIdx="2" presStyleCnt="3"/>
      <dgm:spPr/>
    </dgm:pt>
    <dgm:pt modelId="{57FE0750-CFCE-440E-9D31-AB4137B64F13}" type="pres">
      <dgm:prSet presAssocID="{DDA92813-70B7-4B10-B19A-A5E63B73A020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17119B02-E011-4E31-806E-DC70E9A0EB42}" type="presOf" srcId="{B376BE8D-E74D-459E-8611-2341241AAD46}" destId="{0EB87B37-1926-4E57-B144-A5105A415721}" srcOrd="0" destOrd="0" presId="urn:microsoft.com/office/officeart/2005/8/layout/chevronAccent+Icon"/>
    <dgm:cxn modelId="{D8A83105-C984-43FE-8065-34A5C0A41C55}" type="presOf" srcId="{71556AC3-5560-46D5-9DDA-CD2160B10C71}" destId="{081A69C3-B85A-4CA9-9491-CBCAA9369E66}" srcOrd="0" destOrd="0" presId="urn:microsoft.com/office/officeart/2005/8/layout/chevronAccent+Icon"/>
    <dgm:cxn modelId="{64707F4D-DBE5-4690-B76E-E325D5363FE0}" type="presOf" srcId="{9356B0FB-22E4-409C-AA46-EDB14AB7B2A3}" destId="{48969059-3522-48AA-B2D7-052AB69E2E74}" srcOrd="0" destOrd="0" presId="urn:microsoft.com/office/officeart/2005/8/layout/chevronAccent+Icon"/>
    <dgm:cxn modelId="{621CDE6D-F2F6-4E38-9806-3CA9FE5B4B1C}" srcId="{B376BE8D-E74D-459E-8611-2341241AAD46}" destId="{71556AC3-5560-46D5-9DDA-CD2160B10C71}" srcOrd="0" destOrd="0" parTransId="{4D659032-B9A1-4E5E-9AFA-F5D1BB584C6A}" sibTransId="{29A90B45-C165-490A-BB90-C2D928794E38}"/>
    <dgm:cxn modelId="{E0DC2C71-D0B5-4F5F-8B9A-45735FA6C321}" type="presOf" srcId="{DDA92813-70B7-4B10-B19A-A5E63B73A020}" destId="{57FE0750-CFCE-440E-9D31-AB4137B64F13}" srcOrd="0" destOrd="0" presId="urn:microsoft.com/office/officeart/2005/8/layout/chevronAccent+Icon"/>
    <dgm:cxn modelId="{1E6F009D-A40E-4A24-86B4-26CFB1590F1A}" srcId="{B376BE8D-E74D-459E-8611-2341241AAD46}" destId="{DDA92813-70B7-4B10-B19A-A5E63B73A020}" srcOrd="2" destOrd="0" parTransId="{52ADE15A-2437-446E-80D6-7725BC7DBAF7}" sibTransId="{3522CDF3-5F0F-470E-9BC2-5DF702F0D4BA}"/>
    <dgm:cxn modelId="{8433EED9-2364-4A8A-9A79-6542C58C6C6E}" srcId="{B376BE8D-E74D-459E-8611-2341241AAD46}" destId="{9356B0FB-22E4-409C-AA46-EDB14AB7B2A3}" srcOrd="1" destOrd="0" parTransId="{442ED7E6-FE70-4374-B50E-449596007169}" sibTransId="{F050C63F-0E66-4959-A419-B248677E0116}"/>
    <dgm:cxn modelId="{5E1FEAD7-6844-4B07-BA57-40E8232063C8}" type="presParOf" srcId="{0EB87B37-1926-4E57-B144-A5105A415721}" destId="{97E095DA-FF48-49B4-8543-E5FC4436DC11}" srcOrd="0" destOrd="0" presId="urn:microsoft.com/office/officeart/2005/8/layout/chevronAccent+Icon"/>
    <dgm:cxn modelId="{7DE56B60-FD26-4832-AE30-4DBA6673612E}" type="presParOf" srcId="{97E095DA-FF48-49B4-8543-E5FC4436DC11}" destId="{757BBF09-C9EC-4748-A7AE-5335201E8CCF}" srcOrd="0" destOrd="0" presId="urn:microsoft.com/office/officeart/2005/8/layout/chevronAccent+Icon"/>
    <dgm:cxn modelId="{76B69894-40F2-42F5-A950-5D7A0036ADF8}" type="presParOf" srcId="{97E095DA-FF48-49B4-8543-E5FC4436DC11}" destId="{081A69C3-B85A-4CA9-9491-CBCAA9369E66}" srcOrd="1" destOrd="0" presId="urn:microsoft.com/office/officeart/2005/8/layout/chevronAccent+Icon"/>
    <dgm:cxn modelId="{C45D796B-005E-4013-B96F-12171DE812A7}" type="presParOf" srcId="{0EB87B37-1926-4E57-B144-A5105A415721}" destId="{B1E60D29-1B68-49AA-91C3-D55906C9E149}" srcOrd="1" destOrd="0" presId="urn:microsoft.com/office/officeart/2005/8/layout/chevronAccent+Icon"/>
    <dgm:cxn modelId="{D22DF024-2421-4A8B-AA07-02526E5A6599}" type="presParOf" srcId="{0EB87B37-1926-4E57-B144-A5105A415721}" destId="{29DABEBB-578B-4744-BD97-BEDF78CECF31}" srcOrd="2" destOrd="0" presId="urn:microsoft.com/office/officeart/2005/8/layout/chevronAccent+Icon"/>
    <dgm:cxn modelId="{D66D9586-E358-4FBE-8DAC-4AE33FA00B3A}" type="presParOf" srcId="{29DABEBB-578B-4744-BD97-BEDF78CECF31}" destId="{8BBB46D3-BCB6-403A-8D5E-C8230B9EFD84}" srcOrd="0" destOrd="0" presId="urn:microsoft.com/office/officeart/2005/8/layout/chevronAccent+Icon"/>
    <dgm:cxn modelId="{F22E13D3-AF52-4A05-AC09-93998C756C24}" type="presParOf" srcId="{29DABEBB-578B-4744-BD97-BEDF78CECF31}" destId="{48969059-3522-48AA-B2D7-052AB69E2E74}" srcOrd="1" destOrd="0" presId="urn:microsoft.com/office/officeart/2005/8/layout/chevronAccent+Icon"/>
    <dgm:cxn modelId="{ED742DBC-0636-4E90-920B-A6FE99841106}" type="presParOf" srcId="{0EB87B37-1926-4E57-B144-A5105A415721}" destId="{7D1EEFA1-E3D4-4790-B304-7A42C49006BD}" srcOrd="3" destOrd="0" presId="urn:microsoft.com/office/officeart/2005/8/layout/chevronAccent+Icon"/>
    <dgm:cxn modelId="{9ED6CD5F-7DF3-4F7E-914C-1634FD263222}" type="presParOf" srcId="{0EB87B37-1926-4E57-B144-A5105A415721}" destId="{EA86B967-B55D-446C-8353-91678AF89613}" srcOrd="4" destOrd="0" presId="urn:microsoft.com/office/officeart/2005/8/layout/chevronAccent+Icon"/>
    <dgm:cxn modelId="{9A8FFE91-330A-4AAA-BFDC-0452AE360584}" type="presParOf" srcId="{EA86B967-B55D-446C-8353-91678AF89613}" destId="{BB96436E-FEF5-42BC-85FE-3E82B2D6794E}" srcOrd="0" destOrd="0" presId="urn:microsoft.com/office/officeart/2005/8/layout/chevronAccent+Icon"/>
    <dgm:cxn modelId="{2109CA20-2DC4-4CB0-83DB-45C00DD74763}" type="presParOf" srcId="{EA86B967-B55D-446C-8353-91678AF89613}" destId="{57FE0750-CFCE-440E-9D31-AB4137B64F1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F8F227-D978-4727-9941-C262D1420DA5}" type="doc">
      <dgm:prSet loTypeId="urn:microsoft.com/office/officeart/2018/5/layout/IconLeafLabelList" loCatId="icon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BA54C5-ABCF-43DF-B2AE-1D90927B176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>
              <a:latin typeface="Segoe UI" panose="020B0502040204020203" pitchFamily="34" charset="0"/>
              <a:cs typeface="Segoe UI" panose="020B0502040204020203" pitchFamily="34" charset="0"/>
            </a:rPr>
            <a:t>Active feedback</a:t>
          </a:r>
        </a:p>
      </dgm:t>
    </dgm:pt>
    <dgm:pt modelId="{ECAE39D6-727A-4870-964E-6BF15B0D527E}" type="parTrans" cxnId="{143EB8FC-52AC-44B2-9994-80B99E557DC1}">
      <dgm:prSet/>
      <dgm:spPr/>
      <dgm:t>
        <a:bodyPr/>
        <a:lstStyle/>
        <a:p>
          <a:endParaRPr lang="en-US"/>
        </a:p>
      </dgm:t>
    </dgm:pt>
    <dgm:pt modelId="{E2C8EAFA-FB64-48E7-8922-29D04BE9DDE9}" type="sibTrans" cxnId="{143EB8FC-52AC-44B2-9994-80B99E557DC1}">
      <dgm:prSet/>
      <dgm:spPr/>
      <dgm:t>
        <a:bodyPr/>
        <a:lstStyle/>
        <a:p>
          <a:endParaRPr lang="en-US"/>
        </a:p>
      </dgm:t>
    </dgm:pt>
    <dgm:pt modelId="{A4E62370-FB87-45ED-84E0-282599CA122C}">
      <dgm:prSet custT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>
              <a:latin typeface="Segoe UI" panose="020B0502040204020203" pitchFamily="34" charset="0"/>
              <a:cs typeface="Segoe UI" panose="020B0502040204020203" pitchFamily="34" charset="0"/>
            </a:rPr>
            <a:t>BETTER VISIBILITY</a:t>
          </a:r>
        </a:p>
      </dgm:t>
    </dgm:pt>
    <dgm:pt modelId="{431B85B5-1F0B-45F1-B302-F3619E08C200}" type="parTrans" cxnId="{01B1BCB2-4D2D-466D-95CA-1529272618C2}">
      <dgm:prSet/>
      <dgm:spPr/>
      <dgm:t>
        <a:bodyPr/>
        <a:lstStyle/>
        <a:p>
          <a:endParaRPr lang="en-US"/>
        </a:p>
      </dgm:t>
    </dgm:pt>
    <dgm:pt modelId="{FBC2CE82-4F29-46CD-8E94-EC41B2CE5B97}" type="sibTrans" cxnId="{01B1BCB2-4D2D-466D-95CA-1529272618C2}">
      <dgm:prSet/>
      <dgm:spPr/>
      <dgm:t>
        <a:bodyPr/>
        <a:lstStyle/>
        <a:p>
          <a:endParaRPr lang="en-US"/>
        </a:p>
      </dgm:t>
    </dgm:pt>
    <dgm:pt modelId="{DFC9C833-AA6B-47D5-9B1B-9ABB56BFDF1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>
              <a:latin typeface="Segoe UI" panose="020B0502040204020203" pitchFamily="34" charset="0"/>
              <a:cs typeface="Segoe UI" panose="020B0502040204020203" pitchFamily="34" charset="0"/>
            </a:rPr>
            <a:t>ORGANIZED Governance</a:t>
          </a:r>
        </a:p>
      </dgm:t>
    </dgm:pt>
    <dgm:pt modelId="{242F781B-3B57-4BE7-AB11-44C09D389D68}" type="parTrans" cxnId="{A46001A6-3DC3-418F-9B36-D60EB15DAC10}">
      <dgm:prSet/>
      <dgm:spPr/>
      <dgm:t>
        <a:bodyPr/>
        <a:lstStyle/>
        <a:p>
          <a:endParaRPr lang="en-US"/>
        </a:p>
      </dgm:t>
    </dgm:pt>
    <dgm:pt modelId="{F73F3446-69F6-4EF8-8F12-C83C381258E0}" type="sibTrans" cxnId="{A46001A6-3DC3-418F-9B36-D60EB15DAC10}">
      <dgm:prSet/>
      <dgm:spPr/>
      <dgm:t>
        <a:bodyPr/>
        <a:lstStyle/>
        <a:p>
          <a:endParaRPr lang="en-US"/>
        </a:p>
      </dgm:t>
    </dgm:pt>
    <dgm:pt modelId="{57A1AD87-F90E-4887-95DA-E13642E893ED}" type="pres">
      <dgm:prSet presAssocID="{B1F8F227-D978-4727-9941-C262D1420DA5}" presName="root" presStyleCnt="0">
        <dgm:presLayoutVars>
          <dgm:dir/>
          <dgm:resizeHandles val="exact"/>
        </dgm:presLayoutVars>
      </dgm:prSet>
      <dgm:spPr/>
    </dgm:pt>
    <dgm:pt modelId="{3F71DD75-8957-4194-BA3C-5B7BFCFDCFB0}" type="pres">
      <dgm:prSet presAssocID="{E6BA54C5-ABCF-43DF-B2AE-1D90927B176C}" presName="compNode" presStyleCnt="0"/>
      <dgm:spPr/>
    </dgm:pt>
    <dgm:pt modelId="{71CC5FFB-6B49-4E37-AF6E-A426DC494FA4}" type="pres">
      <dgm:prSet presAssocID="{E6BA54C5-ABCF-43DF-B2AE-1D90927B176C}" presName="iconBgRect" presStyleLbl="bgShp" presStyleIdx="0" presStyleCnt="3" custScaleX="121133" custScaleY="121133"/>
      <dgm:spPr>
        <a:prstGeom prst="round2DiagRect">
          <a:avLst>
            <a:gd name="adj1" fmla="val 29727"/>
            <a:gd name="adj2" fmla="val 0"/>
          </a:avLst>
        </a:prstGeom>
      </dgm:spPr>
    </dgm:pt>
    <dgm:pt modelId="{F898E166-953A-4C55-BE07-9C9A9311F7D0}" type="pres">
      <dgm:prSet presAssocID="{E6BA54C5-ABCF-43DF-B2AE-1D90927B176C}" presName="iconRect" presStyleLbl="node1" presStyleIdx="0" presStyleCnt="3" custScaleX="126670" custScaleY="12667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with solid fill"/>
        </a:ext>
      </dgm:extLst>
    </dgm:pt>
    <dgm:pt modelId="{80BD8004-F558-4FE4-86CF-9F4BFC765D21}" type="pres">
      <dgm:prSet presAssocID="{E6BA54C5-ABCF-43DF-B2AE-1D90927B176C}" presName="spaceRect" presStyleCnt="0"/>
      <dgm:spPr/>
    </dgm:pt>
    <dgm:pt modelId="{363C6EA1-1072-4759-8E09-BA6219739736}" type="pres">
      <dgm:prSet presAssocID="{E6BA54C5-ABCF-43DF-B2AE-1D90927B176C}" presName="textRect" presStyleLbl="revTx" presStyleIdx="0" presStyleCnt="3">
        <dgm:presLayoutVars>
          <dgm:chMax val="1"/>
          <dgm:chPref val="1"/>
        </dgm:presLayoutVars>
      </dgm:prSet>
      <dgm:spPr/>
    </dgm:pt>
    <dgm:pt modelId="{385278F6-EDD9-4159-943D-B6B34FEA6E16}" type="pres">
      <dgm:prSet presAssocID="{E2C8EAFA-FB64-48E7-8922-29D04BE9DDE9}" presName="sibTrans" presStyleCnt="0"/>
      <dgm:spPr/>
    </dgm:pt>
    <dgm:pt modelId="{0CB9E99C-F612-4214-B6DB-049457F108DE}" type="pres">
      <dgm:prSet presAssocID="{A4E62370-FB87-45ED-84E0-282599CA122C}" presName="compNode" presStyleCnt="0"/>
      <dgm:spPr/>
    </dgm:pt>
    <dgm:pt modelId="{8EACB400-15BF-4099-8E3E-58B8CF1C3D72}" type="pres">
      <dgm:prSet presAssocID="{A4E62370-FB87-45ED-84E0-282599CA122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1676685-40AE-408E-AA1E-BD0FE031037D}" type="pres">
      <dgm:prSet presAssocID="{A4E62370-FB87-45ED-84E0-282599CA122C}" presName="iconRect" presStyleLbl="node1" presStyleIdx="1" presStyleCnt="3" custScaleX="150686" custScaleY="126852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 outline"/>
        </a:ext>
      </dgm:extLst>
    </dgm:pt>
    <dgm:pt modelId="{84637A50-4DC1-4875-BA3F-C791557EE344}" type="pres">
      <dgm:prSet presAssocID="{A4E62370-FB87-45ED-84E0-282599CA122C}" presName="spaceRect" presStyleCnt="0"/>
      <dgm:spPr/>
    </dgm:pt>
    <dgm:pt modelId="{EDB1C22D-E66D-4C58-B0ED-3D0FDCD85E86}" type="pres">
      <dgm:prSet presAssocID="{A4E62370-FB87-45ED-84E0-282599CA122C}" presName="textRect" presStyleLbl="revTx" presStyleIdx="1" presStyleCnt="3">
        <dgm:presLayoutVars>
          <dgm:chMax val="1"/>
          <dgm:chPref val="1"/>
        </dgm:presLayoutVars>
      </dgm:prSet>
      <dgm:spPr/>
    </dgm:pt>
    <dgm:pt modelId="{B4D92E8D-73A4-4F95-8B79-19375BE7AF00}" type="pres">
      <dgm:prSet presAssocID="{FBC2CE82-4F29-46CD-8E94-EC41B2CE5B97}" presName="sibTrans" presStyleCnt="0"/>
      <dgm:spPr/>
    </dgm:pt>
    <dgm:pt modelId="{EE63FF06-E9AD-4025-A080-0AA9AE5D1E9D}" type="pres">
      <dgm:prSet presAssocID="{DFC9C833-AA6B-47D5-9B1B-9ABB56BFDF1F}" presName="compNode" presStyleCnt="0"/>
      <dgm:spPr/>
    </dgm:pt>
    <dgm:pt modelId="{20A1C137-06B2-4E5A-BABE-01F270D2DEA8}" type="pres">
      <dgm:prSet presAssocID="{DFC9C833-AA6B-47D5-9B1B-9ABB56BFDF1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75FCD0B-A8D9-4266-9743-254A8587A211}" type="pres">
      <dgm:prSet presAssocID="{DFC9C833-AA6B-47D5-9B1B-9ABB56BFDF1F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urt with solid fill"/>
        </a:ext>
      </dgm:extLst>
    </dgm:pt>
    <dgm:pt modelId="{CA6BBBD8-616B-4E36-B721-1A007E263241}" type="pres">
      <dgm:prSet presAssocID="{DFC9C833-AA6B-47D5-9B1B-9ABB56BFDF1F}" presName="spaceRect" presStyleCnt="0"/>
      <dgm:spPr/>
    </dgm:pt>
    <dgm:pt modelId="{5D0274BB-F010-4623-A9BB-2580777A4E03}" type="pres">
      <dgm:prSet presAssocID="{DFC9C833-AA6B-47D5-9B1B-9ABB56BFDF1F}" presName="textRect" presStyleLbl="revTx" presStyleIdx="2" presStyleCnt="3" custScaleX="130707">
        <dgm:presLayoutVars>
          <dgm:chMax val="1"/>
          <dgm:chPref val="1"/>
        </dgm:presLayoutVars>
      </dgm:prSet>
      <dgm:spPr/>
    </dgm:pt>
  </dgm:ptLst>
  <dgm:cxnLst>
    <dgm:cxn modelId="{BFF4A45C-5380-4014-9E43-096EB83387AD}" type="presOf" srcId="{E6BA54C5-ABCF-43DF-B2AE-1D90927B176C}" destId="{363C6EA1-1072-4759-8E09-BA6219739736}" srcOrd="0" destOrd="0" presId="urn:microsoft.com/office/officeart/2018/5/layout/IconLeafLabelList"/>
    <dgm:cxn modelId="{ABDC3E46-96F1-4C17-8A4E-1A40293F1BD0}" type="presOf" srcId="{DFC9C833-AA6B-47D5-9B1B-9ABB56BFDF1F}" destId="{5D0274BB-F010-4623-A9BB-2580777A4E03}" srcOrd="0" destOrd="0" presId="urn:microsoft.com/office/officeart/2018/5/layout/IconLeafLabelList"/>
    <dgm:cxn modelId="{212A0072-5022-461F-91B2-E62D70FC8F3A}" type="presOf" srcId="{B1F8F227-D978-4727-9941-C262D1420DA5}" destId="{57A1AD87-F90E-4887-95DA-E13642E893ED}" srcOrd="0" destOrd="0" presId="urn:microsoft.com/office/officeart/2018/5/layout/IconLeafLabelList"/>
    <dgm:cxn modelId="{A46001A6-3DC3-418F-9B36-D60EB15DAC10}" srcId="{B1F8F227-D978-4727-9941-C262D1420DA5}" destId="{DFC9C833-AA6B-47D5-9B1B-9ABB56BFDF1F}" srcOrd="2" destOrd="0" parTransId="{242F781B-3B57-4BE7-AB11-44C09D389D68}" sibTransId="{F73F3446-69F6-4EF8-8F12-C83C381258E0}"/>
    <dgm:cxn modelId="{01B1BCB2-4D2D-466D-95CA-1529272618C2}" srcId="{B1F8F227-D978-4727-9941-C262D1420DA5}" destId="{A4E62370-FB87-45ED-84E0-282599CA122C}" srcOrd="1" destOrd="0" parTransId="{431B85B5-1F0B-45F1-B302-F3619E08C200}" sibTransId="{FBC2CE82-4F29-46CD-8E94-EC41B2CE5B97}"/>
    <dgm:cxn modelId="{E7386EFA-2189-4A63-9844-756ADDA2E69D}" type="presOf" srcId="{A4E62370-FB87-45ED-84E0-282599CA122C}" destId="{EDB1C22D-E66D-4C58-B0ED-3D0FDCD85E86}" srcOrd="0" destOrd="0" presId="urn:microsoft.com/office/officeart/2018/5/layout/IconLeafLabelList"/>
    <dgm:cxn modelId="{143EB8FC-52AC-44B2-9994-80B99E557DC1}" srcId="{B1F8F227-D978-4727-9941-C262D1420DA5}" destId="{E6BA54C5-ABCF-43DF-B2AE-1D90927B176C}" srcOrd="0" destOrd="0" parTransId="{ECAE39D6-727A-4870-964E-6BF15B0D527E}" sibTransId="{E2C8EAFA-FB64-48E7-8922-29D04BE9DDE9}"/>
    <dgm:cxn modelId="{37E20E17-4C24-49A2-9D35-16209B124EC5}" type="presParOf" srcId="{57A1AD87-F90E-4887-95DA-E13642E893ED}" destId="{3F71DD75-8957-4194-BA3C-5B7BFCFDCFB0}" srcOrd="0" destOrd="0" presId="urn:microsoft.com/office/officeart/2018/5/layout/IconLeafLabelList"/>
    <dgm:cxn modelId="{9AB85189-A133-4B2B-94B1-7B155781F73D}" type="presParOf" srcId="{3F71DD75-8957-4194-BA3C-5B7BFCFDCFB0}" destId="{71CC5FFB-6B49-4E37-AF6E-A426DC494FA4}" srcOrd="0" destOrd="0" presId="urn:microsoft.com/office/officeart/2018/5/layout/IconLeafLabelList"/>
    <dgm:cxn modelId="{38FBA311-AF1E-4A10-8184-E3D80435E9E8}" type="presParOf" srcId="{3F71DD75-8957-4194-BA3C-5B7BFCFDCFB0}" destId="{F898E166-953A-4C55-BE07-9C9A9311F7D0}" srcOrd="1" destOrd="0" presId="urn:microsoft.com/office/officeart/2018/5/layout/IconLeafLabelList"/>
    <dgm:cxn modelId="{EBC23D8E-A932-421A-BC9D-6F63AD49F750}" type="presParOf" srcId="{3F71DD75-8957-4194-BA3C-5B7BFCFDCFB0}" destId="{80BD8004-F558-4FE4-86CF-9F4BFC765D21}" srcOrd="2" destOrd="0" presId="urn:microsoft.com/office/officeart/2018/5/layout/IconLeafLabelList"/>
    <dgm:cxn modelId="{3EF43BC3-B48D-4E7A-BB20-0EE42A594F02}" type="presParOf" srcId="{3F71DD75-8957-4194-BA3C-5B7BFCFDCFB0}" destId="{363C6EA1-1072-4759-8E09-BA6219739736}" srcOrd="3" destOrd="0" presId="urn:microsoft.com/office/officeart/2018/5/layout/IconLeafLabelList"/>
    <dgm:cxn modelId="{79A2BBC4-EB23-4498-8066-E6C4DA47AA2F}" type="presParOf" srcId="{57A1AD87-F90E-4887-95DA-E13642E893ED}" destId="{385278F6-EDD9-4159-943D-B6B34FEA6E16}" srcOrd="1" destOrd="0" presId="urn:microsoft.com/office/officeart/2018/5/layout/IconLeafLabelList"/>
    <dgm:cxn modelId="{CDEF285D-BFCD-4E85-9310-384810F85399}" type="presParOf" srcId="{57A1AD87-F90E-4887-95DA-E13642E893ED}" destId="{0CB9E99C-F612-4214-B6DB-049457F108DE}" srcOrd="2" destOrd="0" presId="urn:microsoft.com/office/officeart/2018/5/layout/IconLeafLabelList"/>
    <dgm:cxn modelId="{C97283E5-096C-4E47-8AAD-C6CFD98E11F2}" type="presParOf" srcId="{0CB9E99C-F612-4214-B6DB-049457F108DE}" destId="{8EACB400-15BF-4099-8E3E-58B8CF1C3D72}" srcOrd="0" destOrd="0" presId="urn:microsoft.com/office/officeart/2018/5/layout/IconLeafLabelList"/>
    <dgm:cxn modelId="{8A3C8508-AF76-4F7A-9954-CC64160F185E}" type="presParOf" srcId="{0CB9E99C-F612-4214-B6DB-049457F108DE}" destId="{31676685-40AE-408E-AA1E-BD0FE031037D}" srcOrd="1" destOrd="0" presId="urn:microsoft.com/office/officeart/2018/5/layout/IconLeafLabelList"/>
    <dgm:cxn modelId="{C7CE139A-58B0-4952-9C56-82A826690949}" type="presParOf" srcId="{0CB9E99C-F612-4214-B6DB-049457F108DE}" destId="{84637A50-4DC1-4875-BA3F-C791557EE344}" srcOrd="2" destOrd="0" presId="urn:microsoft.com/office/officeart/2018/5/layout/IconLeafLabelList"/>
    <dgm:cxn modelId="{613CD354-2470-4FDD-98D0-83BBD92CE86A}" type="presParOf" srcId="{0CB9E99C-F612-4214-B6DB-049457F108DE}" destId="{EDB1C22D-E66D-4C58-B0ED-3D0FDCD85E86}" srcOrd="3" destOrd="0" presId="urn:microsoft.com/office/officeart/2018/5/layout/IconLeafLabelList"/>
    <dgm:cxn modelId="{B527CD3F-94AF-4CA6-96D9-F23E605B2958}" type="presParOf" srcId="{57A1AD87-F90E-4887-95DA-E13642E893ED}" destId="{B4D92E8D-73A4-4F95-8B79-19375BE7AF00}" srcOrd="3" destOrd="0" presId="urn:microsoft.com/office/officeart/2018/5/layout/IconLeafLabelList"/>
    <dgm:cxn modelId="{246C04D8-F786-41C7-A8FF-6FE7C44F44DA}" type="presParOf" srcId="{57A1AD87-F90E-4887-95DA-E13642E893ED}" destId="{EE63FF06-E9AD-4025-A080-0AA9AE5D1E9D}" srcOrd="4" destOrd="0" presId="urn:microsoft.com/office/officeart/2018/5/layout/IconLeafLabelList"/>
    <dgm:cxn modelId="{D9CDC74B-29EF-4D09-84ED-926ECA2CC4F2}" type="presParOf" srcId="{EE63FF06-E9AD-4025-A080-0AA9AE5D1E9D}" destId="{20A1C137-06B2-4E5A-BABE-01F270D2DEA8}" srcOrd="0" destOrd="0" presId="urn:microsoft.com/office/officeart/2018/5/layout/IconLeafLabelList"/>
    <dgm:cxn modelId="{90A5F178-62DF-4223-AAD9-FA54075D9286}" type="presParOf" srcId="{EE63FF06-E9AD-4025-A080-0AA9AE5D1E9D}" destId="{675FCD0B-A8D9-4266-9743-254A8587A211}" srcOrd="1" destOrd="0" presId="urn:microsoft.com/office/officeart/2018/5/layout/IconLeafLabelList"/>
    <dgm:cxn modelId="{891124F1-2D7C-4B2C-81C9-E1DD10C41064}" type="presParOf" srcId="{EE63FF06-E9AD-4025-A080-0AA9AE5D1E9D}" destId="{CA6BBBD8-616B-4E36-B721-1A007E263241}" srcOrd="2" destOrd="0" presId="urn:microsoft.com/office/officeart/2018/5/layout/IconLeafLabelList"/>
    <dgm:cxn modelId="{BDF946ED-2D20-4E44-8873-571DC2809E74}" type="presParOf" srcId="{EE63FF06-E9AD-4025-A080-0AA9AE5D1E9D}" destId="{5D0274BB-F010-4623-A9BB-2580777A4E0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7C33AB-0820-4815-9B88-99E29E8E0A51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ED09801-8461-4295-971A-A583106CEC09}">
      <dgm:prSet phldrT="[Text]" custT="1"/>
      <dgm:spPr/>
      <dgm:t>
        <a:bodyPr/>
        <a:lstStyle/>
        <a:p>
          <a:pPr rtl="0"/>
          <a:r>
            <a:rPr lang="en-US" sz="2500">
              <a:latin typeface="Calibri" panose="020F0502020204030204"/>
            </a:rPr>
            <a:t>Generate XML Files</a:t>
          </a:r>
          <a:endParaRPr lang="en-US" sz="2500"/>
        </a:p>
      </dgm:t>
    </dgm:pt>
    <dgm:pt modelId="{B4F8E296-0129-4AC8-A027-2830B8CBCA22}" type="parTrans" cxnId="{8B6ADCCC-173D-4D1F-97D2-B91C2CC5741B}">
      <dgm:prSet/>
      <dgm:spPr/>
      <dgm:t>
        <a:bodyPr/>
        <a:lstStyle/>
        <a:p>
          <a:endParaRPr lang="en-US"/>
        </a:p>
      </dgm:t>
    </dgm:pt>
    <dgm:pt modelId="{93E20282-618F-446C-A7C0-98C41B0974CE}" type="sibTrans" cxnId="{8B6ADCCC-173D-4D1F-97D2-B91C2CC5741B}">
      <dgm:prSet/>
      <dgm:spPr/>
      <dgm:t>
        <a:bodyPr/>
        <a:lstStyle/>
        <a:p>
          <a:endParaRPr lang="en-US"/>
        </a:p>
      </dgm:t>
    </dgm:pt>
    <dgm:pt modelId="{8CF7C98A-058B-4391-9E06-7DD7F992DB83}">
      <dgm:prSet phldrT="[Text]" custT="1"/>
      <dgm:spPr/>
      <dgm:t>
        <a:bodyPr/>
        <a:lstStyle/>
        <a:p>
          <a:r>
            <a:rPr lang="en-US" sz="2500"/>
            <a:t>Analyze the Data</a:t>
          </a:r>
        </a:p>
      </dgm:t>
    </dgm:pt>
    <dgm:pt modelId="{8AAEF678-8B3C-47BB-8F18-6A95B7C375A3}" type="parTrans" cxnId="{40E58D4B-A6C7-4392-AE80-0CE6B8453FEA}">
      <dgm:prSet/>
      <dgm:spPr/>
      <dgm:t>
        <a:bodyPr/>
        <a:lstStyle/>
        <a:p>
          <a:endParaRPr lang="en-US"/>
        </a:p>
      </dgm:t>
    </dgm:pt>
    <dgm:pt modelId="{FADDE6C8-B579-4A81-8C16-A44ECD1BD72F}" type="sibTrans" cxnId="{40E58D4B-A6C7-4392-AE80-0CE6B8453FEA}">
      <dgm:prSet/>
      <dgm:spPr/>
      <dgm:t>
        <a:bodyPr/>
        <a:lstStyle/>
        <a:p>
          <a:endParaRPr lang="en-US"/>
        </a:p>
      </dgm:t>
    </dgm:pt>
    <dgm:pt modelId="{E90B9A46-5308-4851-9E1B-4BE853A78CFF}" type="pres">
      <dgm:prSet presAssocID="{9F7C33AB-0820-4815-9B88-99E29E8E0A51}" presName="Name0" presStyleCnt="0">
        <dgm:presLayoutVars>
          <dgm:dir/>
          <dgm:resizeHandles val="exact"/>
        </dgm:presLayoutVars>
      </dgm:prSet>
      <dgm:spPr/>
    </dgm:pt>
    <dgm:pt modelId="{1C84763D-CF14-444E-8DE0-8D9975D37593}" type="pres">
      <dgm:prSet presAssocID="{9F7C33AB-0820-4815-9B88-99E29E8E0A51}" presName="arrow" presStyleLbl="bgShp" presStyleIdx="0" presStyleCnt="1" custLinFactNeighborX="375" custLinFactNeighborY="-937"/>
      <dgm:spPr/>
    </dgm:pt>
    <dgm:pt modelId="{073857E6-08C6-44F8-8518-B63B3C094DC3}" type="pres">
      <dgm:prSet presAssocID="{9F7C33AB-0820-4815-9B88-99E29E8E0A51}" presName="points" presStyleCnt="0"/>
      <dgm:spPr/>
    </dgm:pt>
    <dgm:pt modelId="{D7B82104-1089-4B13-9344-1744B3A3D99B}" type="pres">
      <dgm:prSet presAssocID="{BED09801-8461-4295-971A-A583106CEC09}" presName="compositeA" presStyleCnt="0"/>
      <dgm:spPr/>
    </dgm:pt>
    <dgm:pt modelId="{EC07724B-7D97-4257-A2EF-56A56D1E0607}" type="pres">
      <dgm:prSet presAssocID="{BED09801-8461-4295-971A-A583106CEC09}" presName="textA" presStyleLbl="revTx" presStyleIdx="0" presStyleCnt="2">
        <dgm:presLayoutVars>
          <dgm:bulletEnabled val="1"/>
        </dgm:presLayoutVars>
      </dgm:prSet>
      <dgm:spPr/>
    </dgm:pt>
    <dgm:pt modelId="{1DFC99D5-E373-4C91-BA54-DB9394584DD2}" type="pres">
      <dgm:prSet presAssocID="{BED09801-8461-4295-971A-A583106CEC09}" presName="circleA" presStyleLbl="node1" presStyleIdx="0" presStyleCnt="2"/>
      <dgm:spPr/>
    </dgm:pt>
    <dgm:pt modelId="{2B51DC24-5194-44B5-B795-4ABA3AFF6F87}" type="pres">
      <dgm:prSet presAssocID="{BED09801-8461-4295-971A-A583106CEC09}" presName="spaceA" presStyleCnt="0"/>
      <dgm:spPr/>
    </dgm:pt>
    <dgm:pt modelId="{5C555BA3-C98F-4EB0-90CE-7B399D8BBF01}" type="pres">
      <dgm:prSet presAssocID="{93E20282-618F-446C-A7C0-98C41B0974CE}" presName="space" presStyleCnt="0"/>
      <dgm:spPr/>
    </dgm:pt>
    <dgm:pt modelId="{FC9F57EC-0CD9-4807-9384-D9F35893AECC}" type="pres">
      <dgm:prSet presAssocID="{8CF7C98A-058B-4391-9E06-7DD7F992DB83}" presName="compositeB" presStyleCnt="0"/>
      <dgm:spPr/>
    </dgm:pt>
    <dgm:pt modelId="{9ACDB694-27F8-4E12-B31A-903A1479A1DC}" type="pres">
      <dgm:prSet presAssocID="{8CF7C98A-058B-4391-9E06-7DD7F992DB83}" presName="textB" presStyleLbl="revTx" presStyleIdx="1" presStyleCnt="2" custLinFactNeighborX="-22841" custLinFactNeighborY="-1347">
        <dgm:presLayoutVars>
          <dgm:bulletEnabled val="1"/>
        </dgm:presLayoutVars>
      </dgm:prSet>
      <dgm:spPr/>
    </dgm:pt>
    <dgm:pt modelId="{7FD69B05-1B21-4C94-BE53-32A1356F50BE}" type="pres">
      <dgm:prSet presAssocID="{8CF7C98A-058B-4391-9E06-7DD7F992DB83}" presName="circleB" presStyleLbl="node1" presStyleIdx="1" presStyleCnt="2" custLinFactNeighborX="-82579" custLinFactNeighborY="0"/>
      <dgm:spPr/>
    </dgm:pt>
    <dgm:pt modelId="{2EC5F05C-9C56-4E1A-8A1B-EE71B4BAF776}" type="pres">
      <dgm:prSet presAssocID="{8CF7C98A-058B-4391-9E06-7DD7F992DB83}" presName="spaceB" presStyleCnt="0"/>
      <dgm:spPr/>
    </dgm:pt>
  </dgm:ptLst>
  <dgm:cxnLst>
    <dgm:cxn modelId="{161AE322-5932-4913-BF7C-F2CC8E820F83}" type="presOf" srcId="{9F7C33AB-0820-4815-9B88-99E29E8E0A51}" destId="{E90B9A46-5308-4851-9E1B-4BE853A78CFF}" srcOrd="0" destOrd="0" presId="urn:microsoft.com/office/officeart/2005/8/layout/hProcess11"/>
    <dgm:cxn modelId="{40E58D4B-A6C7-4392-AE80-0CE6B8453FEA}" srcId="{9F7C33AB-0820-4815-9B88-99E29E8E0A51}" destId="{8CF7C98A-058B-4391-9E06-7DD7F992DB83}" srcOrd="1" destOrd="0" parTransId="{8AAEF678-8B3C-47BB-8F18-6A95B7C375A3}" sibTransId="{FADDE6C8-B579-4A81-8C16-A44ECD1BD72F}"/>
    <dgm:cxn modelId="{72DD7052-B578-4B8F-8994-FEA788ED478B}" type="presOf" srcId="{BED09801-8461-4295-971A-A583106CEC09}" destId="{EC07724B-7D97-4257-A2EF-56A56D1E0607}" srcOrd="0" destOrd="0" presId="urn:microsoft.com/office/officeart/2005/8/layout/hProcess11"/>
    <dgm:cxn modelId="{8B6ADCCC-173D-4D1F-97D2-B91C2CC5741B}" srcId="{9F7C33AB-0820-4815-9B88-99E29E8E0A51}" destId="{BED09801-8461-4295-971A-A583106CEC09}" srcOrd="0" destOrd="0" parTransId="{B4F8E296-0129-4AC8-A027-2830B8CBCA22}" sibTransId="{93E20282-618F-446C-A7C0-98C41B0974CE}"/>
    <dgm:cxn modelId="{2E2D46D0-8A40-4445-8C1F-ECB215D2A9C6}" type="presOf" srcId="{8CF7C98A-058B-4391-9E06-7DD7F992DB83}" destId="{9ACDB694-27F8-4E12-B31A-903A1479A1DC}" srcOrd="0" destOrd="0" presId="urn:microsoft.com/office/officeart/2005/8/layout/hProcess11"/>
    <dgm:cxn modelId="{49346E2A-B038-4BF9-BAD5-A0C44FD6894E}" type="presParOf" srcId="{E90B9A46-5308-4851-9E1B-4BE853A78CFF}" destId="{1C84763D-CF14-444E-8DE0-8D9975D37593}" srcOrd="0" destOrd="0" presId="urn:microsoft.com/office/officeart/2005/8/layout/hProcess11"/>
    <dgm:cxn modelId="{492F1CE5-CB56-4FF1-8ED0-BAEA3AC29E6B}" type="presParOf" srcId="{E90B9A46-5308-4851-9E1B-4BE853A78CFF}" destId="{073857E6-08C6-44F8-8518-B63B3C094DC3}" srcOrd="1" destOrd="0" presId="urn:microsoft.com/office/officeart/2005/8/layout/hProcess11"/>
    <dgm:cxn modelId="{A9C2ADD8-51F1-48CA-8264-A40ED3DF3295}" type="presParOf" srcId="{073857E6-08C6-44F8-8518-B63B3C094DC3}" destId="{D7B82104-1089-4B13-9344-1744B3A3D99B}" srcOrd="0" destOrd="0" presId="urn:microsoft.com/office/officeart/2005/8/layout/hProcess11"/>
    <dgm:cxn modelId="{15406383-D3D6-4150-9B89-DFBBAFD9E3B5}" type="presParOf" srcId="{D7B82104-1089-4B13-9344-1744B3A3D99B}" destId="{EC07724B-7D97-4257-A2EF-56A56D1E0607}" srcOrd="0" destOrd="0" presId="urn:microsoft.com/office/officeart/2005/8/layout/hProcess11"/>
    <dgm:cxn modelId="{A426EB53-E178-4B8F-ACCF-B43ED5CB2791}" type="presParOf" srcId="{D7B82104-1089-4B13-9344-1744B3A3D99B}" destId="{1DFC99D5-E373-4C91-BA54-DB9394584DD2}" srcOrd="1" destOrd="0" presId="urn:microsoft.com/office/officeart/2005/8/layout/hProcess11"/>
    <dgm:cxn modelId="{16FD5890-08A6-4EBF-A60E-0089172568C5}" type="presParOf" srcId="{D7B82104-1089-4B13-9344-1744B3A3D99B}" destId="{2B51DC24-5194-44B5-B795-4ABA3AFF6F87}" srcOrd="2" destOrd="0" presId="urn:microsoft.com/office/officeart/2005/8/layout/hProcess11"/>
    <dgm:cxn modelId="{F8148FFE-5A9B-46A2-A5E2-51D70B0EC814}" type="presParOf" srcId="{073857E6-08C6-44F8-8518-B63B3C094DC3}" destId="{5C555BA3-C98F-4EB0-90CE-7B399D8BBF01}" srcOrd="1" destOrd="0" presId="urn:microsoft.com/office/officeart/2005/8/layout/hProcess11"/>
    <dgm:cxn modelId="{7179DBE4-6BA3-4D01-83B4-8B73F39BBFC9}" type="presParOf" srcId="{073857E6-08C6-44F8-8518-B63B3C094DC3}" destId="{FC9F57EC-0CD9-4807-9384-D9F35893AECC}" srcOrd="2" destOrd="0" presId="urn:microsoft.com/office/officeart/2005/8/layout/hProcess11"/>
    <dgm:cxn modelId="{5DFDBDA2-08E9-444F-9E6D-D6088BD8B6FD}" type="presParOf" srcId="{FC9F57EC-0CD9-4807-9384-D9F35893AECC}" destId="{9ACDB694-27F8-4E12-B31A-903A1479A1DC}" srcOrd="0" destOrd="0" presId="urn:microsoft.com/office/officeart/2005/8/layout/hProcess11"/>
    <dgm:cxn modelId="{5DF5A890-FA08-4549-87AB-18E746077A63}" type="presParOf" srcId="{FC9F57EC-0CD9-4807-9384-D9F35893AECC}" destId="{7FD69B05-1B21-4C94-BE53-32A1356F50BE}" srcOrd="1" destOrd="0" presId="urn:microsoft.com/office/officeart/2005/8/layout/hProcess11"/>
    <dgm:cxn modelId="{E27C8FA4-7641-425C-879E-CF47B99F3B68}" type="presParOf" srcId="{FC9F57EC-0CD9-4807-9384-D9F35893AECC}" destId="{2EC5F05C-9C56-4E1A-8A1B-EE71B4BAF77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7C33AB-0820-4815-9B88-99E29E8E0A51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ED09801-8461-4295-971A-A583106CEC09}">
      <dgm:prSet phldrT="[Text]" custT="1"/>
      <dgm:spPr/>
      <dgm:t>
        <a:bodyPr/>
        <a:lstStyle/>
        <a:p>
          <a:pPr rtl="0"/>
          <a:r>
            <a:rPr lang="en-US" sz="2500">
              <a:latin typeface="Calibri" panose="020F0502020204030204"/>
            </a:rPr>
            <a:t>Generate XML Files</a:t>
          </a:r>
          <a:endParaRPr lang="en-US" sz="2500"/>
        </a:p>
      </dgm:t>
    </dgm:pt>
    <dgm:pt modelId="{B4F8E296-0129-4AC8-A027-2830B8CBCA22}" type="parTrans" cxnId="{8B6ADCCC-173D-4D1F-97D2-B91C2CC5741B}">
      <dgm:prSet/>
      <dgm:spPr/>
      <dgm:t>
        <a:bodyPr/>
        <a:lstStyle/>
        <a:p>
          <a:endParaRPr lang="en-US"/>
        </a:p>
      </dgm:t>
    </dgm:pt>
    <dgm:pt modelId="{93E20282-618F-446C-A7C0-98C41B0974CE}" type="sibTrans" cxnId="{8B6ADCCC-173D-4D1F-97D2-B91C2CC5741B}">
      <dgm:prSet/>
      <dgm:spPr/>
      <dgm:t>
        <a:bodyPr/>
        <a:lstStyle/>
        <a:p>
          <a:endParaRPr lang="en-US"/>
        </a:p>
      </dgm:t>
    </dgm:pt>
    <dgm:pt modelId="{8CF7C98A-058B-4391-9E06-7DD7F992DB83}">
      <dgm:prSet phldrT="[Text]" custT="1"/>
      <dgm:spPr/>
      <dgm:t>
        <a:bodyPr/>
        <a:lstStyle/>
        <a:p>
          <a:r>
            <a:rPr lang="en-US" sz="2500"/>
            <a:t>Analyze the Data</a:t>
          </a:r>
        </a:p>
      </dgm:t>
    </dgm:pt>
    <dgm:pt modelId="{8AAEF678-8B3C-47BB-8F18-6A95B7C375A3}" type="parTrans" cxnId="{40E58D4B-A6C7-4392-AE80-0CE6B8453FEA}">
      <dgm:prSet/>
      <dgm:spPr/>
      <dgm:t>
        <a:bodyPr/>
        <a:lstStyle/>
        <a:p>
          <a:endParaRPr lang="en-US"/>
        </a:p>
      </dgm:t>
    </dgm:pt>
    <dgm:pt modelId="{FADDE6C8-B579-4A81-8C16-A44ECD1BD72F}" type="sibTrans" cxnId="{40E58D4B-A6C7-4392-AE80-0CE6B8453FEA}">
      <dgm:prSet/>
      <dgm:spPr/>
      <dgm:t>
        <a:bodyPr/>
        <a:lstStyle/>
        <a:p>
          <a:endParaRPr lang="en-US"/>
        </a:p>
      </dgm:t>
    </dgm:pt>
    <dgm:pt modelId="{93995DEB-7D94-4F18-9A71-7A5EEF146380}">
      <dgm:prSet phldrT="[Text]" custT="1"/>
      <dgm:spPr/>
      <dgm:t>
        <a:bodyPr/>
        <a:lstStyle/>
        <a:p>
          <a:r>
            <a:rPr lang="en-US" sz="2000"/>
            <a:t>Design Database</a:t>
          </a:r>
        </a:p>
      </dgm:t>
    </dgm:pt>
    <dgm:pt modelId="{0C305E0E-5994-4950-B2E1-F69C3D21C318}" type="parTrans" cxnId="{19FE522A-1DD9-402A-91DC-BBBDE97F1D74}">
      <dgm:prSet/>
      <dgm:spPr/>
      <dgm:t>
        <a:bodyPr/>
        <a:lstStyle/>
        <a:p>
          <a:endParaRPr lang="en-US"/>
        </a:p>
      </dgm:t>
    </dgm:pt>
    <dgm:pt modelId="{B8471103-1D35-4DEE-94B6-1013C0CF37E3}" type="sibTrans" cxnId="{19FE522A-1DD9-402A-91DC-BBBDE97F1D74}">
      <dgm:prSet/>
      <dgm:spPr/>
      <dgm:t>
        <a:bodyPr/>
        <a:lstStyle/>
        <a:p>
          <a:endParaRPr lang="en-US"/>
        </a:p>
      </dgm:t>
    </dgm:pt>
    <dgm:pt modelId="{E90B9A46-5308-4851-9E1B-4BE853A78CFF}" type="pres">
      <dgm:prSet presAssocID="{9F7C33AB-0820-4815-9B88-99E29E8E0A51}" presName="Name0" presStyleCnt="0">
        <dgm:presLayoutVars>
          <dgm:dir/>
          <dgm:resizeHandles val="exact"/>
        </dgm:presLayoutVars>
      </dgm:prSet>
      <dgm:spPr/>
    </dgm:pt>
    <dgm:pt modelId="{1C84763D-CF14-444E-8DE0-8D9975D37593}" type="pres">
      <dgm:prSet presAssocID="{9F7C33AB-0820-4815-9B88-99E29E8E0A51}" presName="arrow" presStyleLbl="bgShp" presStyleIdx="0" presStyleCnt="1" custLinFactNeighborX="375" custLinFactNeighborY="-937"/>
      <dgm:spPr/>
    </dgm:pt>
    <dgm:pt modelId="{073857E6-08C6-44F8-8518-B63B3C094DC3}" type="pres">
      <dgm:prSet presAssocID="{9F7C33AB-0820-4815-9B88-99E29E8E0A51}" presName="points" presStyleCnt="0"/>
      <dgm:spPr/>
    </dgm:pt>
    <dgm:pt modelId="{D7B82104-1089-4B13-9344-1744B3A3D99B}" type="pres">
      <dgm:prSet presAssocID="{BED09801-8461-4295-971A-A583106CEC09}" presName="compositeA" presStyleCnt="0"/>
      <dgm:spPr/>
    </dgm:pt>
    <dgm:pt modelId="{EC07724B-7D97-4257-A2EF-56A56D1E0607}" type="pres">
      <dgm:prSet presAssocID="{BED09801-8461-4295-971A-A583106CEC09}" presName="textA" presStyleLbl="revTx" presStyleIdx="0" presStyleCnt="3">
        <dgm:presLayoutVars>
          <dgm:bulletEnabled val="1"/>
        </dgm:presLayoutVars>
      </dgm:prSet>
      <dgm:spPr/>
    </dgm:pt>
    <dgm:pt modelId="{1DFC99D5-E373-4C91-BA54-DB9394584DD2}" type="pres">
      <dgm:prSet presAssocID="{BED09801-8461-4295-971A-A583106CEC09}" presName="circleA" presStyleLbl="node1" presStyleIdx="0" presStyleCnt="3"/>
      <dgm:spPr/>
    </dgm:pt>
    <dgm:pt modelId="{2B51DC24-5194-44B5-B795-4ABA3AFF6F87}" type="pres">
      <dgm:prSet presAssocID="{BED09801-8461-4295-971A-A583106CEC09}" presName="spaceA" presStyleCnt="0"/>
      <dgm:spPr/>
    </dgm:pt>
    <dgm:pt modelId="{5C555BA3-C98F-4EB0-90CE-7B399D8BBF01}" type="pres">
      <dgm:prSet presAssocID="{93E20282-618F-446C-A7C0-98C41B0974CE}" presName="space" presStyleCnt="0"/>
      <dgm:spPr/>
    </dgm:pt>
    <dgm:pt modelId="{FC9F57EC-0CD9-4807-9384-D9F35893AECC}" type="pres">
      <dgm:prSet presAssocID="{8CF7C98A-058B-4391-9E06-7DD7F992DB83}" presName="compositeB" presStyleCnt="0"/>
      <dgm:spPr/>
    </dgm:pt>
    <dgm:pt modelId="{9ACDB694-27F8-4E12-B31A-903A1479A1DC}" type="pres">
      <dgm:prSet presAssocID="{8CF7C98A-058B-4391-9E06-7DD7F992DB83}" presName="textB" presStyleLbl="revTx" presStyleIdx="1" presStyleCnt="3">
        <dgm:presLayoutVars>
          <dgm:bulletEnabled val="1"/>
        </dgm:presLayoutVars>
      </dgm:prSet>
      <dgm:spPr/>
    </dgm:pt>
    <dgm:pt modelId="{7FD69B05-1B21-4C94-BE53-32A1356F50BE}" type="pres">
      <dgm:prSet presAssocID="{8CF7C98A-058B-4391-9E06-7DD7F992DB83}" presName="circleB" presStyleLbl="node1" presStyleIdx="1" presStyleCnt="3"/>
      <dgm:spPr/>
    </dgm:pt>
    <dgm:pt modelId="{2EC5F05C-9C56-4E1A-8A1B-EE71B4BAF776}" type="pres">
      <dgm:prSet presAssocID="{8CF7C98A-058B-4391-9E06-7DD7F992DB83}" presName="spaceB" presStyleCnt="0"/>
      <dgm:spPr/>
    </dgm:pt>
    <dgm:pt modelId="{89ABF55C-3DF7-456C-BEBE-43EB57F7AF31}" type="pres">
      <dgm:prSet presAssocID="{FADDE6C8-B579-4A81-8C16-A44ECD1BD72F}" presName="space" presStyleCnt="0"/>
      <dgm:spPr/>
    </dgm:pt>
    <dgm:pt modelId="{DEBCE752-C36D-40C2-B125-63C4432A5979}" type="pres">
      <dgm:prSet presAssocID="{93995DEB-7D94-4F18-9A71-7A5EEF146380}" presName="compositeA" presStyleCnt="0"/>
      <dgm:spPr/>
    </dgm:pt>
    <dgm:pt modelId="{3D4FA3B5-FDFF-420A-B975-BE4239C3EFB3}" type="pres">
      <dgm:prSet presAssocID="{93995DEB-7D94-4F18-9A71-7A5EEF146380}" presName="textA" presStyleLbl="revTx" presStyleIdx="2" presStyleCnt="3">
        <dgm:presLayoutVars>
          <dgm:bulletEnabled val="1"/>
        </dgm:presLayoutVars>
      </dgm:prSet>
      <dgm:spPr/>
    </dgm:pt>
    <dgm:pt modelId="{634701B4-DC47-4C6C-B4E5-40DC288EE35B}" type="pres">
      <dgm:prSet presAssocID="{93995DEB-7D94-4F18-9A71-7A5EEF146380}" presName="circleA" presStyleLbl="node1" presStyleIdx="2" presStyleCnt="3"/>
      <dgm:spPr/>
    </dgm:pt>
    <dgm:pt modelId="{13F3687C-47B7-48DC-B1E5-A34B92F96DD4}" type="pres">
      <dgm:prSet presAssocID="{93995DEB-7D94-4F18-9A71-7A5EEF146380}" presName="spaceA" presStyleCnt="0"/>
      <dgm:spPr/>
    </dgm:pt>
  </dgm:ptLst>
  <dgm:cxnLst>
    <dgm:cxn modelId="{161AE322-5932-4913-BF7C-F2CC8E820F83}" type="presOf" srcId="{9F7C33AB-0820-4815-9B88-99E29E8E0A51}" destId="{E90B9A46-5308-4851-9E1B-4BE853A78CFF}" srcOrd="0" destOrd="0" presId="urn:microsoft.com/office/officeart/2005/8/layout/hProcess11"/>
    <dgm:cxn modelId="{19FE522A-1DD9-402A-91DC-BBBDE97F1D74}" srcId="{9F7C33AB-0820-4815-9B88-99E29E8E0A51}" destId="{93995DEB-7D94-4F18-9A71-7A5EEF146380}" srcOrd="2" destOrd="0" parTransId="{0C305E0E-5994-4950-B2E1-F69C3D21C318}" sibTransId="{B8471103-1D35-4DEE-94B6-1013C0CF37E3}"/>
    <dgm:cxn modelId="{40E58D4B-A6C7-4392-AE80-0CE6B8453FEA}" srcId="{9F7C33AB-0820-4815-9B88-99E29E8E0A51}" destId="{8CF7C98A-058B-4391-9E06-7DD7F992DB83}" srcOrd="1" destOrd="0" parTransId="{8AAEF678-8B3C-47BB-8F18-6A95B7C375A3}" sibTransId="{FADDE6C8-B579-4A81-8C16-A44ECD1BD72F}"/>
    <dgm:cxn modelId="{72DD7052-B578-4B8F-8994-FEA788ED478B}" type="presOf" srcId="{BED09801-8461-4295-971A-A583106CEC09}" destId="{EC07724B-7D97-4257-A2EF-56A56D1E0607}" srcOrd="0" destOrd="0" presId="urn:microsoft.com/office/officeart/2005/8/layout/hProcess11"/>
    <dgm:cxn modelId="{7EAABBA4-1E39-4F8E-8E85-F79EE6BA1460}" type="presOf" srcId="{93995DEB-7D94-4F18-9A71-7A5EEF146380}" destId="{3D4FA3B5-FDFF-420A-B975-BE4239C3EFB3}" srcOrd="0" destOrd="0" presId="urn:microsoft.com/office/officeart/2005/8/layout/hProcess11"/>
    <dgm:cxn modelId="{8B6ADCCC-173D-4D1F-97D2-B91C2CC5741B}" srcId="{9F7C33AB-0820-4815-9B88-99E29E8E0A51}" destId="{BED09801-8461-4295-971A-A583106CEC09}" srcOrd="0" destOrd="0" parTransId="{B4F8E296-0129-4AC8-A027-2830B8CBCA22}" sibTransId="{93E20282-618F-446C-A7C0-98C41B0974CE}"/>
    <dgm:cxn modelId="{2E2D46D0-8A40-4445-8C1F-ECB215D2A9C6}" type="presOf" srcId="{8CF7C98A-058B-4391-9E06-7DD7F992DB83}" destId="{9ACDB694-27F8-4E12-B31A-903A1479A1DC}" srcOrd="0" destOrd="0" presId="urn:microsoft.com/office/officeart/2005/8/layout/hProcess11"/>
    <dgm:cxn modelId="{49346E2A-B038-4BF9-BAD5-A0C44FD6894E}" type="presParOf" srcId="{E90B9A46-5308-4851-9E1B-4BE853A78CFF}" destId="{1C84763D-CF14-444E-8DE0-8D9975D37593}" srcOrd="0" destOrd="0" presId="urn:microsoft.com/office/officeart/2005/8/layout/hProcess11"/>
    <dgm:cxn modelId="{492F1CE5-CB56-4FF1-8ED0-BAEA3AC29E6B}" type="presParOf" srcId="{E90B9A46-5308-4851-9E1B-4BE853A78CFF}" destId="{073857E6-08C6-44F8-8518-B63B3C094DC3}" srcOrd="1" destOrd="0" presId="urn:microsoft.com/office/officeart/2005/8/layout/hProcess11"/>
    <dgm:cxn modelId="{A9C2ADD8-51F1-48CA-8264-A40ED3DF3295}" type="presParOf" srcId="{073857E6-08C6-44F8-8518-B63B3C094DC3}" destId="{D7B82104-1089-4B13-9344-1744B3A3D99B}" srcOrd="0" destOrd="0" presId="urn:microsoft.com/office/officeart/2005/8/layout/hProcess11"/>
    <dgm:cxn modelId="{15406383-D3D6-4150-9B89-DFBBAFD9E3B5}" type="presParOf" srcId="{D7B82104-1089-4B13-9344-1744B3A3D99B}" destId="{EC07724B-7D97-4257-A2EF-56A56D1E0607}" srcOrd="0" destOrd="0" presId="urn:microsoft.com/office/officeart/2005/8/layout/hProcess11"/>
    <dgm:cxn modelId="{A426EB53-E178-4B8F-ACCF-B43ED5CB2791}" type="presParOf" srcId="{D7B82104-1089-4B13-9344-1744B3A3D99B}" destId="{1DFC99D5-E373-4C91-BA54-DB9394584DD2}" srcOrd="1" destOrd="0" presId="urn:microsoft.com/office/officeart/2005/8/layout/hProcess11"/>
    <dgm:cxn modelId="{16FD5890-08A6-4EBF-A60E-0089172568C5}" type="presParOf" srcId="{D7B82104-1089-4B13-9344-1744B3A3D99B}" destId="{2B51DC24-5194-44B5-B795-4ABA3AFF6F87}" srcOrd="2" destOrd="0" presId="urn:microsoft.com/office/officeart/2005/8/layout/hProcess11"/>
    <dgm:cxn modelId="{F8148FFE-5A9B-46A2-A5E2-51D70B0EC814}" type="presParOf" srcId="{073857E6-08C6-44F8-8518-B63B3C094DC3}" destId="{5C555BA3-C98F-4EB0-90CE-7B399D8BBF01}" srcOrd="1" destOrd="0" presId="urn:microsoft.com/office/officeart/2005/8/layout/hProcess11"/>
    <dgm:cxn modelId="{7179DBE4-6BA3-4D01-83B4-8B73F39BBFC9}" type="presParOf" srcId="{073857E6-08C6-44F8-8518-B63B3C094DC3}" destId="{FC9F57EC-0CD9-4807-9384-D9F35893AECC}" srcOrd="2" destOrd="0" presId="urn:microsoft.com/office/officeart/2005/8/layout/hProcess11"/>
    <dgm:cxn modelId="{5DFDBDA2-08E9-444F-9E6D-D6088BD8B6FD}" type="presParOf" srcId="{FC9F57EC-0CD9-4807-9384-D9F35893AECC}" destId="{9ACDB694-27F8-4E12-B31A-903A1479A1DC}" srcOrd="0" destOrd="0" presId="urn:microsoft.com/office/officeart/2005/8/layout/hProcess11"/>
    <dgm:cxn modelId="{5DF5A890-FA08-4549-87AB-18E746077A63}" type="presParOf" srcId="{FC9F57EC-0CD9-4807-9384-D9F35893AECC}" destId="{7FD69B05-1B21-4C94-BE53-32A1356F50BE}" srcOrd="1" destOrd="0" presId="urn:microsoft.com/office/officeart/2005/8/layout/hProcess11"/>
    <dgm:cxn modelId="{E27C8FA4-7641-425C-879E-CF47B99F3B68}" type="presParOf" srcId="{FC9F57EC-0CD9-4807-9384-D9F35893AECC}" destId="{2EC5F05C-9C56-4E1A-8A1B-EE71B4BAF776}" srcOrd="2" destOrd="0" presId="urn:microsoft.com/office/officeart/2005/8/layout/hProcess11"/>
    <dgm:cxn modelId="{EB1C905F-ECFE-45CB-99DF-17A98751875A}" type="presParOf" srcId="{073857E6-08C6-44F8-8518-B63B3C094DC3}" destId="{89ABF55C-3DF7-456C-BEBE-43EB57F7AF31}" srcOrd="3" destOrd="0" presId="urn:microsoft.com/office/officeart/2005/8/layout/hProcess11"/>
    <dgm:cxn modelId="{CD4156AF-5977-47D3-99EA-D01DA3758CE7}" type="presParOf" srcId="{073857E6-08C6-44F8-8518-B63B3C094DC3}" destId="{DEBCE752-C36D-40C2-B125-63C4432A5979}" srcOrd="4" destOrd="0" presId="urn:microsoft.com/office/officeart/2005/8/layout/hProcess11"/>
    <dgm:cxn modelId="{C59C7A27-1826-46FD-9EB9-053760B271DD}" type="presParOf" srcId="{DEBCE752-C36D-40C2-B125-63C4432A5979}" destId="{3D4FA3B5-FDFF-420A-B975-BE4239C3EFB3}" srcOrd="0" destOrd="0" presId="urn:microsoft.com/office/officeart/2005/8/layout/hProcess11"/>
    <dgm:cxn modelId="{A2A87168-890B-4311-B473-68831F8AF787}" type="presParOf" srcId="{DEBCE752-C36D-40C2-B125-63C4432A5979}" destId="{634701B4-DC47-4C6C-B4E5-40DC288EE35B}" srcOrd="1" destOrd="0" presId="urn:microsoft.com/office/officeart/2005/8/layout/hProcess11"/>
    <dgm:cxn modelId="{6B5416F6-18A2-44FC-92E3-4110DA098BD0}" type="presParOf" srcId="{DEBCE752-C36D-40C2-B125-63C4432A5979}" destId="{13F3687C-47B7-48DC-B1E5-A34B92F96DD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7C33AB-0820-4815-9B88-99E29E8E0A51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ED09801-8461-4295-971A-A583106CEC09}">
      <dgm:prSet phldrT="[Text]" custT="1"/>
      <dgm:spPr/>
      <dgm:t>
        <a:bodyPr/>
        <a:lstStyle/>
        <a:p>
          <a:pPr rtl="0"/>
          <a:r>
            <a:rPr lang="en-US" sz="2500">
              <a:latin typeface="Calibri" panose="020F0502020204030204"/>
            </a:rPr>
            <a:t>Generate XML Files</a:t>
          </a:r>
          <a:endParaRPr lang="en-US" sz="2500"/>
        </a:p>
      </dgm:t>
    </dgm:pt>
    <dgm:pt modelId="{B4F8E296-0129-4AC8-A027-2830B8CBCA22}" type="parTrans" cxnId="{8B6ADCCC-173D-4D1F-97D2-B91C2CC5741B}">
      <dgm:prSet/>
      <dgm:spPr/>
      <dgm:t>
        <a:bodyPr/>
        <a:lstStyle/>
        <a:p>
          <a:endParaRPr lang="en-US"/>
        </a:p>
      </dgm:t>
    </dgm:pt>
    <dgm:pt modelId="{93E20282-618F-446C-A7C0-98C41B0974CE}" type="sibTrans" cxnId="{8B6ADCCC-173D-4D1F-97D2-B91C2CC5741B}">
      <dgm:prSet/>
      <dgm:spPr/>
      <dgm:t>
        <a:bodyPr/>
        <a:lstStyle/>
        <a:p>
          <a:endParaRPr lang="en-US"/>
        </a:p>
      </dgm:t>
    </dgm:pt>
    <dgm:pt modelId="{8CF7C98A-058B-4391-9E06-7DD7F992DB83}">
      <dgm:prSet phldrT="[Text]" custT="1"/>
      <dgm:spPr/>
      <dgm:t>
        <a:bodyPr/>
        <a:lstStyle/>
        <a:p>
          <a:r>
            <a:rPr lang="en-US" sz="2500"/>
            <a:t>Analyze the Data</a:t>
          </a:r>
        </a:p>
      </dgm:t>
    </dgm:pt>
    <dgm:pt modelId="{8AAEF678-8B3C-47BB-8F18-6A95B7C375A3}" type="parTrans" cxnId="{40E58D4B-A6C7-4392-AE80-0CE6B8453FEA}">
      <dgm:prSet/>
      <dgm:spPr/>
      <dgm:t>
        <a:bodyPr/>
        <a:lstStyle/>
        <a:p>
          <a:endParaRPr lang="en-US"/>
        </a:p>
      </dgm:t>
    </dgm:pt>
    <dgm:pt modelId="{FADDE6C8-B579-4A81-8C16-A44ECD1BD72F}" type="sibTrans" cxnId="{40E58D4B-A6C7-4392-AE80-0CE6B8453FEA}">
      <dgm:prSet/>
      <dgm:spPr/>
      <dgm:t>
        <a:bodyPr/>
        <a:lstStyle/>
        <a:p>
          <a:endParaRPr lang="en-US"/>
        </a:p>
      </dgm:t>
    </dgm:pt>
    <dgm:pt modelId="{93995DEB-7D94-4F18-9A71-7A5EEF146380}">
      <dgm:prSet phldrT="[Text]" custT="1"/>
      <dgm:spPr/>
      <dgm:t>
        <a:bodyPr/>
        <a:lstStyle/>
        <a:p>
          <a:r>
            <a:rPr lang="en-US" sz="2500"/>
            <a:t>Design Database</a:t>
          </a:r>
        </a:p>
      </dgm:t>
    </dgm:pt>
    <dgm:pt modelId="{0C305E0E-5994-4950-B2E1-F69C3D21C318}" type="parTrans" cxnId="{19FE522A-1DD9-402A-91DC-BBBDE97F1D74}">
      <dgm:prSet/>
      <dgm:spPr/>
      <dgm:t>
        <a:bodyPr/>
        <a:lstStyle/>
        <a:p>
          <a:endParaRPr lang="en-US"/>
        </a:p>
      </dgm:t>
    </dgm:pt>
    <dgm:pt modelId="{B8471103-1D35-4DEE-94B6-1013C0CF37E3}" type="sibTrans" cxnId="{19FE522A-1DD9-402A-91DC-BBBDE97F1D74}">
      <dgm:prSet/>
      <dgm:spPr/>
      <dgm:t>
        <a:bodyPr/>
        <a:lstStyle/>
        <a:p>
          <a:endParaRPr lang="en-US"/>
        </a:p>
      </dgm:t>
    </dgm:pt>
    <dgm:pt modelId="{EFE315AE-09A8-4591-B8DA-1BB0C49A993A}">
      <dgm:prSet phldrT="[Text]" custT="1"/>
      <dgm:spPr/>
      <dgm:t>
        <a:bodyPr/>
        <a:lstStyle/>
        <a:p>
          <a:r>
            <a:rPr lang="en-US" sz="2500"/>
            <a:t>C++ Parser</a:t>
          </a:r>
        </a:p>
      </dgm:t>
    </dgm:pt>
    <dgm:pt modelId="{EAE6E57F-1A4B-43DC-8C9C-06710FF7E968}" type="parTrans" cxnId="{F9FBB6B7-A58B-4FF3-85B1-93FEEFB358CE}">
      <dgm:prSet/>
      <dgm:spPr/>
      <dgm:t>
        <a:bodyPr/>
        <a:lstStyle/>
        <a:p>
          <a:endParaRPr lang="en-US"/>
        </a:p>
      </dgm:t>
    </dgm:pt>
    <dgm:pt modelId="{5489F142-5ABE-4342-927E-63BBB289C307}" type="sibTrans" cxnId="{F9FBB6B7-A58B-4FF3-85B1-93FEEFB358CE}">
      <dgm:prSet/>
      <dgm:spPr/>
      <dgm:t>
        <a:bodyPr/>
        <a:lstStyle/>
        <a:p>
          <a:endParaRPr lang="en-US"/>
        </a:p>
      </dgm:t>
    </dgm:pt>
    <dgm:pt modelId="{E90B9A46-5308-4851-9E1B-4BE853A78CFF}" type="pres">
      <dgm:prSet presAssocID="{9F7C33AB-0820-4815-9B88-99E29E8E0A51}" presName="Name0" presStyleCnt="0">
        <dgm:presLayoutVars>
          <dgm:dir/>
          <dgm:resizeHandles val="exact"/>
        </dgm:presLayoutVars>
      </dgm:prSet>
      <dgm:spPr/>
    </dgm:pt>
    <dgm:pt modelId="{1C84763D-CF14-444E-8DE0-8D9975D37593}" type="pres">
      <dgm:prSet presAssocID="{9F7C33AB-0820-4815-9B88-99E29E8E0A51}" presName="arrow" presStyleLbl="bgShp" presStyleIdx="0" presStyleCnt="1" custLinFactNeighborX="375" custLinFactNeighborY="-937"/>
      <dgm:spPr/>
    </dgm:pt>
    <dgm:pt modelId="{073857E6-08C6-44F8-8518-B63B3C094DC3}" type="pres">
      <dgm:prSet presAssocID="{9F7C33AB-0820-4815-9B88-99E29E8E0A51}" presName="points" presStyleCnt="0"/>
      <dgm:spPr/>
    </dgm:pt>
    <dgm:pt modelId="{D7B82104-1089-4B13-9344-1744B3A3D99B}" type="pres">
      <dgm:prSet presAssocID="{BED09801-8461-4295-971A-A583106CEC09}" presName="compositeA" presStyleCnt="0"/>
      <dgm:spPr/>
    </dgm:pt>
    <dgm:pt modelId="{EC07724B-7D97-4257-A2EF-56A56D1E0607}" type="pres">
      <dgm:prSet presAssocID="{BED09801-8461-4295-971A-A583106CEC09}" presName="textA" presStyleLbl="revTx" presStyleIdx="0" presStyleCnt="4">
        <dgm:presLayoutVars>
          <dgm:bulletEnabled val="1"/>
        </dgm:presLayoutVars>
      </dgm:prSet>
      <dgm:spPr/>
    </dgm:pt>
    <dgm:pt modelId="{1DFC99D5-E373-4C91-BA54-DB9394584DD2}" type="pres">
      <dgm:prSet presAssocID="{BED09801-8461-4295-971A-A583106CEC09}" presName="circleA" presStyleLbl="node1" presStyleIdx="0" presStyleCnt="4"/>
      <dgm:spPr/>
    </dgm:pt>
    <dgm:pt modelId="{2B51DC24-5194-44B5-B795-4ABA3AFF6F87}" type="pres">
      <dgm:prSet presAssocID="{BED09801-8461-4295-971A-A583106CEC09}" presName="spaceA" presStyleCnt="0"/>
      <dgm:spPr/>
    </dgm:pt>
    <dgm:pt modelId="{5C555BA3-C98F-4EB0-90CE-7B399D8BBF01}" type="pres">
      <dgm:prSet presAssocID="{93E20282-618F-446C-A7C0-98C41B0974CE}" presName="space" presStyleCnt="0"/>
      <dgm:spPr/>
    </dgm:pt>
    <dgm:pt modelId="{FC9F57EC-0CD9-4807-9384-D9F35893AECC}" type="pres">
      <dgm:prSet presAssocID="{8CF7C98A-058B-4391-9E06-7DD7F992DB83}" presName="compositeB" presStyleCnt="0"/>
      <dgm:spPr/>
    </dgm:pt>
    <dgm:pt modelId="{9ACDB694-27F8-4E12-B31A-903A1479A1DC}" type="pres">
      <dgm:prSet presAssocID="{8CF7C98A-058B-4391-9E06-7DD7F992DB83}" presName="textB" presStyleLbl="revTx" presStyleIdx="1" presStyleCnt="4">
        <dgm:presLayoutVars>
          <dgm:bulletEnabled val="1"/>
        </dgm:presLayoutVars>
      </dgm:prSet>
      <dgm:spPr/>
    </dgm:pt>
    <dgm:pt modelId="{7FD69B05-1B21-4C94-BE53-32A1356F50BE}" type="pres">
      <dgm:prSet presAssocID="{8CF7C98A-058B-4391-9E06-7DD7F992DB83}" presName="circleB" presStyleLbl="node1" presStyleIdx="1" presStyleCnt="4"/>
      <dgm:spPr/>
    </dgm:pt>
    <dgm:pt modelId="{2EC5F05C-9C56-4E1A-8A1B-EE71B4BAF776}" type="pres">
      <dgm:prSet presAssocID="{8CF7C98A-058B-4391-9E06-7DD7F992DB83}" presName="spaceB" presStyleCnt="0"/>
      <dgm:spPr/>
    </dgm:pt>
    <dgm:pt modelId="{89ABF55C-3DF7-456C-BEBE-43EB57F7AF31}" type="pres">
      <dgm:prSet presAssocID="{FADDE6C8-B579-4A81-8C16-A44ECD1BD72F}" presName="space" presStyleCnt="0"/>
      <dgm:spPr/>
    </dgm:pt>
    <dgm:pt modelId="{DEBCE752-C36D-40C2-B125-63C4432A5979}" type="pres">
      <dgm:prSet presAssocID="{93995DEB-7D94-4F18-9A71-7A5EEF146380}" presName="compositeA" presStyleCnt="0"/>
      <dgm:spPr/>
    </dgm:pt>
    <dgm:pt modelId="{3D4FA3B5-FDFF-420A-B975-BE4239C3EFB3}" type="pres">
      <dgm:prSet presAssocID="{93995DEB-7D94-4F18-9A71-7A5EEF146380}" presName="textA" presStyleLbl="revTx" presStyleIdx="2" presStyleCnt="4">
        <dgm:presLayoutVars>
          <dgm:bulletEnabled val="1"/>
        </dgm:presLayoutVars>
      </dgm:prSet>
      <dgm:spPr/>
    </dgm:pt>
    <dgm:pt modelId="{634701B4-DC47-4C6C-B4E5-40DC288EE35B}" type="pres">
      <dgm:prSet presAssocID="{93995DEB-7D94-4F18-9A71-7A5EEF146380}" presName="circleA" presStyleLbl="node1" presStyleIdx="2" presStyleCnt="4"/>
      <dgm:spPr/>
    </dgm:pt>
    <dgm:pt modelId="{13F3687C-47B7-48DC-B1E5-A34B92F96DD4}" type="pres">
      <dgm:prSet presAssocID="{93995DEB-7D94-4F18-9A71-7A5EEF146380}" presName="spaceA" presStyleCnt="0"/>
      <dgm:spPr/>
    </dgm:pt>
    <dgm:pt modelId="{9537CC07-ACC6-4C73-8C17-676BC351E75C}" type="pres">
      <dgm:prSet presAssocID="{B8471103-1D35-4DEE-94B6-1013C0CF37E3}" presName="space" presStyleCnt="0"/>
      <dgm:spPr/>
    </dgm:pt>
    <dgm:pt modelId="{92449156-928B-4989-888D-F526A6C55155}" type="pres">
      <dgm:prSet presAssocID="{EFE315AE-09A8-4591-B8DA-1BB0C49A993A}" presName="compositeB" presStyleCnt="0"/>
      <dgm:spPr/>
    </dgm:pt>
    <dgm:pt modelId="{1C0A40EA-2903-4453-A421-9DE9727D11D5}" type="pres">
      <dgm:prSet presAssocID="{EFE315AE-09A8-4591-B8DA-1BB0C49A993A}" presName="textB" presStyleLbl="revTx" presStyleIdx="3" presStyleCnt="4">
        <dgm:presLayoutVars>
          <dgm:bulletEnabled val="1"/>
        </dgm:presLayoutVars>
      </dgm:prSet>
      <dgm:spPr/>
    </dgm:pt>
    <dgm:pt modelId="{E705EA93-9D9A-433F-BE2D-88693C399755}" type="pres">
      <dgm:prSet presAssocID="{EFE315AE-09A8-4591-B8DA-1BB0C49A993A}" presName="circleB" presStyleLbl="node1" presStyleIdx="3" presStyleCnt="4"/>
      <dgm:spPr/>
    </dgm:pt>
    <dgm:pt modelId="{10B8A533-8EB7-436B-9F03-FA5D024D9BE5}" type="pres">
      <dgm:prSet presAssocID="{EFE315AE-09A8-4591-B8DA-1BB0C49A993A}" presName="spaceB" presStyleCnt="0"/>
      <dgm:spPr/>
    </dgm:pt>
  </dgm:ptLst>
  <dgm:cxnLst>
    <dgm:cxn modelId="{161AE322-5932-4913-BF7C-F2CC8E820F83}" type="presOf" srcId="{9F7C33AB-0820-4815-9B88-99E29E8E0A51}" destId="{E90B9A46-5308-4851-9E1B-4BE853A78CFF}" srcOrd="0" destOrd="0" presId="urn:microsoft.com/office/officeart/2005/8/layout/hProcess11"/>
    <dgm:cxn modelId="{19FE522A-1DD9-402A-91DC-BBBDE97F1D74}" srcId="{9F7C33AB-0820-4815-9B88-99E29E8E0A51}" destId="{93995DEB-7D94-4F18-9A71-7A5EEF146380}" srcOrd="2" destOrd="0" parTransId="{0C305E0E-5994-4950-B2E1-F69C3D21C318}" sibTransId="{B8471103-1D35-4DEE-94B6-1013C0CF37E3}"/>
    <dgm:cxn modelId="{40E58D4B-A6C7-4392-AE80-0CE6B8453FEA}" srcId="{9F7C33AB-0820-4815-9B88-99E29E8E0A51}" destId="{8CF7C98A-058B-4391-9E06-7DD7F992DB83}" srcOrd="1" destOrd="0" parTransId="{8AAEF678-8B3C-47BB-8F18-6A95B7C375A3}" sibTransId="{FADDE6C8-B579-4A81-8C16-A44ECD1BD72F}"/>
    <dgm:cxn modelId="{72DD7052-B578-4B8F-8994-FEA788ED478B}" type="presOf" srcId="{BED09801-8461-4295-971A-A583106CEC09}" destId="{EC07724B-7D97-4257-A2EF-56A56D1E0607}" srcOrd="0" destOrd="0" presId="urn:microsoft.com/office/officeart/2005/8/layout/hProcess11"/>
    <dgm:cxn modelId="{EA58DC87-0DBE-436A-B39B-B864DB707B31}" type="presOf" srcId="{EFE315AE-09A8-4591-B8DA-1BB0C49A993A}" destId="{1C0A40EA-2903-4453-A421-9DE9727D11D5}" srcOrd="0" destOrd="0" presId="urn:microsoft.com/office/officeart/2005/8/layout/hProcess11"/>
    <dgm:cxn modelId="{7EAABBA4-1E39-4F8E-8E85-F79EE6BA1460}" type="presOf" srcId="{93995DEB-7D94-4F18-9A71-7A5EEF146380}" destId="{3D4FA3B5-FDFF-420A-B975-BE4239C3EFB3}" srcOrd="0" destOrd="0" presId="urn:microsoft.com/office/officeart/2005/8/layout/hProcess11"/>
    <dgm:cxn modelId="{F9FBB6B7-A58B-4FF3-85B1-93FEEFB358CE}" srcId="{9F7C33AB-0820-4815-9B88-99E29E8E0A51}" destId="{EFE315AE-09A8-4591-B8DA-1BB0C49A993A}" srcOrd="3" destOrd="0" parTransId="{EAE6E57F-1A4B-43DC-8C9C-06710FF7E968}" sibTransId="{5489F142-5ABE-4342-927E-63BBB289C307}"/>
    <dgm:cxn modelId="{8B6ADCCC-173D-4D1F-97D2-B91C2CC5741B}" srcId="{9F7C33AB-0820-4815-9B88-99E29E8E0A51}" destId="{BED09801-8461-4295-971A-A583106CEC09}" srcOrd="0" destOrd="0" parTransId="{B4F8E296-0129-4AC8-A027-2830B8CBCA22}" sibTransId="{93E20282-618F-446C-A7C0-98C41B0974CE}"/>
    <dgm:cxn modelId="{2E2D46D0-8A40-4445-8C1F-ECB215D2A9C6}" type="presOf" srcId="{8CF7C98A-058B-4391-9E06-7DD7F992DB83}" destId="{9ACDB694-27F8-4E12-B31A-903A1479A1DC}" srcOrd="0" destOrd="0" presId="urn:microsoft.com/office/officeart/2005/8/layout/hProcess11"/>
    <dgm:cxn modelId="{49346E2A-B038-4BF9-BAD5-A0C44FD6894E}" type="presParOf" srcId="{E90B9A46-5308-4851-9E1B-4BE853A78CFF}" destId="{1C84763D-CF14-444E-8DE0-8D9975D37593}" srcOrd="0" destOrd="0" presId="urn:microsoft.com/office/officeart/2005/8/layout/hProcess11"/>
    <dgm:cxn modelId="{492F1CE5-CB56-4FF1-8ED0-BAEA3AC29E6B}" type="presParOf" srcId="{E90B9A46-5308-4851-9E1B-4BE853A78CFF}" destId="{073857E6-08C6-44F8-8518-B63B3C094DC3}" srcOrd="1" destOrd="0" presId="urn:microsoft.com/office/officeart/2005/8/layout/hProcess11"/>
    <dgm:cxn modelId="{A9C2ADD8-51F1-48CA-8264-A40ED3DF3295}" type="presParOf" srcId="{073857E6-08C6-44F8-8518-B63B3C094DC3}" destId="{D7B82104-1089-4B13-9344-1744B3A3D99B}" srcOrd="0" destOrd="0" presId="urn:microsoft.com/office/officeart/2005/8/layout/hProcess11"/>
    <dgm:cxn modelId="{15406383-D3D6-4150-9B89-DFBBAFD9E3B5}" type="presParOf" srcId="{D7B82104-1089-4B13-9344-1744B3A3D99B}" destId="{EC07724B-7D97-4257-A2EF-56A56D1E0607}" srcOrd="0" destOrd="0" presId="urn:microsoft.com/office/officeart/2005/8/layout/hProcess11"/>
    <dgm:cxn modelId="{A426EB53-E178-4B8F-ACCF-B43ED5CB2791}" type="presParOf" srcId="{D7B82104-1089-4B13-9344-1744B3A3D99B}" destId="{1DFC99D5-E373-4C91-BA54-DB9394584DD2}" srcOrd="1" destOrd="0" presId="urn:microsoft.com/office/officeart/2005/8/layout/hProcess11"/>
    <dgm:cxn modelId="{16FD5890-08A6-4EBF-A60E-0089172568C5}" type="presParOf" srcId="{D7B82104-1089-4B13-9344-1744B3A3D99B}" destId="{2B51DC24-5194-44B5-B795-4ABA3AFF6F87}" srcOrd="2" destOrd="0" presId="urn:microsoft.com/office/officeart/2005/8/layout/hProcess11"/>
    <dgm:cxn modelId="{F8148FFE-5A9B-46A2-A5E2-51D70B0EC814}" type="presParOf" srcId="{073857E6-08C6-44F8-8518-B63B3C094DC3}" destId="{5C555BA3-C98F-4EB0-90CE-7B399D8BBF01}" srcOrd="1" destOrd="0" presId="urn:microsoft.com/office/officeart/2005/8/layout/hProcess11"/>
    <dgm:cxn modelId="{7179DBE4-6BA3-4D01-83B4-8B73F39BBFC9}" type="presParOf" srcId="{073857E6-08C6-44F8-8518-B63B3C094DC3}" destId="{FC9F57EC-0CD9-4807-9384-D9F35893AECC}" srcOrd="2" destOrd="0" presId="urn:microsoft.com/office/officeart/2005/8/layout/hProcess11"/>
    <dgm:cxn modelId="{5DFDBDA2-08E9-444F-9E6D-D6088BD8B6FD}" type="presParOf" srcId="{FC9F57EC-0CD9-4807-9384-D9F35893AECC}" destId="{9ACDB694-27F8-4E12-B31A-903A1479A1DC}" srcOrd="0" destOrd="0" presId="urn:microsoft.com/office/officeart/2005/8/layout/hProcess11"/>
    <dgm:cxn modelId="{5DF5A890-FA08-4549-87AB-18E746077A63}" type="presParOf" srcId="{FC9F57EC-0CD9-4807-9384-D9F35893AECC}" destId="{7FD69B05-1B21-4C94-BE53-32A1356F50BE}" srcOrd="1" destOrd="0" presId="urn:microsoft.com/office/officeart/2005/8/layout/hProcess11"/>
    <dgm:cxn modelId="{E27C8FA4-7641-425C-879E-CF47B99F3B68}" type="presParOf" srcId="{FC9F57EC-0CD9-4807-9384-D9F35893AECC}" destId="{2EC5F05C-9C56-4E1A-8A1B-EE71B4BAF776}" srcOrd="2" destOrd="0" presId="urn:microsoft.com/office/officeart/2005/8/layout/hProcess11"/>
    <dgm:cxn modelId="{EB1C905F-ECFE-45CB-99DF-17A98751875A}" type="presParOf" srcId="{073857E6-08C6-44F8-8518-B63B3C094DC3}" destId="{89ABF55C-3DF7-456C-BEBE-43EB57F7AF31}" srcOrd="3" destOrd="0" presId="urn:microsoft.com/office/officeart/2005/8/layout/hProcess11"/>
    <dgm:cxn modelId="{CD4156AF-5977-47D3-99EA-D01DA3758CE7}" type="presParOf" srcId="{073857E6-08C6-44F8-8518-B63B3C094DC3}" destId="{DEBCE752-C36D-40C2-B125-63C4432A5979}" srcOrd="4" destOrd="0" presId="urn:microsoft.com/office/officeart/2005/8/layout/hProcess11"/>
    <dgm:cxn modelId="{C59C7A27-1826-46FD-9EB9-053760B271DD}" type="presParOf" srcId="{DEBCE752-C36D-40C2-B125-63C4432A5979}" destId="{3D4FA3B5-FDFF-420A-B975-BE4239C3EFB3}" srcOrd="0" destOrd="0" presId="urn:microsoft.com/office/officeart/2005/8/layout/hProcess11"/>
    <dgm:cxn modelId="{A2A87168-890B-4311-B473-68831F8AF787}" type="presParOf" srcId="{DEBCE752-C36D-40C2-B125-63C4432A5979}" destId="{634701B4-DC47-4C6C-B4E5-40DC288EE35B}" srcOrd="1" destOrd="0" presId="urn:microsoft.com/office/officeart/2005/8/layout/hProcess11"/>
    <dgm:cxn modelId="{6B5416F6-18A2-44FC-92E3-4110DA098BD0}" type="presParOf" srcId="{DEBCE752-C36D-40C2-B125-63C4432A5979}" destId="{13F3687C-47B7-48DC-B1E5-A34B92F96DD4}" srcOrd="2" destOrd="0" presId="urn:microsoft.com/office/officeart/2005/8/layout/hProcess11"/>
    <dgm:cxn modelId="{AE311937-8A27-49CD-8BBE-6C8790BD89E6}" type="presParOf" srcId="{073857E6-08C6-44F8-8518-B63B3C094DC3}" destId="{9537CC07-ACC6-4C73-8C17-676BC351E75C}" srcOrd="5" destOrd="0" presId="urn:microsoft.com/office/officeart/2005/8/layout/hProcess11"/>
    <dgm:cxn modelId="{5AF6101B-A34B-4B7E-89A1-28C0794D91F6}" type="presParOf" srcId="{073857E6-08C6-44F8-8518-B63B3C094DC3}" destId="{92449156-928B-4989-888D-F526A6C55155}" srcOrd="6" destOrd="0" presId="urn:microsoft.com/office/officeart/2005/8/layout/hProcess11"/>
    <dgm:cxn modelId="{B9383126-3244-4D18-A954-0713FF09F14E}" type="presParOf" srcId="{92449156-928B-4989-888D-F526A6C55155}" destId="{1C0A40EA-2903-4453-A421-9DE9727D11D5}" srcOrd="0" destOrd="0" presId="urn:microsoft.com/office/officeart/2005/8/layout/hProcess11"/>
    <dgm:cxn modelId="{61507C29-D11A-42C5-B5DC-8038505D99E0}" type="presParOf" srcId="{92449156-928B-4989-888D-F526A6C55155}" destId="{E705EA93-9D9A-433F-BE2D-88693C399755}" srcOrd="1" destOrd="0" presId="urn:microsoft.com/office/officeart/2005/8/layout/hProcess11"/>
    <dgm:cxn modelId="{F5F2D352-7A77-4805-97D0-41EFA4A132A4}" type="presParOf" srcId="{92449156-928B-4989-888D-F526A6C55155}" destId="{10B8A533-8EB7-436B-9F03-FA5D024D9BE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7C33AB-0820-4815-9B88-99E29E8E0A51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ED09801-8461-4295-971A-A583106CEC09}">
      <dgm:prSet phldrT="[Text]" custT="1"/>
      <dgm:spPr/>
      <dgm:t>
        <a:bodyPr/>
        <a:lstStyle/>
        <a:p>
          <a:pPr rtl="0"/>
          <a:r>
            <a:rPr lang="en-US" sz="2500">
              <a:latin typeface="Calibri" panose="020F0502020204030204"/>
            </a:rPr>
            <a:t>Generate XML Files</a:t>
          </a:r>
          <a:endParaRPr lang="en-US" sz="2500"/>
        </a:p>
      </dgm:t>
    </dgm:pt>
    <dgm:pt modelId="{B4F8E296-0129-4AC8-A027-2830B8CBCA22}" type="parTrans" cxnId="{8B6ADCCC-173D-4D1F-97D2-B91C2CC5741B}">
      <dgm:prSet/>
      <dgm:spPr/>
      <dgm:t>
        <a:bodyPr/>
        <a:lstStyle/>
        <a:p>
          <a:endParaRPr lang="en-US"/>
        </a:p>
      </dgm:t>
    </dgm:pt>
    <dgm:pt modelId="{93E20282-618F-446C-A7C0-98C41B0974CE}" type="sibTrans" cxnId="{8B6ADCCC-173D-4D1F-97D2-B91C2CC5741B}">
      <dgm:prSet/>
      <dgm:spPr/>
      <dgm:t>
        <a:bodyPr/>
        <a:lstStyle/>
        <a:p>
          <a:endParaRPr lang="en-US"/>
        </a:p>
      </dgm:t>
    </dgm:pt>
    <dgm:pt modelId="{8CF7C98A-058B-4391-9E06-7DD7F992DB83}">
      <dgm:prSet phldrT="[Text]" custT="1"/>
      <dgm:spPr/>
      <dgm:t>
        <a:bodyPr/>
        <a:lstStyle/>
        <a:p>
          <a:r>
            <a:rPr lang="en-US" sz="2500"/>
            <a:t>Analyze the Data</a:t>
          </a:r>
        </a:p>
      </dgm:t>
    </dgm:pt>
    <dgm:pt modelId="{8AAEF678-8B3C-47BB-8F18-6A95B7C375A3}" type="parTrans" cxnId="{40E58D4B-A6C7-4392-AE80-0CE6B8453FEA}">
      <dgm:prSet/>
      <dgm:spPr/>
      <dgm:t>
        <a:bodyPr/>
        <a:lstStyle/>
        <a:p>
          <a:endParaRPr lang="en-US"/>
        </a:p>
      </dgm:t>
    </dgm:pt>
    <dgm:pt modelId="{FADDE6C8-B579-4A81-8C16-A44ECD1BD72F}" type="sibTrans" cxnId="{40E58D4B-A6C7-4392-AE80-0CE6B8453FEA}">
      <dgm:prSet/>
      <dgm:spPr/>
      <dgm:t>
        <a:bodyPr/>
        <a:lstStyle/>
        <a:p>
          <a:endParaRPr lang="en-US"/>
        </a:p>
      </dgm:t>
    </dgm:pt>
    <dgm:pt modelId="{93995DEB-7D94-4F18-9A71-7A5EEF146380}">
      <dgm:prSet phldrT="[Text]" custT="1"/>
      <dgm:spPr/>
      <dgm:t>
        <a:bodyPr/>
        <a:lstStyle/>
        <a:p>
          <a:r>
            <a:rPr lang="en-US" sz="2500"/>
            <a:t>Design Database</a:t>
          </a:r>
        </a:p>
      </dgm:t>
    </dgm:pt>
    <dgm:pt modelId="{0C305E0E-5994-4950-B2E1-F69C3D21C318}" type="parTrans" cxnId="{19FE522A-1DD9-402A-91DC-BBBDE97F1D74}">
      <dgm:prSet/>
      <dgm:spPr/>
      <dgm:t>
        <a:bodyPr/>
        <a:lstStyle/>
        <a:p>
          <a:endParaRPr lang="en-US"/>
        </a:p>
      </dgm:t>
    </dgm:pt>
    <dgm:pt modelId="{B8471103-1D35-4DEE-94B6-1013C0CF37E3}" type="sibTrans" cxnId="{19FE522A-1DD9-402A-91DC-BBBDE97F1D74}">
      <dgm:prSet/>
      <dgm:spPr/>
      <dgm:t>
        <a:bodyPr/>
        <a:lstStyle/>
        <a:p>
          <a:endParaRPr lang="en-US"/>
        </a:p>
      </dgm:t>
    </dgm:pt>
    <dgm:pt modelId="{EFE315AE-09A8-4591-B8DA-1BB0C49A993A}">
      <dgm:prSet phldrT="[Text]" custT="1"/>
      <dgm:spPr/>
      <dgm:t>
        <a:bodyPr/>
        <a:lstStyle/>
        <a:p>
          <a:r>
            <a:rPr lang="en-US" sz="2500"/>
            <a:t>C++ Parser</a:t>
          </a:r>
        </a:p>
      </dgm:t>
    </dgm:pt>
    <dgm:pt modelId="{EAE6E57F-1A4B-43DC-8C9C-06710FF7E968}" type="parTrans" cxnId="{F9FBB6B7-A58B-4FF3-85B1-93FEEFB358CE}">
      <dgm:prSet/>
      <dgm:spPr/>
      <dgm:t>
        <a:bodyPr/>
        <a:lstStyle/>
        <a:p>
          <a:endParaRPr lang="en-US"/>
        </a:p>
      </dgm:t>
    </dgm:pt>
    <dgm:pt modelId="{5489F142-5ABE-4342-927E-63BBB289C307}" type="sibTrans" cxnId="{F9FBB6B7-A58B-4FF3-85B1-93FEEFB358CE}">
      <dgm:prSet/>
      <dgm:spPr/>
      <dgm:t>
        <a:bodyPr/>
        <a:lstStyle/>
        <a:p>
          <a:endParaRPr lang="en-US"/>
        </a:p>
      </dgm:t>
    </dgm:pt>
    <dgm:pt modelId="{962EB9FC-D865-49CE-808A-42B9D5E4DC6A}">
      <dgm:prSet phldrT="[Text]" custT="1"/>
      <dgm:spPr/>
      <dgm:t>
        <a:bodyPr/>
        <a:lstStyle/>
        <a:p>
          <a:r>
            <a:rPr lang="en-US" sz="2500"/>
            <a:t>Mapping</a:t>
          </a:r>
        </a:p>
      </dgm:t>
    </dgm:pt>
    <dgm:pt modelId="{471D6A44-1D55-4FD3-8006-F696C669BBEA}" type="parTrans" cxnId="{AE2AA78F-D7F4-411D-90B3-3C99169DFC27}">
      <dgm:prSet/>
      <dgm:spPr/>
      <dgm:t>
        <a:bodyPr/>
        <a:lstStyle/>
        <a:p>
          <a:endParaRPr lang="en-US"/>
        </a:p>
      </dgm:t>
    </dgm:pt>
    <dgm:pt modelId="{EDBE8FA3-FEB1-4E60-847C-50ED80FDE960}" type="sibTrans" cxnId="{AE2AA78F-D7F4-411D-90B3-3C99169DFC27}">
      <dgm:prSet/>
      <dgm:spPr/>
      <dgm:t>
        <a:bodyPr/>
        <a:lstStyle/>
        <a:p>
          <a:endParaRPr lang="en-US"/>
        </a:p>
      </dgm:t>
    </dgm:pt>
    <dgm:pt modelId="{E90B9A46-5308-4851-9E1B-4BE853A78CFF}" type="pres">
      <dgm:prSet presAssocID="{9F7C33AB-0820-4815-9B88-99E29E8E0A51}" presName="Name0" presStyleCnt="0">
        <dgm:presLayoutVars>
          <dgm:dir/>
          <dgm:resizeHandles val="exact"/>
        </dgm:presLayoutVars>
      </dgm:prSet>
      <dgm:spPr/>
    </dgm:pt>
    <dgm:pt modelId="{1C84763D-CF14-444E-8DE0-8D9975D37593}" type="pres">
      <dgm:prSet presAssocID="{9F7C33AB-0820-4815-9B88-99E29E8E0A51}" presName="arrow" presStyleLbl="bgShp" presStyleIdx="0" presStyleCnt="1" custLinFactNeighborX="375" custLinFactNeighborY="-937"/>
      <dgm:spPr/>
    </dgm:pt>
    <dgm:pt modelId="{073857E6-08C6-44F8-8518-B63B3C094DC3}" type="pres">
      <dgm:prSet presAssocID="{9F7C33AB-0820-4815-9B88-99E29E8E0A51}" presName="points" presStyleCnt="0"/>
      <dgm:spPr/>
    </dgm:pt>
    <dgm:pt modelId="{D7B82104-1089-4B13-9344-1744B3A3D99B}" type="pres">
      <dgm:prSet presAssocID="{BED09801-8461-4295-971A-A583106CEC09}" presName="compositeA" presStyleCnt="0"/>
      <dgm:spPr/>
    </dgm:pt>
    <dgm:pt modelId="{EC07724B-7D97-4257-A2EF-56A56D1E0607}" type="pres">
      <dgm:prSet presAssocID="{BED09801-8461-4295-971A-A583106CEC09}" presName="textA" presStyleLbl="revTx" presStyleIdx="0" presStyleCnt="5" custLinFactNeighborX="9429" custLinFactNeighborY="-1641">
        <dgm:presLayoutVars>
          <dgm:bulletEnabled val="1"/>
        </dgm:presLayoutVars>
      </dgm:prSet>
      <dgm:spPr/>
    </dgm:pt>
    <dgm:pt modelId="{1DFC99D5-E373-4C91-BA54-DB9394584DD2}" type="pres">
      <dgm:prSet presAssocID="{BED09801-8461-4295-971A-A583106CEC09}" presName="circleA" presStyleLbl="node1" presStyleIdx="0" presStyleCnt="5" custLinFactNeighborX="28125" custLinFactNeighborY="0"/>
      <dgm:spPr/>
    </dgm:pt>
    <dgm:pt modelId="{2B51DC24-5194-44B5-B795-4ABA3AFF6F87}" type="pres">
      <dgm:prSet presAssocID="{BED09801-8461-4295-971A-A583106CEC09}" presName="spaceA" presStyleCnt="0"/>
      <dgm:spPr/>
    </dgm:pt>
    <dgm:pt modelId="{5C555BA3-C98F-4EB0-90CE-7B399D8BBF01}" type="pres">
      <dgm:prSet presAssocID="{93E20282-618F-446C-A7C0-98C41B0974CE}" presName="space" presStyleCnt="0"/>
      <dgm:spPr/>
    </dgm:pt>
    <dgm:pt modelId="{FC9F57EC-0CD9-4807-9384-D9F35893AECC}" type="pres">
      <dgm:prSet presAssocID="{8CF7C98A-058B-4391-9E06-7DD7F992DB83}" presName="compositeB" presStyleCnt="0"/>
      <dgm:spPr/>
    </dgm:pt>
    <dgm:pt modelId="{9ACDB694-27F8-4E12-B31A-903A1479A1DC}" type="pres">
      <dgm:prSet presAssocID="{8CF7C98A-058B-4391-9E06-7DD7F992DB83}" presName="textB" presStyleLbl="revTx" presStyleIdx="1" presStyleCnt="5">
        <dgm:presLayoutVars>
          <dgm:bulletEnabled val="1"/>
        </dgm:presLayoutVars>
      </dgm:prSet>
      <dgm:spPr/>
    </dgm:pt>
    <dgm:pt modelId="{7FD69B05-1B21-4C94-BE53-32A1356F50BE}" type="pres">
      <dgm:prSet presAssocID="{8CF7C98A-058B-4391-9E06-7DD7F992DB83}" presName="circleB" presStyleLbl="node1" presStyleIdx="1" presStyleCnt="5"/>
      <dgm:spPr/>
    </dgm:pt>
    <dgm:pt modelId="{2EC5F05C-9C56-4E1A-8A1B-EE71B4BAF776}" type="pres">
      <dgm:prSet presAssocID="{8CF7C98A-058B-4391-9E06-7DD7F992DB83}" presName="spaceB" presStyleCnt="0"/>
      <dgm:spPr/>
    </dgm:pt>
    <dgm:pt modelId="{89ABF55C-3DF7-456C-BEBE-43EB57F7AF31}" type="pres">
      <dgm:prSet presAssocID="{FADDE6C8-B579-4A81-8C16-A44ECD1BD72F}" presName="space" presStyleCnt="0"/>
      <dgm:spPr/>
    </dgm:pt>
    <dgm:pt modelId="{DEBCE752-C36D-40C2-B125-63C4432A5979}" type="pres">
      <dgm:prSet presAssocID="{93995DEB-7D94-4F18-9A71-7A5EEF146380}" presName="compositeA" presStyleCnt="0"/>
      <dgm:spPr/>
    </dgm:pt>
    <dgm:pt modelId="{3D4FA3B5-FDFF-420A-B975-BE4239C3EFB3}" type="pres">
      <dgm:prSet presAssocID="{93995DEB-7D94-4F18-9A71-7A5EEF146380}" presName="textA" presStyleLbl="revTx" presStyleIdx="2" presStyleCnt="5">
        <dgm:presLayoutVars>
          <dgm:bulletEnabled val="1"/>
        </dgm:presLayoutVars>
      </dgm:prSet>
      <dgm:spPr/>
    </dgm:pt>
    <dgm:pt modelId="{634701B4-DC47-4C6C-B4E5-40DC288EE35B}" type="pres">
      <dgm:prSet presAssocID="{93995DEB-7D94-4F18-9A71-7A5EEF146380}" presName="circleA" presStyleLbl="node1" presStyleIdx="2" presStyleCnt="5"/>
      <dgm:spPr/>
    </dgm:pt>
    <dgm:pt modelId="{13F3687C-47B7-48DC-B1E5-A34B92F96DD4}" type="pres">
      <dgm:prSet presAssocID="{93995DEB-7D94-4F18-9A71-7A5EEF146380}" presName="spaceA" presStyleCnt="0"/>
      <dgm:spPr/>
    </dgm:pt>
    <dgm:pt modelId="{9537CC07-ACC6-4C73-8C17-676BC351E75C}" type="pres">
      <dgm:prSet presAssocID="{B8471103-1D35-4DEE-94B6-1013C0CF37E3}" presName="space" presStyleCnt="0"/>
      <dgm:spPr/>
    </dgm:pt>
    <dgm:pt modelId="{92449156-928B-4989-888D-F526A6C55155}" type="pres">
      <dgm:prSet presAssocID="{EFE315AE-09A8-4591-B8DA-1BB0C49A993A}" presName="compositeB" presStyleCnt="0"/>
      <dgm:spPr/>
    </dgm:pt>
    <dgm:pt modelId="{1C0A40EA-2903-4453-A421-9DE9727D11D5}" type="pres">
      <dgm:prSet presAssocID="{EFE315AE-09A8-4591-B8DA-1BB0C49A993A}" presName="textB" presStyleLbl="revTx" presStyleIdx="3" presStyleCnt="5">
        <dgm:presLayoutVars>
          <dgm:bulletEnabled val="1"/>
        </dgm:presLayoutVars>
      </dgm:prSet>
      <dgm:spPr/>
    </dgm:pt>
    <dgm:pt modelId="{E705EA93-9D9A-433F-BE2D-88693C399755}" type="pres">
      <dgm:prSet presAssocID="{EFE315AE-09A8-4591-B8DA-1BB0C49A993A}" presName="circleB" presStyleLbl="node1" presStyleIdx="3" presStyleCnt="5"/>
      <dgm:spPr/>
    </dgm:pt>
    <dgm:pt modelId="{10B8A533-8EB7-436B-9F03-FA5D024D9BE5}" type="pres">
      <dgm:prSet presAssocID="{EFE315AE-09A8-4591-B8DA-1BB0C49A993A}" presName="spaceB" presStyleCnt="0"/>
      <dgm:spPr/>
    </dgm:pt>
    <dgm:pt modelId="{277740A0-77F1-4936-8DE8-CF9DA7B268CE}" type="pres">
      <dgm:prSet presAssocID="{5489F142-5ABE-4342-927E-63BBB289C307}" presName="space" presStyleCnt="0"/>
      <dgm:spPr/>
    </dgm:pt>
    <dgm:pt modelId="{32DD1E76-4B59-4B07-986E-CA9A533777EA}" type="pres">
      <dgm:prSet presAssocID="{962EB9FC-D865-49CE-808A-42B9D5E4DC6A}" presName="compositeA" presStyleCnt="0"/>
      <dgm:spPr/>
    </dgm:pt>
    <dgm:pt modelId="{8FEDF5E5-95B4-4A93-ADA5-4BFFC8179758}" type="pres">
      <dgm:prSet presAssocID="{962EB9FC-D865-49CE-808A-42B9D5E4DC6A}" presName="textA" presStyleLbl="revTx" presStyleIdx="4" presStyleCnt="5">
        <dgm:presLayoutVars>
          <dgm:bulletEnabled val="1"/>
        </dgm:presLayoutVars>
      </dgm:prSet>
      <dgm:spPr/>
    </dgm:pt>
    <dgm:pt modelId="{DEAB9CCE-005B-4AC6-A9E1-A7DE5BF66B67}" type="pres">
      <dgm:prSet presAssocID="{962EB9FC-D865-49CE-808A-42B9D5E4DC6A}" presName="circleA" presStyleLbl="node1" presStyleIdx="4" presStyleCnt="5"/>
      <dgm:spPr/>
    </dgm:pt>
    <dgm:pt modelId="{F222C742-C6C9-42BE-AA6F-A32482F4ED49}" type="pres">
      <dgm:prSet presAssocID="{962EB9FC-D865-49CE-808A-42B9D5E4DC6A}" presName="spaceA" presStyleCnt="0"/>
      <dgm:spPr/>
    </dgm:pt>
  </dgm:ptLst>
  <dgm:cxnLst>
    <dgm:cxn modelId="{B917DA15-3E2B-4226-807F-3CF117FA44B5}" type="presOf" srcId="{962EB9FC-D865-49CE-808A-42B9D5E4DC6A}" destId="{8FEDF5E5-95B4-4A93-ADA5-4BFFC8179758}" srcOrd="0" destOrd="0" presId="urn:microsoft.com/office/officeart/2005/8/layout/hProcess11"/>
    <dgm:cxn modelId="{161AE322-5932-4913-BF7C-F2CC8E820F83}" type="presOf" srcId="{9F7C33AB-0820-4815-9B88-99E29E8E0A51}" destId="{E90B9A46-5308-4851-9E1B-4BE853A78CFF}" srcOrd="0" destOrd="0" presId="urn:microsoft.com/office/officeart/2005/8/layout/hProcess11"/>
    <dgm:cxn modelId="{19FE522A-1DD9-402A-91DC-BBBDE97F1D74}" srcId="{9F7C33AB-0820-4815-9B88-99E29E8E0A51}" destId="{93995DEB-7D94-4F18-9A71-7A5EEF146380}" srcOrd="2" destOrd="0" parTransId="{0C305E0E-5994-4950-B2E1-F69C3D21C318}" sibTransId="{B8471103-1D35-4DEE-94B6-1013C0CF37E3}"/>
    <dgm:cxn modelId="{40E58D4B-A6C7-4392-AE80-0CE6B8453FEA}" srcId="{9F7C33AB-0820-4815-9B88-99E29E8E0A51}" destId="{8CF7C98A-058B-4391-9E06-7DD7F992DB83}" srcOrd="1" destOrd="0" parTransId="{8AAEF678-8B3C-47BB-8F18-6A95B7C375A3}" sibTransId="{FADDE6C8-B579-4A81-8C16-A44ECD1BD72F}"/>
    <dgm:cxn modelId="{72DD7052-B578-4B8F-8994-FEA788ED478B}" type="presOf" srcId="{BED09801-8461-4295-971A-A583106CEC09}" destId="{EC07724B-7D97-4257-A2EF-56A56D1E0607}" srcOrd="0" destOrd="0" presId="urn:microsoft.com/office/officeart/2005/8/layout/hProcess11"/>
    <dgm:cxn modelId="{EA58DC87-0DBE-436A-B39B-B864DB707B31}" type="presOf" srcId="{EFE315AE-09A8-4591-B8DA-1BB0C49A993A}" destId="{1C0A40EA-2903-4453-A421-9DE9727D11D5}" srcOrd="0" destOrd="0" presId="urn:microsoft.com/office/officeart/2005/8/layout/hProcess11"/>
    <dgm:cxn modelId="{AE2AA78F-D7F4-411D-90B3-3C99169DFC27}" srcId="{9F7C33AB-0820-4815-9B88-99E29E8E0A51}" destId="{962EB9FC-D865-49CE-808A-42B9D5E4DC6A}" srcOrd="4" destOrd="0" parTransId="{471D6A44-1D55-4FD3-8006-F696C669BBEA}" sibTransId="{EDBE8FA3-FEB1-4E60-847C-50ED80FDE960}"/>
    <dgm:cxn modelId="{7EAABBA4-1E39-4F8E-8E85-F79EE6BA1460}" type="presOf" srcId="{93995DEB-7D94-4F18-9A71-7A5EEF146380}" destId="{3D4FA3B5-FDFF-420A-B975-BE4239C3EFB3}" srcOrd="0" destOrd="0" presId="urn:microsoft.com/office/officeart/2005/8/layout/hProcess11"/>
    <dgm:cxn modelId="{F9FBB6B7-A58B-4FF3-85B1-93FEEFB358CE}" srcId="{9F7C33AB-0820-4815-9B88-99E29E8E0A51}" destId="{EFE315AE-09A8-4591-B8DA-1BB0C49A993A}" srcOrd="3" destOrd="0" parTransId="{EAE6E57F-1A4B-43DC-8C9C-06710FF7E968}" sibTransId="{5489F142-5ABE-4342-927E-63BBB289C307}"/>
    <dgm:cxn modelId="{8B6ADCCC-173D-4D1F-97D2-B91C2CC5741B}" srcId="{9F7C33AB-0820-4815-9B88-99E29E8E0A51}" destId="{BED09801-8461-4295-971A-A583106CEC09}" srcOrd="0" destOrd="0" parTransId="{B4F8E296-0129-4AC8-A027-2830B8CBCA22}" sibTransId="{93E20282-618F-446C-A7C0-98C41B0974CE}"/>
    <dgm:cxn modelId="{2E2D46D0-8A40-4445-8C1F-ECB215D2A9C6}" type="presOf" srcId="{8CF7C98A-058B-4391-9E06-7DD7F992DB83}" destId="{9ACDB694-27F8-4E12-B31A-903A1479A1DC}" srcOrd="0" destOrd="0" presId="urn:microsoft.com/office/officeart/2005/8/layout/hProcess11"/>
    <dgm:cxn modelId="{49346E2A-B038-4BF9-BAD5-A0C44FD6894E}" type="presParOf" srcId="{E90B9A46-5308-4851-9E1B-4BE853A78CFF}" destId="{1C84763D-CF14-444E-8DE0-8D9975D37593}" srcOrd="0" destOrd="0" presId="urn:microsoft.com/office/officeart/2005/8/layout/hProcess11"/>
    <dgm:cxn modelId="{492F1CE5-CB56-4FF1-8ED0-BAEA3AC29E6B}" type="presParOf" srcId="{E90B9A46-5308-4851-9E1B-4BE853A78CFF}" destId="{073857E6-08C6-44F8-8518-B63B3C094DC3}" srcOrd="1" destOrd="0" presId="urn:microsoft.com/office/officeart/2005/8/layout/hProcess11"/>
    <dgm:cxn modelId="{A9C2ADD8-51F1-48CA-8264-A40ED3DF3295}" type="presParOf" srcId="{073857E6-08C6-44F8-8518-B63B3C094DC3}" destId="{D7B82104-1089-4B13-9344-1744B3A3D99B}" srcOrd="0" destOrd="0" presId="urn:microsoft.com/office/officeart/2005/8/layout/hProcess11"/>
    <dgm:cxn modelId="{15406383-D3D6-4150-9B89-DFBBAFD9E3B5}" type="presParOf" srcId="{D7B82104-1089-4B13-9344-1744B3A3D99B}" destId="{EC07724B-7D97-4257-A2EF-56A56D1E0607}" srcOrd="0" destOrd="0" presId="urn:microsoft.com/office/officeart/2005/8/layout/hProcess11"/>
    <dgm:cxn modelId="{A426EB53-E178-4B8F-ACCF-B43ED5CB2791}" type="presParOf" srcId="{D7B82104-1089-4B13-9344-1744B3A3D99B}" destId="{1DFC99D5-E373-4C91-BA54-DB9394584DD2}" srcOrd="1" destOrd="0" presId="urn:microsoft.com/office/officeart/2005/8/layout/hProcess11"/>
    <dgm:cxn modelId="{16FD5890-08A6-4EBF-A60E-0089172568C5}" type="presParOf" srcId="{D7B82104-1089-4B13-9344-1744B3A3D99B}" destId="{2B51DC24-5194-44B5-B795-4ABA3AFF6F87}" srcOrd="2" destOrd="0" presId="urn:microsoft.com/office/officeart/2005/8/layout/hProcess11"/>
    <dgm:cxn modelId="{F8148FFE-5A9B-46A2-A5E2-51D70B0EC814}" type="presParOf" srcId="{073857E6-08C6-44F8-8518-B63B3C094DC3}" destId="{5C555BA3-C98F-4EB0-90CE-7B399D8BBF01}" srcOrd="1" destOrd="0" presId="urn:microsoft.com/office/officeart/2005/8/layout/hProcess11"/>
    <dgm:cxn modelId="{7179DBE4-6BA3-4D01-83B4-8B73F39BBFC9}" type="presParOf" srcId="{073857E6-08C6-44F8-8518-B63B3C094DC3}" destId="{FC9F57EC-0CD9-4807-9384-D9F35893AECC}" srcOrd="2" destOrd="0" presId="urn:microsoft.com/office/officeart/2005/8/layout/hProcess11"/>
    <dgm:cxn modelId="{5DFDBDA2-08E9-444F-9E6D-D6088BD8B6FD}" type="presParOf" srcId="{FC9F57EC-0CD9-4807-9384-D9F35893AECC}" destId="{9ACDB694-27F8-4E12-B31A-903A1479A1DC}" srcOrd="0" destOrd="0" presId="urn:microsoft.com/office/officeart/2005/8/layout/hProcess11"/>
    <dgm:cxn modelId="{5DF5A890-FA08-4549-87AB-18E746077A63}" type="presParOf" srcId="{FC9F57EC-0CD9-4807-9384-D9F35893AECC}" destId="{7FD69B05-1B21-4C94-BE53-32A1356F50BE}" srcOrd="1" destOrd="0" presId="urn:microsoft.com/office/officeart/2005/8/layout/hProcess11"/>
    <dgm:cxn modelId="{E27C8FA4-7641-425C-879E-CF47B99F3B68}" type="presParOf" srcId="{FC9F57EC-0CD9-4807-9384-D9F35893AECC}" destId="{2EC5F05C-9C56-4E1A-8A1B-EE71B4BAF776}" srcOrd="2" destOrd="0" presId="urn:microsoft.com/office/officeart/2005/8/layout/hProcess11"/>
    <dgm:cxn modelId="{EB1C905F-ECFE-45CB-99DF-17A98751875A}" type="presParOf" srcId="{073857E6-08C6-44F8-8518-B63B3C094DC3}" destId="{89ABF55C-3DF7-456C-BEBE-43EB57F7AF31}" srcOrd="3" destOrd="0" presId="urn:microsoft.com/office/officeart/2005/8/layout/hProcess11"/>
    <dgm:cxn modelId="{CD4156AF-5977-47D3-99EA-D01DA3758CE7}" type="presParOf" srcId="{073857E6-08C6-44F8-8518-B63B3C094DC3}" destId="{DEBCE752-C36D-40C2-B125-63C4432A5979}" srcOrd="4" destOrd="0" presId="urn:microsoft.com/office/officeart/2005/8/layout/hProcess11"/>
    <dgm:cxn modelId="{C59C7A27-1826-46FD-9EB9-053760B271DD}" type="presParOf" srcId="{DEBCE752-C36D-40C2-B125-63C4432A5979}" destId="{3D4FA3B5-FDFF-420A-B975-BE4239C3EFB3}" srcOrd="0" destOrd="0" presId="urn:microsoft.com/office/officeart/2005/8/layout/hProcess11"/>
    <dgm:cxn modelId="{A2A87168-890B-4311-B473-68831F8AF787}" type="presParOf" srcId="{DEBCE752-C36D-40C2-B125-63C4432A5979}" destId="{634701B4-DC47-4C6C-B4E5-40DC288EE35B}" srcOrd="1" destOrd="0" presId="urn:microsoft.com/office/officeart/2005/8/layout/hProcess11"/>
    <dgm:cxn modelId="{6B5416F6-18A2-44FC-92E3-4110DA098BD0}" type="presParOf" srcId="{DEBCE752-C36D-40C2-B125-63C4432A5979}" destId="{13F3687C-47B7-48DC-B1E5-A34B92F96DD4}" srcOrd="2" destOrd="0" presId="urn:microsoft.com/office/officeart/2005/8/layout/hProcess11"/>
    <dgm:cxn modelId="{AE311937-8A27-49CD-8BBE-6C8790BD89E6}" type="presParOf" srcId="{073857E6-08C6-44F8-8518-B63B3C094DC3}" destId="{9537CC07-ACC6-4C73-8C17-676BC351E75C}" srcOrd="5" destOrd="0" presId="urn:microsoft.com/office/officeart/2005/8/layout/hProcess11"/>
    <dgm:cxn modelId="{5AF6101B-A34B-4B7E-89A1-28C0794D91F6}" type="presParOf" srcId="{073857E6-08C6-44F8-8518-B63B3C094DC3}" destId="{92449156-928B-4989-888D-F526A6C55155}" srcOrd="6" destOrd="0" presId="urn:microsoft.com/office/officeart/2005/8/layout/hProcess11"/>
    <dgm:cxn modelId="{B9383126-3244-4D18-A954-0713FF09F14E}" type="presParOf" srcId="{92449156-928B-4989-888D-F526A6C55155}" destId="{1C0A40EA-2903-4453-A421-9DE9727D11D5}" srcOrd="0" destOrd="0" presId="urn:microsoft.com/office/officeart/2005/8/layout/hProcess11"/>
    <dgm:cxn modelId="{61507C29-D11A-42C5-B5DC-8038505D99E0}" type="presParOf" srcId="{92449156-928B-4989-888D-F526A6C55155}" destId="{E705EA93-9D9A-433F-BE2D-88693C399755}" srcOrd="1" destOrd="0" presId="urn:microsoft.com/office/officeart/2005/8/layout/hProcess11"/>
    <dgm:cxn modelId="{F5F2D352-7A77-4805-97D0-41EFA4A132A4}" type="presParOf" srcId="{92449156-928B-4989-888D-F526A6C55155}" destId="{10B8A533-8EB7-436B-9F03-FA5D024D9BE5}" srcOrd="2" destOrd="0" presId="urn:microsoft.com/office/officeart/2005/8/layout/hProcess11"/>
    <dgm:cxn modelId="{D4D62B48-B0CA-4EF9-BC56-5F9D4050E46F}" type="presParOf" srcId="{073857E6-08C6-44F8-8518-B63B3C094DC3}" destId="{277740A0-77F1-4936-8DE8-CF9DA7B268CE}" srcOrd="7" destOrd="0" presId="urn:microsoft.com/office/officeart/2005/8/layout/hProcess11"/>
    <dgm:cxn modelId="{14303A8C-9732-4726-985C-8D8617B6786B}" type="presParOf" srcId="{073857E6-08C6-44F8-8518-B63B3C094DC3}" destId="{32DD1E76-4B59-4B07-986E-CA9A533777EA}" srcOrd="8" destOrd="0" presId="urn:microsoft.com/office/officeart/2005/8/layout/hProcess11"/>
    <dgm:cxn modelId="{A31C6CEB-CB59-4122-A973-084233F9DE81}" type="presParOf" srcId="{32DD1E76-4B59-4B07-986E-CA9A533777EA}" destId="{8FEDF5E5-95B4-4A93-ADA5-4BFFC8179758}" srcOrd="0" destOrd="0" presId="urn:microsoft.com/office/officeart/2005/8/layout/hProcess11"/>
    <dgm:cxn modelId="{4E5AD80F-9317-4693-92C8-A8E0B3030C9F}" type="presParOf" srcId="{32DD1E76-4B59-4B07-986E-CA9A533777EA}" destId="{DEAB9CCE-005B-4AC6-A9E1-A7DE5BF66B67}" srcOrd="1" destOrd="0" presId="urn:microsoft.com/office/officeart/2005/8/layout/hProcess11"/>
    <dgm:cxn modelId="{CA879554-5780-49A4-B2D3-959A71392072}" type="presParOf" srcId="{32DD1E76-4B59-4B07-986E-CA9A533777EA}" destId="{F222C742-C6C9-42BE-AA6F-A32482F4ED4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C66E4B-810D-478C-A7C1-10A10135487F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86C94-CC7B-4DCE-AA53-6A66C5627402}">
      <dgm:prSet phldrT="[Text]" custT="1"/>
      <dgm:spPr/>
      <dgm:t>
        <a:bodyPr/>
        <a:lstStyle/>
        <a:p>
          <a:r>
            <a:rPr lang="en-US" sz="4000"/>
            <a:t>Microsoft Graph</a:t>
          </a:r>
        </a:p>
      </dgm:t>
    </dgm:pt>
    <dgm:pt modelId="{C1DD6EE9-FD45-4FE7-96FC-7C85468052C4}" type="parTrans" cxnId="{A49CAE36-8136-4B72-A211-922CFDE083B8}">
      <dgm:prSet/>
      <dgm:spPr/>
      <dgm:t>
        <a:bodyPr/>
        <a:lstStyle/>
        <a:p>
          <a:endParaRPr lang="en-US"/>
        </a:p>
      </dgm:t>
    </dgm:pt>
    <dgm:pt modelId="{36CC8339-3BAB-43CD-B89A-29C69532F560}" type="sibTrans" cxnId="{A49CAE36-8136-4B72-A211-922CFDE083B8}">
      <dgm:prSet/>
      <dgm:spPr/>
      <dgm:t>
        <a:bodyPr/>
        <a:lstStyle/>
        <a:p>
          <a:endParaRPr lang="en-US"/>
        </a:p>
      </dgm:t>
    </dgm:pt>
    <dgm:pt modelId="{CB228CFA-AF13-444E-94EE-C7FCA6AF8886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00">
              <a:ln>
                <a:noFill/>
              </a:ln>
              <a:noFill/>
            </a:rPr>
            <a:t>Pros:</a:t>
          </a:r>
        </a:p>
        <a:p>
          <a:pPr algn="l"/>
          <a:r>
            <a:rPr lang="en-US" sz="100">
              <a:ln>
                <a:noFill/>
              </a:ln>
              <a:noFill/>
              <a:latin typeface="Times New Roman" panose="02020603050405020304" pitchFamily="18" charset="0"/>
              <a:cs typeface="Times New Roman" panose="02020603050405020304" pitchFamily="18" charset="0"/>
            </a:rPr>
            <a:t>● </a:t>
          </a:r>
          <a:r>
            <a:rPr lang="en-US" sz="100">
              <a:ln>
                <a:noFill/>
              </a:ln>
              <a:noFill/>
            </a:rPr>
            <a:t>Supports headless execution</a:t>
          </a:r>
        </a:p>
        <a:p>
          <a:pPr algn="l"/>
          <a:r>
            <a:rPr lang="en-US" sz="100">
              <a:ln>
                <a:noFill/>
              </a:ln>
              <a:noFill/>
              <a:latin typeface="Times New Roman" panose="02020603050405020304" pitchFamily="18" charset="0"/>
              <a:cs typeface="Times New Roman" panose="02020603050405020304" pitchFamily="18" charset="0"/>
            </a:rPr>
            <a:t>● </a:t>
          </a:r>
          <a:r>
            <a:rPr lang="en-US" sz="100">
              <a:ln>
                <a:noFill/>
              </a:ln>
              <a:noFill/>
            </a:rPr>
            <a:t>Supports M365</a:t>
          </a:r>
        </a:p>
        <a:p>
          <a:pPr algn="l"/>
          <a:endParaRPr lang="en-US" sz="2000">
            <a:ln>
              <a:noFill/>
            </a:ln>
            <a:noFill/>
          </a:endParaRPr>
        </a:p>
      </dgm:t>
    </dgm:pt>
    <dgm:pt modelId="{1A9148C6-C839-4E8A-B0BD-5C81C71F1456}" type="parTrans" cxnId="{29687862-942E-4D32-9D4D-FB63F835F012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01420974-BA7B-4673-9DF0-41AF2AAD8676}" type="sibTrans" cxnId="{29687862-942E-4D32-9D4D-FB63F835F012}">
      <dgm:prSet/>
      <dgm:spPr/>
      <dgm:t>
        <a:bodyPr/>
        <a:lstStyle/>
        <a:p>
          <a:endParaRPr lang="en-US"/>
        </a:p>
      </dgm:t>
    </dgm:pt>
    <dgm:pt modelId="{2F67D43D-D2D0-4654-8E73-DB9DC19641A2}">
      <dgm:prSet phldrT="[Text]" custT="1"/>
      <dgm:spPr/>
      <dgm:t>
        <a:bodyPr/>
        <a:lstStyle/>
        <a:p>
          <a:r>
            <a:rPr lang="en-US" sz="4000"/>
            <a:t>Win32 API</a:t>
          </a:r>
        </a:p>
      </dgm:t>
    </dgm:pt>
    <dgm:pt modelId="{616D70DC-32EB-4049-919E-49C2D40F849A}" type="parTrans" cxnId="{0FBB1206-B7F5-47C1-8FC0-04FFF1297BFB}">
      <dgm:prSet/>
      <dgm:spPr/>
      <dgm:t>
        <a:bodyPr/>
        <a:lstStyle/>
        <a:p>
          <a:endParaRPr lang="en-US"/>
        </a:p>
      </dgm:t>
    </dgm:pt>
    <dgm:pt modelId="{ED455244-F16E-4E60-8678-E02D14D3D5CA}" type="sibTrans" cxnId="{0FBB1206-B7F5-47C1-8FC0-04FFF1297BFB}">
      <dgm:prSet/>
      <dgm:spPr/>
      <dgm:t>
        <a:bodyPr/>
        <a:lstStyle/>
        <a:p>
          <a:endParaRPr lang="en-US"/>
        </a:p>
      </dgm:t>
    </dgm:pt>
    <dgm:pt modelId="{8ECE8A87-30DA-4663-93DB-D97DC1951473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00">
              <a:ln>
                <a:noFill/>
              </a:ln>
              <a:noFill/>
            </a:rPr>
            <a:t>Pros:</a:t>
          </a:r>
        </a:p>
        <a:p>
          <a:pPr algn="l"/>
          <a:r>
            <a:rPr lang="en-US" sz="100">
              <a:ln>
                <a:noFill/>
              </a:ln>
              <a:noFill/>
              <a:latin typeface="+mn-lt"/>
              <a:cs typeface="Times New Roman" panose="02020603050405020304" pitchFamily="18" charset="0"/>
            </a:rPr>
            <a:t>● Simple implantation &amp; testing</a:t>
          </a:r>
        </a:p>
        <a:p>
          <a:pPr algn="l"/>
          <a:r>
            <a:rPr lang="en-US" sz="100">
              <a:ln>
                <a:noFill/>
              </a:ln>
              <a:noFill/>
              <a:latin typeface="+mn-lt"/>
              <a:cs typeface="Times New Roman" panose="02020603050405020304" pitchFamily="18" charset="0"/>
            </a:rPr>
            <a:t>●Native .ics support</a:t>
          </a:r>
        </a:p>
        <a:p>
          <a:pPr algn="l"/>
          <a:r>
            <a:rPr lang="en-US" sz="100">
              <a:ln>
                <a:noFill/>
              </a:ln>
              <a:noFill/>
              <a:latin typeface="+mn-lt"/>
              <a:cs typeface="Times New Roman" panose="02020603050405020304" pitchFamily="18" charset="0"/>
            </a:rPr>
            <a:t>●No outside connection</a:t>
          </a:r>
          <a:endParaRPr lang="en-US" sz="100">
            <a:ln>
              <a:noFill/>
            </a:ln>
            <a:noFill/>
            <a:latin typeface="+mn-lt"/>
          </a:endParaRPr>
        </a:p>
      </dgm:t>
    </dgm:pt>
    <dgm:pt modelId="{2A5693E4-FB81-44A1-88BB-625007212121}" type="parTrans" cxnId="{EAC0EE4A-D50F-4D3F-B2BD-72D31BB045C1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549E49E2-5A35-4A75-9C82-4A387DF9AB88}" type="sibTrans" cxnId="{EAC0EE4A-D50F-4D3F-B2BD-72D31BB045C1}">
      <dgm:prSet/>
      <dgm:spPr/>
      <dgm:t>
        <a:bodyPr/>
        <a:lstStyle/>
        <a:p>
          <a:endParaRPr lang="en-US"/>
        </a:p>
      </dgm:t>
    </dgm:pt>
    <dgm:pt modelId="{0820D01E-1EEA-46E2-B175-EDC8CC69E0A6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00">
              <a:ln>
                <a:noFill/>
              </a:ln>
              <a:noFill/>
            </a:rPr>
            <a:t>Cons:</a:t>
          </a:r>
        </a:p>
        <a:p>
          <a:pPr algn="l"/>
          <a:r>
            <a:rPr lang="en-US" sz="100">
              <a:ln>
                <a:noFill/>
              </a:ln>
              <a:noFill/>
              <a:latin typeface="Times New Roman" panose="02020603050405020304" pitchFamily="18" charset="0"/>
              <a:cs typeface="Times New Roman" panose="02020603050405020304" pitchFamily="18" charset="0"/>
            </a:rPr>
            <a:t>● </a:t>
          </a:r>
          <a:r>
            <a:rPr lang="en-US" sz="100">
              <a:ln>
                <a:noFill/>
              </a:ln>
              <a:noFill/>
              <a:latin typeface="+mn-lt"/>
              <a:cs typeface="Times New Roman" panose="02020603050405020304" pitchFamily="18" charset="0"/>
            </a:rPr>
            <a:t>No Microsoft Support</a:t>
          </a:r>
          <a:endParaRPr lang="en-US" sz="100">
            <a:ln>
              <a:noFill/>
            </a:ln>
            <a:noFill/>
            <a:latin typeface="+mn-lt"/>
          </a:endParaRPr>
        </a:p>
        <a:p>
          <a:pPr algn="l"/>
          <a:r>
            <a:rPr lang="en-US" sz="100">
              <a:ln>
                <a:noFill/>
              </a:ln>
              <a:noFill/>
              <a:latin typeface="Times New Roman" panose="02020603050405020304" pitchFamily="18" charset="0"/>
              <a:cs typeface="Times New Roman" panose="02020603050405020304" pitchFamily="18" charset="0"/>
            </a:rPr>
            <a:t>●</a:t>
          </a:r>
          <a:r>
            <a:rPr lang="en-US" sz="100">
              <a:ln>
                <a:noFill/>
              </a:ln>
              <a:noFill/>
              <a:latin typeface="+mn-lt"/>
              <a:cs typeface="Times New Roman" panose="02020603050405020304" pitchFamily="18" charset="0"/>
            </a:rPr>
            <a:t> No built-in ICS generation</a:t>
          </a:r>
        </a:p>
        <a:p>
          <a:pPr algn="l"/>
          <a:r>
            <a:rPr lang="en-US" sz="100">
              <a:ln>
                <a:noFill/>
              </a:ln>
              <a:noFill/>
              <a:latin typeface="+mn-lt"/>
              <a:cs typeface="Times New Roman" panose="02020603050405020304" pitchFamily="18" charset="0"/>
            </a:rPr>
            <a:t>● Not truly headless</a:t>
          </a:r>
          <a:endParaRPr lang="en-US" sz="100">
            <a:ln>
              <a:noFill/>
            </a:ln>
            <a:noFill/>
          </a:endParaRPr>
        </a:p>
      </dgm:t>
    </dgm:pt>
    <dgm:pt modelId="{403AA85C-1C5E-4953-8495-321B469F440D}" type="parTrans" cxnId="{0977249A-18E5-4589-BB6F-B129D3205517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39175F2F-9D7B-42ED-BC4F-C285B6C9D77B}" type="sibTrans" cxnId="{0977249A-18E5-4589-BB6F-B129D3205517}">
      <dgm:prSet/>
      <dgm:spPr/>
      <dgm:t>
        <a:bodyPr/>
        <a:lstStyle/>
        <a:p>
          <a:endParaRPr lang="en-US"/>
        </a:p>
      </dgm:t>
    </dgm:pt>
    <dgm:pt modelId="{48687C57-A609-41E4-8FAC-D1E162C2E668}">
      <dgm:prSet phldrT="[Text]" custT="1"/>
      <dgm:spPr>
        <a:noFill/>
        <a:ln>
          <a:noFill/>
        </a:ln>
      </dgm:spPr>
      <dgm:t>
        <a:bodyPr/>
        <a:lstStyle/>
        <a:p>
          <a:pPr algn="l"/>
          <a:r>
            <a:rPr lang="en-US" sz="100">
              <a:noFill/>
            </a:rPr>
            <a:t>Cons:</a:t>
          </a:r>
        </a:p>
        <a:p>
          <a:pPr algn="l"/>
          <a:r>
            <a:rPr lang="en-US" sz="100">
              <a:noFill/>
              <a:latin typeface="Times New Roman" panose="02020603050405020304" pitchFamily="18" charset="0"/>
              <a:cs typeface="Times New Roman" panose="02020603050405020304" pitchFamily="18" charset="0"/>
            </a:rPr>
            <a:t>● </a:t>
          </a:r>
          <a:r>
            <a:rPr lang="en-US" sz="100">
              <a:noFill/>
            </a:rPr>
            <a:t>Complex Setup</a:t>
          </a:r>
        </a:p>
        <a:p>
          <a:pPr algn="l"/>
          <a:r>
            <a:rPr lang="en-US" sz="100">
              <a:noFill/>
              <a:latin typeface="Times New Roman" panose="02020603050405020304" pitchFamily="18" charset="0"/>
              <a:cs typeface="Times New Roman" panose="02020603050405020304" pitchFamily="18" charset="0"/>
            </a:rPr>
            <a:t>●</a:t>
          </a:r>
          <a:r>
            <a:rPr lang="en-US" sz="100">
              <a:noFill/>
              <a:latin typeface="+mn-lt"/>
              <a:cs typeface="Times New Roman" panose="02020603050405020304" pitchFamily="18" charset="0"/>
            </a:rPr>
            <a:t> No built-in ICS generation</a:t>
          </a:r>
        </a:p>
        <a:p>
          <a:pPr algn="l"/>
          <a:r>
            <a:rPr lang="en-US" sz="100">
              <a:noFill/>
              <a:latin typeface="Times New Roman" panose="02020603050405020304" pitchFamily="18" charset="0"/>
              <a:cs typeface="Times New Roman" panose="02020603050405020304" pitchFamily="18" charset="0"/>
            </a:rPr>
            <a:t>● </a:t>
          </a:r>
          <a:r>
            <a:rPr lang="en-US" sz="100">
              <a:noFill/>
              <a:latin typeface="+mn-lt"/>
              <a:cs typeface="Times New Roman" panose="02020603050405020304" pitchFamily="18" charset="0"/>
            </a:rPr>
            <a:t>Requires Asure</a:t>
          </a:r>
          <a:endParaRPr lang="en-US" sz="100">
            <a:noFill/>
            <a:latin typeface="+mn-lt"/>
          </a:endParaRPr>
        </a:p>
      </dgm:t>
    </dgm:pt>
    <dgm:pt modelId="{B81F5506-81BC-45EB-827F-56679A10F7E8}" type="parTrans" cxnId="{5B74AAB8-805C-4030-834D-E65B01BFED27}">
      <dgm:prSet/>
      <dgm:spPr>
        <a:ln>
          <a:noFill/>
        </a:ln>
      </dgm:spPr>
      <dgm:t>
        <a:bodyPr/>
        <a:lstStyle/>
        <a:p>
          <a:endParaRPr lang="en-US"/>
        </a:p>
      </dgm:t>
    </dgm:pt>
    <dgm:pt modelId="{62CD4CE4-6F57-4B2C-840A-CDD385134CE0}" type="sibTrans" cxnId="{5B74AAB8-805C-4030-834D-E65B01BFED27}">
      <dgm:prSet/>
      <dgm:spPr/>
      <dgm:t>
        <a:bodyPr/>
        <a:lstStyle/>
        <a:p>
          <a:endParaRPr lang="en-US"/>
        </a:p>
      </dgm:t>
    </dgm:pt>
    <dgm:pt modelId="{C40D2754-094A-4768-BAD9-85F7270E87B0}" type="pres">
      <dgm:prSet presAssocID="{A4C66E4B-810D-478C-A7C1-10A10135487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FE2ADD-9CB0-4B63-9E68-D05C18476E63}" type="pres">
      <dgm:prSet presAssocID="{A2386C94-CC7B-4DCE-AA53-6A66C5627402}" presName="root" presStyleCnt="0"/>
      <dgm:spPr/>
    </dgm:pt>
    <dgm:pt modelId="{67E7F5D9-1E75-412A-AF16-A1FBC6CEFB78}" type="pres">
      <dgm:prSet presAssocID="{A2386C94-CC7B-4DCE-AA53-6A66C5627402}" presName="rootComposite" presStyleCnt="0"/>
      <dgm:spPr/>
    </dgm:pt>
    <dgm:pt modelId="{26E0D09E-2172-492F-8C4E-7FF937879531}" type="pres">
      <dgm:prSet presAssocID="{A2386C94-CC7B-4DCE-AA53-6A66C5627402}" presName="rootText" presStyleLbl="node1" presStyleIdx="0" presStyleCnt="2" custScaleX="95095" custScaleY="126413" custLinFactNeighborX="9451" custLinFactNeighborY="18986"/>
      <dgm:spPr/>
    </dgm:pt>
    <dgm:pt modelId="{B3B460A8-B3D6-4717-AF68-E1EB69117358}" type="pres">
      <dgm:prSet presAssocID="{A2386C94-CC7B-4DCE-AA53-6A66C5627402}" presName="rootConnector" presStyleLbl="node1" presStyleIdx="0" presStyleCnt="2"/>
      <dgm:spPr/>
    </dgm:pt>
    <dgm:pt modelId="{7C0F2DB3-2440-4B99-A3C0-A51387EB1DFE}" type="pres">
      <dgm:prSet presAssocID="{A2386C94-CC7B-4DCE-AA53-6A66C5627402}" presName="childShape" presStyleCnt="0"/>
      <dgm:spPr/>
    </dgm:pt>
    <dgm:pt modelId="{500E6C65-A42A-458F-BC55-80BC07D3F4FC}" type="pres">
      <dgm:prSet presAssocID="{1A9148C6-C839-4E8A-B0BD-5C81C71F1456}" presName="Name13" presStyleLbl="parChTrans1D2" presStyleIdx="0" presStyleCnt="4"/>
      <dgm:spPr/>
    </dgm:pt>
    <dgm:pt modelId="{80A205FF-8BB7-4C43-A2A2-951B1131FF33}" type="pres">
      <dgm:prSet presAssocID="{CB228CFA-AF13-444E-94EE-C7FCA6AF8886}" presName="childText" presStyleLbl="bgAcc1" presStyleIdx="0" presStyleCnt="4" custScaleX="2657" custScaleY="3206" custLinFactNeighborX="-38352" custLinFactNeighborY="-30526">
        <dgm:presLayoutVars>
          <dgm:bulletEnabled val="1"/>
        </dgm:presLayoutVars>
      </dgm:prSet>
      <dgm:spPr/>
    </dgm:pt>
    <dgm:pt modelId="{7B8CA44C-C884-4DD0-9771-C899139E0F3F}" type="pres">
      <dgm:prSet presAssocID="{B81F5506-81BC-45EB-827F-56679A10F7E8}" presName="Name13" presStyleLbl="parChTrans1D2" presStyleIdx="1" presStyleCnt="4"/>
      <dgm:spPr/>
    </dgm:pt>
    <dgm:pt modelId="{7BE4F120-689D-44D7-BD31-B069C104E9E2}" type="pres">
      <dgm:prSet presAssocID="{48687C57-A609-41E4-8FAC-D1E162C2E668}" presName="childText" presStyleLbl="bgAcc1" presStyleIdx="1" presStyleCnt="4" custScaleX="1864" custScaleY="2982" custLinFactNeighborX="-40201" custLinFactNeighborY="-76093">
        <dgm:presLayoutVars>
          <dgm:bulletEnabled val="1"/>
        </dgm:presLayoutVars>
      </dgm:prSet>
      <dgm:spPr/>
    </dgm:pt>
    <dgm:pt modelId="{E2F66AB2-6550-41B8-9C59-8B82C6657842}" type="pres">
      <dgm:prSet presAssocID="{2F67D43D-D2D0-4654-8E73-DB9DC19641A2}" presName="root" presStyleCnt="0"/>
      <dgm:spPr/>
    </dgm:pt>
    <dgm:pt modelId="{498371EC-21A0-4BD0-B361-567BB2428CC8}" type="pres">
      <dgm:prSet presAssocID="{2F67D43D-D2D0-4654-8E73-DB9DC19641A2}" presName="rootComposite" presStyleCnt="0"/>
      <dgm:spPr/>
    </dgm:pt>
    <dgm:pt modelId="{9E6A212C-612C-44F1-AF28-0465F31EE876}" type="pres">
      <dgm:prSet presAssocID="{2F67D43D-D2D0-4654-8E73-DB9DC19641A2}" presName="rootText" presStyleLbl="node1" presStyleIdx="1" presStyleCnt="2" custScaleX="95128" custScaleY="126378" custLinFactNeighborX="-9451" custLinFactNeighborY="19004"/>
      <dgm:spPr/>
    </dgm:pt>
    <dgm:pt modelId="{9F0E7DAA-50B7-4DEF-821A-63A8165E2D77}" type="pres">
      <dgm:prSet presAssocID="{2F67D43D-D2D0-4654-8E73-DB9DC19641A2}" presName="rootConnector" presStyleLbl="node1" presStyleIdx="1" presStyleCnt="2"/>
      <dgm:spPr/>
    </dgm:pt>
    <dgm:pt modelId="{9AB3CE1C-D052-4C51-8C17-BE0F91B84B56}" type="pres">
      <dgm:prSet presAssocID="{2F67D43D-D2D0-4654-8E73-DB9DC19641A2}" presName="childShape" presStyleCnt="0"/>
      <dgm:spPr/>
    </dgm:pt>
    <dgm:pt modelId="{54813864-3ABE-4AB0-ABF9-556358913655}" type="pres">
      <dgm:prSet presAssocID="{2A5693E4-FB81-44A1-88BB-625007212121}" presName="Name13" presStyleLbl="parChTrans1D2" presStyleIdx="2" presStyleCnt="4"/>
      <dgm:spPr/>
    </dgm:pt>
    <dgm:pt modelId="{4E9E66C8-59F9-4DA7-AB61-9CE58F387DE6}" type="pres">
      <dgm:prSet presAssocID="{8ECE8A87-30DA-4663-93DB-D97DC1951473}" presName="childText" presStyleLbl="bgAcc1" presStyleIdx="2" presStyleCnt="4" custScaleX="6744" custScaleY="7875" custLinFactNeighborX="627" custLinFactNeighborY="-53374">
        <dgm:presLayoutVars>
          <dgm:bulletEnabled val="1"/>
        </dgm:presLayoutVars>
      </dgm:prSet>
      <dgm:spPr/>
    </dgm:pt>
    <dgm:pt modelId="{BB7845BA-2B23-4049-8D34-081F12D73D08}" type="pres">
      <dgm:prSet presAssocID="{403AA85C-1C5E-4953-8495-321B469F440D}" presName="Name13" presStyleLbl="parChTrans1D2" presStyleIdx="3" presStyleCnt="4"/>
      <dgm:spPr/>
    </dgm:pt>
    <dgm:pt modelId="{F99E0302-3CA2-4664-BE89-CBE63DC3AFB4}" type="pres">
      <dgm:prSet presAssocID="{0820D01E-1EEA-46E2-B175-EDC8CC69E0A6}" presName="childText" presStyleLbl="bgAcc1" presStyleIdx="3" presStyleCnt="4" custScaleX="1843" custScaleY="3655" custLinFactNeighborX="15588" custLinFactNeighborY="-67598">
        <dgm:presLayoutVars>
          <dgm:bulletEnabled val="1"/>
        </dgm:presLayoutVars>
      </dgm:prSet>
      <dgm:spPr/>
    </dgm:pt>
  </dgm:ptLst>
  <dgm:cxnLst>
    <dgm:cxn modelId="{B0B97100-8A92-4C6A-9723-C656A635F59E}" type="presOf" srcId="{1A9148C6-C839-4E8A-B0BD-5C81C71F1456}" destId="{500E6C65-A42A-458F-BC55-80BC07D3F4FC}" srcOrd="0" destOrd="0" presId="urn:microsoft.com/office/officeart/2005/8/layout/hierarchy3"/>
    <dgm:cxn modelId="{0FBB1206-B7F5-47C1-8FC0-04FFF1297BFB}" srcId="{A4C66E4B-810D-478C-A7C1-10A10135487F}" destId="{2F67D43D-D2D0-4654-8E73-DB9DC19641A2}" srcOrd="1" destOrd="0" parTransId="{616D70DC-32EB-4049-919E-49C2D40F849A}" sibTransId="{ED455244-F16E-4E60-8678-E02D14D3D5CA}"/>
    <dgm:cxn modelId="{5B450C13-4979-425C-9904-1BEA64B4C487}" type="presOf" srcId="{B81F5506-81BC-45EB-827F-56679A10F7E8}" destId="{7B8CA44C-C884-4DD0-9771-C899139E0F3F}" srcOrd="0" destOrd="0" presId="urn:microsoft.com/office/officeart/2005/8/layout/hierarchy3"/>
    <dgm:cxn modelId="{2D140A26-159F-4001-AEB9-FB8C04B5CB60}" type="presOf" srcId="{A4C66E4B-810D-478C-A7C1-10A10135487F}" destId="{C40D2754-094A-4768-BAD9-85F7270E87B0}" srcOrd="0" destOrd="0" presId="urn:microsoft.com/office/officeart/2005/8/layout/hierarchy3"/>
    <dgm:cxn modelId="{9AD57C27-4873-4A07-BD94-899C9CC6156A}" type="presOf" srcId="{48687C57-A609-41E4-8FAC-D1E162C2E668}" destId="{7BE4F120-689D-44D7-BD31-B069C104E9E2}" srcOrd="0" destOrd="0" presId="urn:microsoft.com/office/officeart/2005/8/layout/hierarchy3"/>
    <dgm:cxn modelId="{A49CAE36-8136-4B72-A211-922CFDE083B8}" srcId="{A4C66E4B-810D-478C-A7C1-10A10135487F}" destId="{A2386C94-CC7B-4DCE-AA53-6A66C5627402}" srcOrd="0" destOrd="0" parTransId="{C1DD6EE9-FD45-4FE7-96FC-7C85468052C4}" sibTransId="{36CC8339-3BAB-43CD-B89A-29C69532F560}"/>
    <dgm:cxn modelId="{29687862-942E-4D32-9D4D-FB63F835F012}" srcId="{A2386C94-CC7B-4DCE-AA53-6A66C5627402}" destId="{CB228CFA-AF13-444E-94EE-C7FCA6AF8886}" srcOrd="0" destOrd="0" parTransId="{1A9148C6-C839-4E8A-B0BD-5C81C71F1456}" sibTransId="{01420974-BA7B-4673-9DF0-41AF2AAD8676}"/>
    <dgm:cxn modelId="{EAC0EE4A-D50F-4D3F-B2BD-72D31BB045C1}" srcId="{2F67D43D-D2D0-4654-8E73-DB9DC19641A2}" destId="{8ECE8A87-30DA-4663-93DB-D97DC1951473}" srcOrd="0" destOrd="0" parTransId="{2A5693E4-FB81-44A1-88BB-625007212121}" sibTransId="{549E49E2-5A35-4A75-9C82-4A387DF9AB88}"/>
    <dgm:cxn modelId="{1695706C-1ED5-4A9E-A135-BB1C6E63D788}" type="presOf" srcId="{2F67D43D-D2D0-4654-8E73-DB9DC19641A2}" destId="{9E6A212C-612C-44F1-AF28-0465F31EE876}" srcOrd="0" destOrd="0" presId="urn:microsoft.com/office/officeart/2005/8/layout/hierarchy3"/>
    <dgm:cxn modelId="{DDBD4495-4591-4339-874C-1F7F59ED2EEB}" type="presOf" srcId="{0820D01E-1EEA-46E2-B175-EDC8CC69E0A6}" destId="{F99E0302-3CA2-4664-BE89-CBE63DC3AFB4}" srcOrd="0" destOrd="0" presId="urn:microsoft.com/office/officeart/2005/8/layout/hierarchy3"/>
    <dgm:cxn modelId="{0977249A-18E5-4589-BB6F-B129D3205517}" srcId="{2F67D43D-D2D0-4654-8E73-DB9DC19641A2}" destId="{0820D01E-1EEA-46E2-B175-EDC8CC69E0A6}" srcOrd="1" destOrd="0" parTransId="{403AA85C-1C5E-4953-8495-321B469F440D}" sibTransId="{39175F2F-9D7B-42ED-BC4F-C285B6C9D77B}"/>
    <dgm:cxn modelId="{3E3F559F-497D-45D3-89F3-FFD93EA2FAF7}" type="presOf" srcId="{8ECE8A87-30DA-4663-93DB-D97DC1951473}" destId="{4E9E66C8-59F9-4DA7-AB61-9CE58F387DE6}" srcOrd="0" destOrd="0" presId="urn:microsoft.com/office/officeart/2005/8/layout/hierarchy3"/>
    <dgm:cxn modelId="{5B74AAB8-805C-4030-834D-E65B01BFED27}" srcId="{A2386C94-CC7B-4DCE-AA53-6A66C5627402}" destId="{48687C57-A609-41E4-8FAC-D1E162C2E668}" srcOrd="1" destOrd="0" parTransId="{B81F5506-81BC-45EB-827F-56679A10F7E8}" sibTransId="{62CD4CE4-6F57-4B2C-840A-CDD385134CE0}"/>
    <dgm:cxn modelId="{1C760AC0-2D2D-42F7-B2AB-6D135C39EF49}" type="presOf" srcId="{A2386C94-CC7B-4DCE-AA53-6A66C5627402}" destId="{26E0D09E-2172-492F-8C4E-7FF937879531}" srcOrd="0" destOrd="0" presId="urn:microsoft.com/office/officeart/2005/8/layout/hierarchy3"/>
    <dgm:cxn modelId="{FD4ADBCA-B64D-4DE9-A849-2AF9974E4675}" type="presOf" srcId="{2F67D43D-D2D0-4654-8E73-DB9DC19641A2}" destId="{9F0E7DAA-50B7-4DEF-821A-63A8165E2D77}" srcOrd="1" destOrd="0" presId="urn:microsoft.com/office/officeart/2005/8/layout/hierarchy3"/>
    <dgm:cxn modelId="{CA9355D0-1DDF-463A-BCA0-CFAF950234B9}" type="presOf" srcId="{2A5693E4-FB81-44A1-88BB-625007212121}" destId="{54813864-3ABE-4AB0-ABF9-556358913655}" srcOrd="0" destOrd="0" presId="urn:microsoft.com/office/officeart/2005/8/layout/hierarchy3"/>
    <dgm:cxn modelId="{4905B7E3-ABD5-4530-9B6F-B098E177B184}" type="presOf" srcId="{403AA85C-1C5E-4953-8495-321B469F440D}" destId="{BB7845BA-2B23-4049-8D34-081F12D73D08}" srcOrd="0" destOrd="0" presId="urn:microsoft.com/office/officeart/2005/8/layout/hierarchy3"/>
    <dgm:cxn modelId="{B377B3EE-8B48-4A41-AF0B-E042F1D624CD}" type="presOf" srcId="{CB228CFA-AF13-444E-94EE-C7FCA6AF8886}" destId="{80A205FF-8BB7-4C43-A2A2-951B1131FF33}" srcOrd="0" destOrd="0" presId="urn:microsoft.com/office/officeart/2005/8/layout/hierarchy3"/>
    <dgm:cxn modelId="{D43432F8-7539-417F-A387-2A4789EF90BB}" type="presOf" srcId="{A2386C94-CC7B-4DCE-AA53-6A66C5627402}" destId="{B3B460A8-B3D6-4717-AF68-E1EB69117358}" srcOrd="1" destOrd="0" presId="urn:microsoft.com/office/officeart/2005/8/layout/hierarchy3"/>
    <dgm:cxn modelId="{94192C08-3F86-46D1-81B2-27FA85C49458}" type="presParOf" srcId="{C40D2754-094A-4768-BAD9-85F7270E87B0}" destId="{29FE2ADD-9CB0-4B63-9E68-D05C18476E63}" srcOrd="0" destOrd="0" presId="urn:microsoft.com/office/officeart/2005/8/layout/hierarchy3"/>
    <dgm:cxn modelId="{903D1515-F867-4A3A-99DE-1454D196F7D7}" type="presParOf" srcId="{29FE2ADD-9CB0-4B63-9E68-D05C18476E63}" destId="{67E7F5D9-1E75-412A-AF16-A1FBC6CEFB78}" srcOrd="0" destOrd="0" presId="urn:microsoft.com/office/officeart/2005/8/layout/hierarchy3"/>
    <dgm:cxn modelId="{15329FC7-5022-429D-961F-D920ED8A229C}" type="presParOf" srcId="{67E7F5D9-1E75-412A-AF16-A1FBC6CEFB78}" destId="{26E0D09E-2172-492F-8C4E-7FF937879531}" srcOrd="0" destOrd="0" presId="urn:microsoft.com/office/officeart/2005/8/layout/hierarchy3"/>
    <dgm:cxn modelId="{A5CC21FC-270C-48FD-803A-BE19594502C7}" type="presParOf" srcId="{67E7F5D9-1E75-412A-AF16-A1FBC6CEFB78}" destId="{B3B460A8-B3D6-4717-AF68-E1EB69117358}" srcOrd="1" destOrd="0" presId="urn:microsoft.com/office/officeart/2005/8/layout/hierarchy3"/>
    <dgm:cxn modelId="{8597DED7-BBB8-4D61-9AAA-3ED3F21728B6}" type="presParOf" srcId="{29FE2ADD-9CB0-4B63-9E68-D05C18476E63}" destId="{7C0F2DB3-2440-4B99-A3C0-A51387EB1DFE}" srcOrd="1" destOrd="0" presId="urn:microsoft.com/office/officeart/2005/8/layout/hierarchy3"/>
    <dgm:cxn modelId="{9471F9D6-C066-4EA0-967C-8CA19975ACDE}" type="presParOf" srcId="{7C0F2DB3-2440-4B99-A3C0-A51387EB1DFE}" destId="{500E6C65-A42A-458F-BC55-80BC07D3F4FC}" srcOrd="0" destOrd="0" presId="urn:microsoft.com/office/officeart/2005/8/layout/hierarchy3"/>
    <dgm:cxn modelId="{7C18E81A-72FA-4EA0-BE93-5D51B27AF4F3}" type="presParOf" srcId="{7C0F2DB3-2440-4B99-A3C0-A51387EB1DFE}" destId="{80A205FF-8BB7-4C43-A2A2-951B1131FF33}" srcOrd="1" destOrd="0" presId="urn:microsoft.com/office/officeart/2005/8/layout/hierarchy3"/>
    <dgm:cxn modelId="{B1BC2DED-8AE5-48B4-87DE-BC87D01AF685}" type="presParOf" srcId="{7C0F2DB3-2440-4B99-A3C0-A51387EB1DFE}" destId="{7B8CA44C-C884-4DD0-9771-C899139E0F3F}" srcOrd="2" destOrd="0" presId="urn:microsoft.com/office/officeart/2005/8/layout/hierarchy3"/>
    <dgm:cxn modelId="{E696AD4E-BBB2-43FB-8EF1-825AC7C00FDB}" type="presParOf" srcId="{7C0F2DB3-2440-4B99-A3C0-A51387EB1DFE}" destId="{7BE4F120-689D-44D7-BD31-B069C104E9E2}" srcOrd="3" destOrd="0" presId="urn:microsoft.com/office/officeart/2005/8/layout/hierarchy3"/>
    <dgm:cxn modelId="{56B85A08-15F0-4E36-B29D-833E7FDEAA8F}" type="presParOf" srcId="{C40D2754-094A-4768-BAD9-85F7270E87B0}" destId="{E2F66AB2-6550-41B8-9C59-8B82C6657842}" srcOrd="1" destOrd="0" presId="urn:microsoft.com/office/officeart/2005/8/layout/hierarchy3"/>
    <dgm:cxn modelId="{FE23B782-649D-48E6-A9FF-0EF2A83B7579}" type="presParOf" srcId="{E2F66AB2-6550-41B8-9C59-8B82C6657842}" destId="{498371EC-21A0-4BD0-B361-567BB2428CC8}" srcOrd="0" destOrd="0" presId="urn:microsoft.com/office/officeart/2005/8/layout/hierarchy3"/>
    <dgm:cxn modelId="{16EE426B-0039-4336-9E37-E8F121245BE2}" type="presParOf" srcId="{498371EC-21A0-4BD0-B361-567BB2428CC8}" destId="{9E6A212C-612C-44F1-AF28-0465F31EE876}" srcOrd="0" destOrd="0" presId="urn:microsoft.com/office/officeart/2005/8/layout/hierarchy3"/>
    <dgm:cxn modelId="{957DDA64-328B-4151-A6FD-59EA7BFB5C88}" type="presParOf" srcId="{498371EC-21A0-4BD0-B361-567BB2428CC8}" destId="{9F0E7DAA-50B7-4DEF-821A-63A8165E2D77}" srcOrd="1" destOrd="0" presId="urn:microsoft.com/office/officeart/2005/8/layout/hierarchy3"/>
    <dgm:cxn modelId="{442D97D3-05C0-48A3-AD5D-2CAB723698FA}" type="presParOf" srcId="{E2F66AB2-6550-41B8-9C59-8B82C6657842}" destId="{9AB3CE1C-D052-4C51-8C17-BE0F91B84B56}" srcOrd="1" destOrd="0" presId="urn:microsoft.com/office/officeart/2005/8/layout/hierarchy3"/>
    <dgm:cxn modelId="{71E45CBA-1E8B-4370-BF28-D827101F7519}" type="presParOf" srcId="{9AB3CE1C-D052-4C51-8C17-BE0F91B84B56}" destId="{54813864-3ABE-4AB0-ABF9-556358913655}" srcOrd="0" destOrd="0" presId="urn:microsoft.com/office/officeart/2005/8/layout/hierarchy3"/>
    <dgm:cxn modelId="{36A34AB0-D090-4DE2-ADDA-5EA798E02C21}" type="presParOf" srcId="{9AB3CE1C-D052-4C51-8C17-BE0F91B84B56}" destId="{4E9E66C8-59F9-4DA7-AB61-9CE58F387DE6}" srcOrd="1" destOrd="0" presId="urn:microsoft.com/office/officeart/2005/8/layout/hierarchy3"/>
    <dgm:cxn modelId="{1D092D6B-6234-4A96-8A22-9B563E892C15}" type="presParOf" srcId="{9AB3CE1C-D052-4C51-8C17-BE0F91B84B56}" destId="{BB7845BA-2B23-4049-8D34-081F12D73D08}" srcOrd="2" destOrd="0" presId="urn:microsoft.com/office/officeart/2005/8/layout/hierarchy3"/>
    <dgm:cxn modelId="{345D1DC4-E4A9-4E31-8159-B14D4B1A4632}" type="presParOf" srcId="{9AB3CE1C-D052-4C51-8C17-BE0F91B84B56}" destId="{F99E0302-3CA2-4664-BE89-CBE63DC3AFB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C66E4B-810D-478C-A7C1-10A10135487F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86C94-CC7B-4DCE-AA53-6A66C5627402}">
      <dgm:prSet phldrT="[Text]" custT="1"/>
      <dgm:spPr/>
      <dgm:t>
        <a:bodyPr/>
        <a:lstStyle/>
        <a:p>
          <a:r>
            <a:rPr lang="en-US" sz="4000"/>
            <a:t>Microsoft Graph</a:t>
          </a:r>
        </a:p>
      </dgm:t>
    </dgm:pt>
    <dgm:pt modelId="{C1DD6EE9-FD45-4FE7-96FC-7C85468052C4}" type="parTrans" cxnId="{A49CAE36-8136-4B72-A211-922CFDE083B8}">
      <dgm:prSet/>
      <dgm:spPr/>
      <dgm:t>
        <a:bodyPr/>
        <a:lstStyle/>
        <a:p>
          <a:endParaRPr lang="en-US"/>
        </a:p>
      </dgm:t>
    </dgm:pt>
    <dgm:pt modelId="{36CC8339-3BAB-43CD-B89A-29C69532F560}" type="sibTrans" cxnId="{A49CAE36-8136-4B72-A211-922CFDE083B8}">
      <dgm:prSet/>
      <dgm:spPr/>
      <dgm:t>
        <a:bodyPr/>
        <a:lstStyle/>
        <a:p>
          <a:endParaRPr lang="en-US"/>
        </a:p>
      </dgm:t>
    </dgm:pt>
    <dgm:pt modelId="{CB228CFA-AF13-444E-94EE-C7FCA6AF8886}">
      <dgm:prSet phldrT="[Text]" custT="1"/>
      <dgm:spPr/>
      <dgm:t>
        <a:bodyPr/>
        <a:lstStyle/>
        <a:p>
          <a:pPr algn="l"/>
          <a:r>
            <a:rPr lang="en-US" sz="3000"/>
            <a:t>Pros:</a:t>
          </a:r>
        </a:p>
        <a:p>
          <a:pPr algn="l"/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●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/>
            <a:t>Supports headless execution</a:t>
          </a:r>
        </a:p>
        <a:p>
          <a:pPr algn="l"/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●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/>
            <a:t>Supports M365</a:t>
          </a:r>
        </a:p>
        <a:p>
          <a:pPr algn="l"/>
          <a:endParaRPr lang="en-US" sz="2000"/>
        </a:p>
      </dgm:t>
    </dgm:pt>
    <dgm:pt modelId="{1A9148C6-C839-4E8A-B0BD-5C81C71F1456}" type="parTrans" cxnId="{29687862-942E-4D32-9D4D-FB63F835F012}">
      <dgm:prSet/>
      <dgm:spPr/>
      <dgm:t>
        <a:bodyPr/>
        <a:lstStyle/>
        <a:p>
          <a:endParaRPr lang="en-US"/>
        </a:p>
      </dgm:t>
    </dgm:pt>
    <dgm:pt modelId="{01420974-BA7B-4673-9DF0-41AF2AAD8676}" type="sibTrans" cxnId="{29687862-942E-4D32-9D4D-FB63F835F012}">
      <dgm:prSet/>
      <dgm:spPr/>
      <dgm:t>
        <a:bodyPr/>
        <a:lstStyle/>
        <a:p>
          <a:endParaRPr lang="en-US"/>
        </a:p>
      </dgm:t>
    </dgm:pt>
    <dgm:pt modelId="{2F67D43D-D2D0-4654-8E73-DB9DC19641A2}">
      <dgm:prSet phldrT="[Text]" custT="1"/>
      <dgm:spPr/>
      <dgm:t>
        <a:bodyPr/>
        <a:lstStyle/>
        <a:p>
          <a:r>
            <a:rPr lang="en-US" sz="4000"/>
            <a:t>Win32 API</a:t>
          </a:r>
        </a:p>
      </dgm:t>
    </dgm:pt>
    <dgm:pt modelId="{616D70DC-32EB-4049-919E-49C2D40F849A}" type="parTrans" cxnId="{0FBB1206-B7F5-47C1-8FC0-04FFF1297BFB}">
      <dgm:prSet/>
      <dgm:spPr/>
      <dgm:t>
        <a:bodyPr/>
        <a:lstStyle/>
        <a:p>
          <a:endParaRPr lang="en-US"/>
        </a:p>
      </dgm:t>
    </dgm:pt>
    <dgm:pt modelId="{ED455244-F16E-4E60-8678-E02D14D3D5CA}" type="sibTrans" cxnId="{0FBB1206-B7F5-47C1-8FC0-04FFF1297BFB}">
      <dgm:prSet/>
      <dgm:spPr/>
      <dgm:t>
        <a:bodyPr/>
        <a:lstStyle/>
        <a:p>
          <a:endParaRPr lang="en-US"/>
        </a:p>
      </dgm:t>
    </dgm:pt>
    <dgm:pt modelId="{8ECE8A87-30DA-4663-93DB-D97DC1951473}">
      <dgm:prSet phldrT="[Text]" custT="1"/>
      <dgm:spPr/>
      <dgm:t>
        <a:bodyPr/>
        <a:lstStyle/>
        <a:p>
          <a:pPr algn="l"/>
          <a:r>
            <a:rPr lang="en-US" sz="3000"/>
            <a:t>Pros:</a:t>
          </a:r>
        </a:p>
        <a:p>
          <a:pPr algn="l"/>
          <a:r>
            <a:rPr lang="en-US" sz="1500">
              <a:latin typeface="+mn-lt"/>
              <a:cs typeface="Times New Roman" panose="02020603050405020304" pitchFamily="18" charset="0"/>
            </a:rPr>
            <a:t>●</a:t>
          </a:r>
          <a:r>
            <a:rPr lang="en-US" sz="1900">
              <a:latin typeface="+mn-lt"/>
              <a:cs typeface="Times New Roman" panose="02020603050405020304" pitchFamily="18" charset="0"/>
            </a:rPr>
            <a:t> Simple implementation &amp; testing</a:t>
          </a:r>
        </a:p>
        <a:p>
          <a:pPr algn="l"/>
          <a:r>
            <a:rPr lang="en-US" sz="1500">
              <a:latin typeface="+mn-lt"/>
              <a:cs typeface="Times New Roman" panose="02020603050405020304" pitchFamily="18" charset="0"/>
            </a:rPr>
            <a:t>●</a:t>
          </a:r>
          <a:r>
            <a:rPr lang="en-US" sz="1900">
              <a:latin typeface="+mn-lt"/>
              <a:cs typeface="Times New Roman" panose="02020603050405020304" pitchFamily="18" charset="0"/>
            </a:rPr>
            <a:t>Native .ics support</a:t>
          </a:r>
        </a:p>
        <a:p>
          <a:pPr algn="l"/>
          <a:r>
            <a:rPr lang="en-US" sz="1500">
              <a:latin typeface="+mn-lt"/>
              <a:cs typeface="Times New Roman" panose="02020603050405020304" pitchFamily="18" charset="0"/>
            </a:rPr>
            <a:t>●</a:t>
          </a:r>
          <a:r>
            <a:rPr lang="en-US" sz="1900">
              <a:latin typeface="+mn-lt"/>
              <a:cs typeface="Times New Roman" panose="02020603050405020304" pitchFamily="18" charset="0"/>
            </a:rPr>
            <a:t>No outside connection</a:t>
          </a:r>
          <a:endParaRPr lang="en-US" sz="1900">
            <a:latin typeface="+mn-lt"/>
          </a:endParaRPr>
        </a:p>
      </dgm:t>
    </dgm:pt>
    <dgm:pt modelId="{2A5693E4-FB81-44A1-88BB-625007212121}" type="parTrans" cxnId="{EAC0EE4A-D50F-4D3F-B2BD-72D31BB045C1}">
      <dgm:prSet/>
      <dgm:spPr/>
      <dgm:t>
        <a:bodyPr/>
        <a:lstStyle/>
        <a:p>
          <a:endParaRPr lang="en-US"/>
        </a:p>
      </dgm:t>
    </dgm:pt>
    <dgm:pt modelId="{549E49E2-5A35-4A75-9C82-4A387DF9AB88}" type="sibTrans" cxnId="{EAC0EE4A-D50F-4D3F-B2BD-72D31BB045C1}">
      <dgm:prSet/>
      <dgm:spPr/>
      <dgm:t>
        <a:bodyPr/>
        <a:lstStyle/>
        <a:p>
          <a:endParaRPr lang="en-US"/>
        </a:p>
      </dgm:t>
    </dgm:pt>
    <dgm:pt modelId="{0820D01E-1EEA-46E2-B175-EDC8CC69E0A6}">
      <dgm:prSet phldrT="[Text]" custT="1"/>
      <dgm:spPr/>
      <dgm:t>
        <a:bodyPr/>
        <a:lstStyle/>
        <a:p>
          <a:pPr algn="l"/>
          <a:r>
            <a:rPr lang="en-US" sz="3000"/>
            <a:t>Cons:</a:t>
          </a:r>
        </a:p>
        <a:p>
          <a:pPr algn="l"/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●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>
              <a:latin typeface="+mn-lt"/>
              <a:cs typeface="Times New Roman" panose="02020603050405020304" pitchFamily="18" charset="0"/>
            </a:rPr>
            <a:t>No Microsoft Support</a:t>
          </a:r>
          <a:endParaRPr lang="en-US" sz="2000">
            <a:latin typeface="+mn-lt"/>
          </a:endParaRPr>
        </a:p>
        <a:p>
          <a:pPr algn="l"/>
          <a:r>
            <a:rPr lang="en-US" sz="1500">
              <a:latin typeface="+mn-lt"/>
              <a:cs typeface="Times New Roman" panose="02020603050405020304" pitchFamily="18" charset="0"/>
            </a:rPr>
            <a:t>●</a:t>
          </a:r>
          <a:r>
            <a:rPr lang="en-US" sz="2000">
              <a:latin typeface="+mn-lt"/>
              <a:cs typeface="Times New Roman" panose="02020603050405020304" pitchFamily="18" charset="0"/>
            </a:rPr>
            <a:t> Not truly headless</a:t>
          </a:r>
          <a:endParaRPr lang="en-US" sz="2000"/>
        </a:p>
      </dgm:t>
    </dgm:pt>
    <dgm:pt modelId="{403AA85C-1C5E-4953-8495-321B469F440D}" type="parTrans" cxnId="{0977249A-18E5-4589-BB6F-B129D3205517}">
      <dgm:prSet/>
      <dgm:spPr/>
      <dgm:t>
        <a:bodyPr/>
        <a:lstStyle/>
        <a:p>
          <a:endParaRPr lang="en-US"/>
        </a:p>
      </dgm:t>
    </dgm:pt>
    <dgm:pt modelId="{39175F2F-9D7B-42ED-BC4F-C285B6C9D77B}" type="sibTrans" cxnId="{0977249A-18E5-4589-BB6F-B129D3205517}">
      <dgm:prSet/>
      <dgm:spPr/>
      <dgm:t>
        <a:bodyPr/>
        <a:lstStyle/>
        <a:p>
          <a:endParaRPr lang="en-US"/>
        </a:p>
      </dgm:t>
    </dgm:pt>
    <dgm:pt modelId="{48687C57-A609-41E4-8FAC-D1E162C2E668}">
      <dgm:prSet phldrT="[Text]" custT="1"/>
      <dgm:spPr/>
      <dgm:t>
        <a:bodyPr/>
        <a:lstStyle/>
        <a:p>
          <a:pPr algn="l"/>
          <a:r>
            <a:rPr lang="en-US" sz="3000"/>
            <a:t>Cons:</a:t>
          </a:r>
        </a:p>
        <a:p>
          <a:pPr algn="l"/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●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/>
            <a:t>Complex Setup</a:t>
          </a:r>
        </a:p>
        <a:p>
          <a:pPr algn="l"/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●</a:t>
          </a:r>
          <a:r>
            <a:rPr lang="en-US" sz="2000">
              <a:latin typeface="+mn-lt"/>
              <a:cs typeface="Times New Roman" panose="02020603050405020304" pitchFamily="18" charset="0"/>
            </a:rPr>
            <a:t> No built-in .ics generation</a:t>
          </a:r>
        </a:p>
        <a:p>
          <a:pPr algn="l"/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●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>
              <a:latin typeface="+mn-lt"/>
              <a:cs typeface="Times New Roman" panose="02020603050405020304" pitchFamily="18" charset="0"/>
            </a:rPr>
            <a:t>Requires Azure</a:t>
          </a:r>
          <a:endParaRPr lang="en-US" sz="2000">
            <a:latin typeface="+mn-lt"/>
          </a:endParaRPr>
        </a:p>
      </dgm:t>
    </dgm:pt>
    <dgm:pt modelId="{B81F5506-81BC-45EB-827F-56679A10F7E8}" type="parTrans" cxnId="{5B74AAB8-805C-4030-834D-E65B01BFED27}">
      <dgm:prSet/>
      <dgm:spPr/>
      <dgm:t>
        <a:bodyPr/>
        <a:lstStyle/>
        <a:p>
          <a:endParaRPr lang="en-US"/>
        </a:p>
      </dgm:t>
    </dgm:pt>
    <dgm:pt modelId="{62CD4CE4-6F57-4B2C-840A-CDD385134CE0}" type="sibTrans" cxnId="{5B74AAB8-805C-4030-834D-E65B01BFED27}">
      <dgm:prSet/>
      <dgm:spPr/>
      <dgm:t>
        <a:bodyPr/>
        <a:lstStyle/>
        <a:p>
          <a:endParaRPr lang="en-US"/>
        </a:p>
      </dgm:t>
    </dgm:pt>
    <dgm:pt modelId="{C40D2754-094A-4768-BAD9-85F7270E87B0}" type="pres">
      <dgm:prSet presAssocID="{A4C66E4B-810D-478C-A7C1-10A10135487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FE2ADD-9CB0-4B63-9E68-D05C18476E63}" type="pres">
      <dgm:prSet presAssocID="{A2386C94-CC7B-4DCE-AA53-6A66C5627402}" presName="root" presStyleCnt="0"/>
      <dgm:spPr/>
    </dgm:pt>
    <dgm:pt modelId="{67E7F5D9-1E75-412A-AF16-A1FBC6CEFB78}" type="pres">
      <dgm:prSet presAssocID="{A2386C94-CC7B-4DCE-AA53-6A66C5627402}" presName="rootComposite" presStyleCnt="0"/>
      <dgm:spPr/>
    </dgm:pt>
    <dgm:pt modelId="{26E0D09E-2172-492F-8C4E-7FF937879531}" type="pres">
      <dgm:prSet presAssocID="{A2386C94-CC7B-4DCE-AA53-6A66C5627402}" presName="rootText" presStyleLbl="node1" presStyleIdx="0" presStyleCnt="2" custScaleX="152123" custLinFactNeighborX="-21789" custLinFactNeighborY="8653"/>
      <dgm:spPr/>
    </dgm:pt>
    <dgm:pt modelId="{B3B460A8-B3D6-4717-AF68-E1EB69117358}" type="pres">
      <dgm:prSet presAssocID="{A2386C94-CC7B-4DCE-AA53-6A66C5627402}" presName="rootConnector" presStyleLbl="node1" presStyleIdx="0" presStyleCnt="2"/>
      <dgm:spPr/>
    </dgm:pt>
    <dgm:pt modelId="{7C0F2DB3-2440-4B99-A3C0-A51387EB1DFE}" type="pres">
      <dgm:prSet presAssocID="{A2386C94-CC7B-4DCE-AA53-6A66C5627402}" presName="childShape" presStyleCnt="0"/>
      <dgm:spPr/>
    </dgm:pt>
    <dgm:pt modelId="{500E6C65-A42A-458F-BC55-80BC07D3F4FC}" type="pres">
      <dgm:prSet presAssocID="{1A9148C6-C839-4E8A-B0BD-5C81C71F1456}" presName="Name13" presStyleLbl="parChTrans1D2" presStyleIdx="0" presStyleCnt="4"/>
      <dgm:spPr/>
    </dgm:pt>
    <dgm:pt modelId="{80A205FF-8BB7-4C43-A2A2-951B1131FF33}" type="pres">
      <dgm:prSet presAssocID="{CB228CFA-AF13-444E-94EE-C7FCA6AF8886}" presName="childText" presStyleLbl="bgAcc1" presStyleIdx="0" presStyleCnt="4" custScaleX="112571" custScaleY="124704" custLinFactNeighborX="-36410" custLinFactNeighborY="-11471">
        <dgm:presLayoutVars>
          <dgm:bulletEnabled val="1"/>
        </dgm:presLayoutVars>
      </dgm:prSet>
      <dgm:spPr/>
    </dgm:pt>
    <dgm:pt modelId="{7B8CA44C-C884-4DD0-9771-C899139E0F3F}" type="pres">
      <dgm:prSet presAssocID="{B81F5506-81BC-45EB-827F-56679A10F7E8}" presName="Name13" presStyleLbl="parChTrans1D2" presStyleIdx="1" presStyleCnt="4"/>
      <dgm:spPr/>
    </dgm:pt>
    <dgm:pt modelId="{7BE4F120-689D-44D7-BD31-B069C104E9E2}" type="pres">
      <dgm:prSet presAssocID="{48687C57-A609-41E4-8FAC-D1E162C2E668}" presName="childText" presStyleLbl="bgAcc1" presStyleIdx="1" presStyleCnt="4" custScaleX="112571" custScaleY="124704" custLinFactNeighborX="-36318" custLinFactNeighborY="-11059">
        <dgm:presLayoutVars>
          <dgm:bulletEnabled val="1"/>
        </dgm:presLayoutVars>
      </dgm:prSet>
      <dgm:spPr/>
    </dgm:pt>
    <dgm:pt modelId="{E2F66AB2-6550-41B8-9C59-8B82C6657842}" type="pres">
      <dgm:prSet presAssocID="{2F67D43D-D2D0-4654-8E73-DB9DC19641A2}" presName="root" presStyleCnt="0"/>
      <dgm:spPr/>
    </dgm:pt>
    <dgm:pt modelId="{498371EC-21A0-4BD0-B361-567BB2428CC8}" type="pres">
      <dgm:prSet presAssocID="{2F67D43D-D2D0-4654-8E73-DB9DC19641A2}" presName="rootComposite" presStyleCnt="0"/>
      <dgm:spPr/>
    </dgm:pt>
    <dgm:pt modelId="{9E6A212C-612C-44F1-AF28-0465F31EE876}" type="pres">
      <dgm:prSet presAssocID="{2F67D43D-D2D0-4654-8E73-DB9DC19641A2}" presName="rootText" presStyleLbl="node1" presStyleIdx="1" presStyleCnt="2" custScaleX="152105" custLinFactNeighborX="22000" custLinFactNeighborY="8791"/>
      <dgm:spPr/>
    </dgm:pt>
    <dgm:pt modelId="{9F0E7DAA-50B7-4DEF-821A-63A8165E2D77}" type="pres">
      <dgm:prSet presAssocID="{2F67D43D-D2D0-4654-8E73-DB9DC19641A2}" presName="rootConnector" presStyleLbl="node1" presStyleIdx="1" presStyleCnt="2"/>
      <dgm:spPr/>
    </dgm:pt>
    <dgm:pt modelId="{9AB3CE1C-D052-4C51-8C17-BE0F91B84B56}" type="pres">
      <dgm:prSet presAssocID="{2F67D43D-D2D0-4654-8E73-DB9DC19641A2}" presName="childShape" presStyleCnt="0"/>
      <dgm:spPr/>
    </dgm:pt>
    <dgm:pt modelId="{54813864-3ABE-4AB0-ABF9-556358913655}" type="pres">
      <dgm:prSet presAssocID="{2A5693E4-FB81-44A1-88BB-625007212121}" presName="Name13" presStyleLbl="parChTrans1D2" presStyleIdx="2" presStyleCnt="4"/>
      <dgm:spPr/>
    </dgm:pt>
    <dgm:pt modelId="{4E9E66C8-59F9-4DA7-AB61-9CE58F387DE6}" type="pres">
      <dgm:prSet presAssocID="{8ECE8A87-30DA-4663-93DB-D97DC1951473}" presName="childText" presStyleLbl="bgAcc1" presStyleIdx="2" presStyleCnt="4" custScaleX="112587" custScaleY="124666" custLinFactNeighborX="29258" custLinFactNeighborY="-11452">
        <dgm:presLayoutVars>
          <dgm:bulletEnabled val="1"/>
        </dgm:presLayoutVars>
      </dgm:prSet>
      <dgm:spPr/>
    </dgm:pt>
    <dgm:pt modelId="{BB7845BA-2B23-4049-8D34-081F12D73D08}" type="pres">
      <dgm:prSet presAssocID="{403AA85C-1C5E-4953-8495-321B469F440D}" presName="Name13" presStyleLbl="parChTrans1D2" presStyleIdx="3" presStyleCnt="4"/>
      <dgm:spPr/>
    </dgm:pt>
    <dgm:pt modelId="{F99E0302-3CA2-4664-BE89-CBE63DC3AFB4}" type="pres">
      <dgm:prSet presAssocID="{0820D01E-1EEA-46E2-B175-EDC8CC69E0A6}" presName="childText" presStyleLbl="bgAcc1" presStyleIdx="3" presStyleCnt="4" custScaleX="112587" custScaleY="124666" custLinFactNeighborX="29364" custLinFactNeighborY="-10983">
        <dgm:presLayoutVars>
          <dgm:bulletEnabled val="1"/>
        </dgm:presLayoutVars>
      </dgm:prSet>
      <dgm:spPr/>
    </dgm:pt>
  </dgm:ptLst>
  <dgm:cxnLst>
    <dgm:cxn modelId="{B0B97100-8A92-4C6A-9723-C656A635F59E}" type="presOf" srcId="{1A9148C6-C839-4E8A-B0BD-5C81C71F1456}" destId="{500E6C65-A42A-458F-BC55-80BC07D3F4FC}" srcOrd="0" destOrd="0" presId="urn:microsoft.com/office/officeart/2005/8/layout/hierarchy3"/>
    <dgm:cxn modelId="{0FBB1206-B7F5-47C1-8FC0-04FFF1297BFB}" srcId="{A4C66E4B-810D-478C-A7C1-10A10135487F}" destId="{2F67D43D-D2D0-4654-8E73-DB9DC19641A2}" srcOrd="1" destOrd="0" parTransId="{616D70DC-32EB-4049-919E-49C2D40F849A}" sibTransId="{ED455244-F16E-4E60-8678-E02D14D3D5CA}"/>
    <dgm:cxn modelId="{5B450C13-4979-425C-9904-1BEA64B4C487}" type="presOf" srcId="{B81F5506-81BC-45EB-827F-56679A10F7E8}" destId="{7B8CA44C-C884-4DD0-9771-C899139E0F3F}" srcOrd="0" destOrd="0" presId="urn:microsoft.com/office/officeart/2005/8/layout/hierarchy3"/>
    <dgm:cxn modelId="{2D140A26-159F-4001-AEB9-FB8C04B5CB60}" type="presOf" srcId="{A4C66E4B-810D-478C-A7C1-10A10135487F}" destId="{C40D2754-094A-4768-BAD9-85F7270E87B0}" srcOrd="0" destOrd="0" presId="urn:microsoft.com/office/officeart/2005/8/layout/hierarchy3"/>
    <dgm:cxn modelId="{9AD57C27-4873-4A07-BD94-899C9CC6156A}" type="presOf" srcId="{48687C57-A609-41E4-8FAC-D1E162C2E668}" destId="{7BE4F120-689D-44D7-BD31-B069C104E9E2}" srcOrd="0" destOrd="0" presId="urn:microsoft.com/office/officeart/2005/8/layout/hierarchy3"/>
    <dgm:cxn modelId="{A49CAE36-8136-4B72-A211-922CFDE083B8}" srcId="{A4C66E4B-810D-478C-A7C1-10A10135487F}" destId="{A2386C94-CC7B-4DCE-AA53-6A66C5627402}" srcOrd="0" destOrd="0" parTransId="{C1DD6EE9-FD45-4FE7-96FC-7C85468052C4}" sibTransId="{36CC8339-3BAB-43CD-B89A-29C69532F560}"/>
    <dgm:cxn modelId="{29687862-942E-4D32-9D4D-FB63F835F012}" srcId="{A2386C94-CC7B-4DCE-AA53-6A66C5627402}" destId="{CB228CFA-AF13-444E-94EE-C7FCA6AF8886}" srcOrd="0" destOrd="0" parTransId="{1A9148C6-C839-4E8A-B0BD-5C81C71F1456}" sibTransId="{01420974-BA7B-4673-9DF0-41AF2AAD8676}"/>
    <dgm:cxn modelId="{EAC0EE4A-D50F-4D3F-B2BD-72D31BB045C1}" srcId="{2F67D43D-D2D0-4654-8E73-DB9DC19641A2}" destId="{8ECE8A87-30DA-4663-93DB-D97DC1951473}" srcOrd="0" destOrd="0" parTransId="{2A5693E4-FB81-44A1-88BB-625007212121}" sibTransId="{549E49E2-5A35-4A75-9C82-4A387DF9AB88}"/>
    <dgm:cxn modelId="{1695706C-1ED5-4A9E-A135-BB1C6E63D788}" type="presOf" srcId="{2F67D43D-D2D0-4654-8E73-DB9DC19641A2}" destId="{9E6A212C-612C-44F1-AF28-0465F31EE876}" srcOrd="0" destOrd="0" presId="urn:microsoft.com/office/officeart/2005/8/layout/hierarchy3"/>
    <dgm:cxn modelId="{DDBD4495-4591-4339-874C-1F7F59ED2EEB}" type="presOf" srcId="{0820D01E-1EEA-46E2-B175-EDC8CC69E0A6}" destId="{F99E0302-3CA2-4664-BE89-CBE63DC3AFB4}" srcOrd="0" destOrd="0" presId="urn:microsoft.com/office/officeart/2005/8/layout/hierarchy3"/>
    <dgm:cxn modelId="{0977249A-18E5-4589-BB6F-B129D3205517}" srcId="{2F67D43D-D2D0-4654-8E73-DB9DC19641A2}" destId="{0820D01E-1EEA-46E2-B175-EDC8CC69E0A6}" srcOrd="1" destOrd="0" parTransId="{403AA85C-1C5E-4953-8495-321B469F440D}" sibTransId="{39175F2F-9D7B-42ED-BC4F-C285B6C9D77B}"/>
    <dgm:cxn modelId="{3E3F559F-497D-45D3-89F3-FFD93EA2FAF7}" type="presOf" srcId="{8ECE8A87-30DA-4663-93DB-D97DC1951473}" destId="{4E9E66C8-59F9-4DA7-AB61-9CE58F387DE6}" srcOrd="0" destOrd="0" presId="urn:microsoft.com/office/officeart/2005/8/layout/hierarchy3"/>
    <dgm:cxn modelId="{5B74AAB8-805C-4030-834D-E65B01BFED27}" srcId="{A2386C94-CC7B-4DCE-AA53-6A66C5627402}" destId="{48687C57-A609-41E4-8FAC-D1E162C2E668}" srcOrd="1" destOrd="0" parTransId="{B81F5506-81BC-45EB-827F-56679A10F7E8}" sibTransId="{62CD4CE4-6F57-4B2C-840A-CDD385134CE0}"/>
    <dgm:cxn modelId="{1C760AC0-2D2D-42F7-B2AB-6D135C39EF49}" type="presOf" srcId="{A2386C94-CC7B-4DCE-AA53-6A66C5627402}" destId="{26E0D09E-2172-492F-8C4E-7FF937879531}" srcOrd="0" destOrd="0" presId="urn:microsoft.com/office/officeart/2005/8/layout/hierarchy3"/>
    <dgm:cxn modelId="{FD4ADBCA-B64D-4DE9-A849-2AF9974E4675}" type="presOf" srcId="{2F67D43D-D2D0-4654-8E73-DB9DC19641A2}" destId="{9F0E7DAA-50B7-4DEF-821A-63A8165E2D77}" srcOrd="1" destOrd="0" presId="urn:microsoft.com/office/officeart/2005/8/layout/hierarchy3"/>
    <dgm:cxn modelId="{CA9355D0-1DDF-463A-BCA0-CFAF950234B9}" type="presOf" srcId="{2A5693E4-FB81-44A1-88BB-625007212121}" destId="{54813864-3ABE-4AB0-ABF9-556358913655}" srcOrd="0" destOrd="0" presId="urn:microsoft.com/office/officeart/2005/8/layout/hierarchy3"/>
    <dgm:cxn modelId="{4905B7E3-ABD5-4530-9B6F-B098E177B184}" type="presOf" srcId="{403AA85C-1C5E-4953-8495-321B469F440D}" destId="{BB7845BA-2B23-4049-8D34-081F12D73D08}" srcOrd="0" destOrd="0" presId="urn:microsoft.com/office/officeart/2005/8/layout/hierarchy3"/>
    <dgm:cxn modelId="{B377B3EE-8B48-4A41-AF0B-E042F1D624CD}" type="presOf" srcId="{CB228CFA-AF13-444E-94EE-C7FCA6AF8886}" destId="{80A205FF-8BB7-4C43-A2A2-951B1131FF33}" srcOrd="0" destOrd="0" presId="urn:microsoft.com/office/officeart/2005/8/layout/hierarchy3"/>
    <dgm:cxn modelId="{D43432F8-7539-417F-A387-2A4789EF90BB}" type="presOf" srcId="{A2386C94-CC7B-4DCE-AA53-6A66C5627402}" destId="{B3B460A8-B3D6-4717-AF68-E1EB69117358}" srcOrd="1" destOrd="0" presId="urn:microsoft.com/office/officeart/2005/8/layout/hierarchy3"/>
    <dgm:cxn modelId="{94192C08-3F86-46D1-81B2-27FA85C49458}" type="presParOf" srcId="{C40D2754-094A-4768-BAD9-85F7270E87B0}" destId="{29FE2ADD-9CB0-4B63-9E68-D05C18476E63}" srcOrd="0" destOrd="0" presId="urn:microsoft.com/office/officeart/2005/8/layout/hierarchy3"/>
    <dgm:cxn modelId="{903D1515-F867-4A3A-99DE-1454D196F7D7}" type="presParOf" srcId="{29FE2ADD-9CB0-4B63-9E68-D05C18476E63}" destId="{67E7F5D9-1E75-412A-AF16-A1FBC6CEFB78}" srcOrd="0" destOrd="0" presId="urn:microsoft.com/office/officeart/2005/8/layout/hierarchy3"/>
    <dgm:cxn modelId="{15329FC7-5022-429D-961F-D920ED8A229C}" type="presParOf" srcId="{67E7F5D9-1E75-412A-AF16-A1FBC6CEFB78}" destId="{26E0D09E-2172-492F-8C4E-7FF937879531}" srcOrd="0" destOrd="0" presId="urn:microsoft.com/office/officeart/2005/8/layout/hierarchy3"/>
    <dgm:cxn modelId="{A5CC21FC-270C-48FD-803A-BE19594502C7}" type="presParOf" srcId="{67E7F5D9-1E75-412A-AF16-A1FBC6CEFB78}" destId="{B3B460A8-B3D6-4717-AF68-E1EB69117358}" srcOrd="1" destOrd="0" presId="urn:microsoft.com/office/officeart/2005/8/layout/hierarchy3"/>
    <dgm:cxn modelId="{8597DED7-BBB8-4D61-9AAA-3ED3F21728B6}" type="presParOf" srcId="{29FE2ADD-9CB0-4B63-9E68-D05C18476E63}" destId="{7C0F2DB3-2440-4B99-A3C0-A51387EB1DFE}" srcOrd="1" destOrd="0" presId="urn:microsoft.com/office/officeart/2005/8/layout/hierarchy3"/>
    <dgm:cxn modelId="{9471F9D6-C066-4EA0-967C-8CA19975ACDE}" type="presParOf" srcId="{7C0F2DB3-2440-4B99-A3C0-A51387EB1DFE}" destId="{500E6C65-A42A-458F-BC55-80BC07D3F4FC}" srcOrd="0" destOrd="0" presId="urn:microsoft.com/office/officeart/2005/8/layout/hierarchy3"/>
    <dgm:cxn modelId="{7C18E81A-72FA-4EA0-BE93-5D51B27AF4F3}" type="presParOf" srcId="{7C0F2DB3-2440-4B99-A3C0-A51387EB1DFE}" destId="{80A205FF-8BB7-4C43-A2A2-951B1131FF33}" srcOrd="1" destOrd="0" presId="urn:microsoft.com/office/officeart/2005/8/layout/hierarchy3"/>
    <dgm:cxn modelId="{B1BC2DED-8AE5-48B4-87DE-BC87D01AF685}" type="presParOf" srcId="{7C0F2DB3-2440-4B99-A3C0-A51387EB1DFE}" destId="{7B8CA44C-C884-4DD0-9771-C899139E0F3F}" srcOrd="2" destOrd="0" presId="urn:microsoft.com/office/officeart/2005/8/layout/hierarchy3"/>
    <dgm:cxn modelId="{E696AD4E-BBB2-43FB-8EF1-825AC7C00FDB}" type="presParOf" srcId="{7C0F2DB3-2440-4B99-A3C0-A51387EB1DFE}" destId="{7BE4F120-689D-44D7-BD31-B069C104E9E2}" srcOrd="3" destOrd="0" presId="urn:microsoft.com/office/officeart/2005/8/layout/hierarchy3"/>
    <dgm:cxn modelId="{56B85A08-15F0-4E36-B29D-833E7FDEAA8F}" type="presParOf" srcId="{C40D2754-094A-4768-BAD9-85F7270E87B0}" destId="{E2F66AB2-6550-41B8-9C59-8B82C6657842}" srcOrd="1" destOrd="0" presId="urn:microsoft.com/office/officeart/2005/8/layout/hierarchy3"/>
    <dgm:cxn modelId="{FE23B782-649D-48E6-A9FF-0EF2A83B7579}" type="presParOf" srcId="{E2F66AB2-6550-41B8-9C59-8B82C6657842}" destId="{498371EC-21A0-4BD0-B361-567BB2428CC8}" srcOrd="0" destOrd="0" presId="urn:microsoft.com/office/officeart/2005/8/layout/hierarchy3"/>
    <dgm:cxn modelId="{16EE426B-0039-4336-9E37-E8F121245BE2}" type="presParOf" srcId="{498371EC-21A0-4BD0-B361-567BB2428CC8}" destId="{9E6A212C-612C-44F1-AF28-0465F31EE876}" srcOrd="0" destOrd="0" presId="urn:microsoft.com/office/officeart/2005/8/layout/hierarchy3"/>
    <dgm:cxn modelId="{957DDA64-328B-4151-A6FD-59EA7BFB5C88}" type="presParOf" srcId="{498371EC-21A0-4BD0-B361-567BB2428CC8}" destId="{9F0E7DAA-50B7-4DEF-821A-63A8165E2D77}" srcOrd="1" destOrd="0" presId="urn:microsoft.com/office/officeart/2005/8/layout/hierarchy3"/>
    <dgm:cxn modelId="{442D97D3-05C0-48A3-AD5D-2CAB723698FA}" type="presParOf" srcId="{E2F66AB2-6550-41B8-9C59-8B82C6657842}" destId="{9AB3CE1C-D052-4C51-8C17-BE0F91B84B56}" srcOrd="1" destOrd="0" presId="urn:microsoft.com/office/officeart/2005/8/layout/hierarchy3"/>
    <dgm:cxn modelId="{71E45CBA-1E8B-4370-BF28-D827101F7519}" type="presParOf" srcId="{9AB3CE1C-D052-4C51-8C17-BE0F91B84B56}" destId="{54813864-3ABE-4AB0-ABF9-556358913655}" srcOrd="0" destOrd="0" presId="urn:microsoft.com/office/officeart/2005/8/layout/hierarchy3"/>
    <dgm:cxn modelId="{36A34AB0-D090-4DE2-ADDA-5EA798E02C21}" type="presParOf" srcId="{9AB3CE1C-D052-4C51-8C17-BE0F91B84B56}" destId="{4E9E66C8-59F9-4DA7-AB61-9CE58F387DE6}" srcOrd="1" destOrd="0" presId="urn:microsoft.com/office/officeart/2005/8/layout/hierarchy3"/>
    <dgm:cxn modelId="{1D092D6B-6234-4A96-8A22-9B563E892C15}" type="presParOf" srcId="{9AB3CE1C-D052-4C51-8C17-BE0F91B84B56}" destId="{BB7845BA-2B23-4049-8D34-081F12D73D08}" srcOrd="2" destOrd="0" presId="urn:microsoft.com/office/officeart/2005/8/layout/hierarchy3"/>
    <dgm:cxn modelId="{345D1DC4-E4A9-4E31-8159-B14D4B1A4632}" type="presParOf" srcId="{9AB3CE1C-D052-4C51-8C17-BE0F91B84B56}" destId="{F99E0302-3CA2-4664-BE89-CBE63DC3AFB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C66E4B-810D-478C-A7C1-10A10135487F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386C94-CC7B-4DCE-AA53-6A66C5627402}">
      <dgm:prSet phldrT="[Text]" custT="1"/>
      <dgm:spPr>
        <a:ln>
          <a:noFill/>
        </a:ln>
      </dgm:spPr>
      <dgm:t>
        <a:bodyPr/>
        <a:lstStyle/>
        <a:p>
          <a:r>
            <a:rPr lang="en-US" sz="4000"/>
            <a:t>Microsoft Graph</a:t>
          </a:r>
        </a:p>
      </dgm:t>
    </dgm:pt>
    <dgm:pt modelId="{C1DD6EE9-FD45-4FE7-96FC-7C85468052C4}" type="parTrans" cxnId="{A49CAE36-8136-4B72-A211-922CFDE083B8}">
      <dgm:prSet/>
      <dgm:spPr/>
      <dgm:t>
        <a:bodyPr/>
        <a:lstStyle/>
        <a:p>
          <a:endParaRPr lang="en-US"/>
        </a:p>
      </dgm:t>
    </dgm:pt>
    <dgm:pt modelId="{36CC8339-3BAB-43CD-B89A-29C69532F560}" type="sibTrans" cxnId="{A49CAE36-8136-4B72-A211-922CFDE083B8}">
      <dgm:prSet/>
      <dgm:spPr/>
      <dgm:t>
        <a:bodyPr/>
        <a:lstStyle/>
        <a:p>
          <a:endParaRPr lang="en-US"/>
        </a:p>
      </dgm:t>
    </dgm:pt>
    <dgm:pt modelId="{C40D2754-094A-4768-BAD9-85F7270E87B0}" type="pres">
      <dgm:prSet presAssocID="{A4C66E4B-810D-478C-A7C1-10A10135487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FE2ADD-9CB0-4B63-9E68-D05C18476E63}" type="pres">
      <dgm:prSet presAssocID="{A2386C94-CC7B-4DCE-AA53-6A66C5627402}" presName="root" presStyleCnt="0"/>
      <dgm:spPr/>
    </dgm:pt>
    <dgm:pt modelId="{67E7F5D9-1E75-412A-AF16-A1FBC6CEFB78}" type="pres">
      <dgm:prSet presAssocID="{A2386C94-CC7B-4DCE-AA53-6A66C5627402}" presName="rootComposite" presStyleCnt="0"/>
      <dgm:spPr/>
    </dgm:pt>
    <dgm:pt modelId="{26E0D09E-2172-492F-8C4E-7FF937879531}" type="pres">
      <dgm:prSet presAssocID="{A2386C94-CC7B-4DCE-AA53-6A66C5627402}" presName="rootText" presStyleLbl="node1" presStyleIdx="0" presStyleCnt="1" custScaleX="499512" custScaleY="120982" custLinFactNeighborX="0" custLinFactNeighborY="-13"/>
      <dgm:spPr>
        <a:prstGeom prst="rect">
          <a:avLst/>
        </a:prstGeom>
      </dgm:spPr>
    </dgm:pt>
    <dgm:pt modelId="{B3B460A8-B3D6-4717-AF68-E1EB69117358}" type="pres">
      <dgm:prSet presAssocID="{A2386C94-CC7B-4DCE-AA53-6A66C5627402}" presName="rootConnector" presStyleLbl="node1" presStyleIdx="0" presStyleCnt="1"/>
      <dgm:spPr/>
    </dgm:pt>
    <dgm:pt modelId="{7C0F2DB3-2440-4B99-A3C0-A51387EB1DFE}" type="pres">
      <dgm:prSet presAssocID="{A2386C94-CC7B-4DCE-AA53-6A66C5627402}" presName="childShape" presStyleCnt="0"/>
      <dgm:spPr/>
    </dgm:pt>
  </dgm:ptLst>
  <dgm:cxnLst>
    <dgm:cxn modelId="{2D140A26-159F-4001-AEB9-FB8C04B5CB60}" type="presOf" srcId="{A4C66E4B-810D-478C-A7C1-10A10135487F}" destId="{C40D2754-094A-4768-BAD9-85F7270E87B0}" srcOrd="0" destOrd="0" presId="urn:microsoft.com/office/officeart/2005/8/layout/hierarchy3"/>
    <dgm:cxn modelId="{A49CAE36-8136-4B72-A211-922CFDE083B8}" srcId="{A4C66E4B-810D-478C-A7C1-10A10135487F}" destId="{A2386C94-CC7B-4DCE-AA53-6A66C5627402}" srcOrd="0" destOrd="0" parTransId="{C1DD6EE9-FD45-4FE7-96FC-7C85468052C4}" sibTransId="{36CC8339-3BAB-43CD-B89A-29C69532F560}"/>
    <dgm:cxn modelId="{1C760AC0-2D2D-42F7-B2AB-6D135C39EF49}" type="presOf" srcId="{A2386C94-CC7B-4DCE-AA53-6A66C5627402}" destId="{26E0D09E-2172-492F-8C4E-7FF937879531}" srcOrd="0" destOrd="0" presId="urn:microsoft.com/office/officeart/2005/8/layout/hierarchy3"/>
    <dgm:cxn modelId="{D43432F8-7539-417F-A387-2A4789EF90BB}" type="presOf" srcId="{A2386C94-CC7B-4DCE-AA53-6A66C5627402}" destId="{B3B460A8-B3D6-4717-AF68-E1EB69117358}" srcOrd="1" destOrd="0" presId="urn:microsoft.com/office/officeart/2005/8/layout/hierarchy3"/>
    <dgm:cxn modelId="{94192C08-3F86-46D1-81B2-27FA85C49458}" type="presParOf" srcId="{C40D2754-094A-4768-BAD9-85F7270E87B0}" destId="{29FE2ADD-9CB0-4B63-9E68-D05C18476E63}" srcOrd="0" destOrd="0" presId="urn:microsoft.com/office/officeart/2005/8/layout/hierarchy3"/>
    <dgm:cxn modelId="{903D1515-F867-4A3A-99DE-1454D196F7D7}" type="presParOf" srcId="{29FE2ADD-9CB0-4B63-9E68-D05C18476E63}" destId="{67E7F5D9-1E75-412A-AF16-A1FBC6CEFB78}" srcOrd="0" destOrd="0" presId="urn:microsoft.com/office/officeart/2005/8/layout/hierarchy3"/>
    <dgm:cxn modelId="{15329FC7-5022-429D-961F-D920ED8A229C}" type="presParOf" srcId="{67E7F5D9-1E75-412A-AF16-A1FBC6CEFB78}" destId="{26E0D09E-2172-492F-8C4E-7FF937879531}" srcOrd="0" destOrd="0" presId="urn:microsoft.com/office/officeart/2005/8/layout/hierarchy3"/>
    <dgm:cxn modelId="{A5CC21FC-270C-48FD-803A-BE19594502C7}" type="presParOf" srcId="{67E7F5D9-1E75-412A-AF16-A1FBC6CEFB78}" destId="{B3B460A8-B3D6-4717-AF68-E1EB69117358}" srcOrd="1" destOrd="0" presId="urn:microsoft.com/office/officeart/2005/8/layout/hierarchy3"/>
    <dgm:cxn modelId="{8597DED7-BBB8-4D61-9AAA-3ED3F21728B6}" type="presParOf" srcId="{29FE2ADD-9CB0-4B63-9E68-D05C18476E63}" destId="{7C0F2DB3-2440-4B99-A3C0-A51387EB1DF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F8F227-D978-4727-9941-C262D1420DA5}" type="doc">
      <dgm:prSet loTypeId="urn:microsoft.com/office/officeart/2018/5/layout/IconLeafLabelList" loCatId="icon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BA54C5-ABCF-43DF-B2AE-1D90927B176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>
              <a:latin typeface="Segoe UI" panose="020B0502040204020203" pitchFamily="34" charset="0"/>
              <a:cs typeface="Segoe UI" panose="020B0502040204020203" pitchFamily="34" charset="0"/>
            </a:rPr>
            <a:t>Save Time</a:t>
          </a:r>
        </a:p>
      </dgm:t>
    </dgm:pt>
    <dgm:pt modelId="{ECAE39D6-727A-4870-964E-6BF15B0D527E}" type="parTrans" cxnId="{143EB8FC-52AC-44B2-9994-80B99E557DC1}">
      <dgm:prSet/>
      <dgm:spPr/>
      <dgm:t>
        <a:bodyPr/>
        <a:lstStyle/>
        <a:p>
          <a:endParaRPr lang="en-US"/>
        </a:p>
      </dgm:t>
    </dgm:pt>
    <dgm:pt modelId="{E2C8EAFA-FB64-48E7-8922-29D04BE9DDE9}" type="sibTrans" cxnId="{143EB8FC-52AC-44B2-9994-80B99E557DC1}">
      <dgm:prSet/>
      <dgm:spPr/>
      <dgm:t>
        <a:bodyPr/>
        <a:lstStyle/>
        <a:p>
          <a:endParaRPr lang="en-US"/>
        </a:p>
      </dgm:t>
    </dgm:pt>
    <dgm:pt modelId="{A4E62370-FB87-45ED-84E0-282599CA122C}">
      <dgm:prSet custT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>
              <a:latin typeface="Segoe UI" panose="020B0502040204020203" pitchFamily="34" charset="0"/>
              <a:cs typeface="Segoe UI" panose="020B0502040204020203" pitchFamily="34" charset="0"/>
            </a:rPr>
            <a:t>Reduce Errors</a:t>
          </a:r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31B85B5-1F0B-45F1-B302-F3619E08C200}" type="parTrans" cxnId="{01B1BCB2-4D2D-466D-95CA-1529272618C2}">
      <dgm:prSet/>
      <dgm:spPr/>
      <dgm:t>
        <a:bodyPr/>
        <a:lstStyle/>
        <a:p>
          <a:endParaRPr lang="en-US"/>
        </a:p>
      </dgm:t>
    </dgm:pt>
    <dgm:pt modelId="{FBC2CE82-4F29-46CD-8E94-EC41B2CE5B97}" type="sibTrans" cxnId="{01B1BCB2-4D2D-466D-95CA-1529272618C2}">
      <dgm:prSet/>
      <dgm:spPr/>
      <dgm:t>
        <a:bodyPr/>
        <a:lstStyle/>
        <a:p>
          <a:endParaRPr lang="en-US"/>
        </a:p>
      </dgm:t>
    </dgm:pt>
    <dgm:pt modelId="{DFC9C833-AA6B-47D5-9B1B-9ABB56BFDF1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b="1">
              <a:latin typeface="Segoe UI" panose="020B0502040204020203" pitchFamily="34" charset="0"/>
              <a:cs typeface="Segoe UI" panose="020B0502040204020203" pitchFamily="34" charset="0"/>
            </a:rPr>
            <a:t>More compliant</a:t>
          </a:r>
        </a:p>
      </dgm:t>
    </dgm:pt>
    <dgm:pt modelId="{242F781B-3B57-4BE7-AB11-44C09D389D68}" type="parTrans" cxnId="{A46001A6-3DC3-418F-9B36-D60EB15DAC10}">
      <dgm:prSet/>
      <dgm:spPr/>
      <dgm:t>
        <a:bodyPr/>
        <a:lstStyle/>
        <a:p>
          <a:endParaRPr lang="en-US"/>
        </a:p>
      </dgm:t>
    </dgm:pt>
    <dgm:pt modelId="{F73F3446-69F6-4EF8-8F12-C83C381258E0}" type="sibTrans" cxnId="{A46001A6-3DC3-418F-9B36-D60EB15DAC10}">
      <dgm:prSet/>
      <dgm:spPr/>
      <dgm:t>
        <a:bodyPr/>
        <a:lstStyle/>
        <a:p>
          <a:endParaRPr lang="en-US"/>
        </a:p>
      </dgm:t>
    </dgm:pt>
    <dgm:pt modelId="{57A1AD87-F90E-4887-95DA-E13642E893ED}" type="pres">
      <dgm:prSet presAssocID="{B1F8F227-D978-4727-9941-C262D1420DA5}" presName="root" presStyleCnt="0">
        <dgm:presLayoutVars>
          <dgm:dir/>
          <dgm:resizeHandles val="exact"/>
        </dgm:presLayoutVars>
      </dgm:prSet>
      <dgm:spPr/>
    </dgm:pt>
    <dgm:pt modelId="{3F71DD75-8957-4194-BA3C-5B7BFCFDCFB0}" type="pres">
      <dgm:prSet presAssocID="{E6BA54C5-ABCF-43DF-B2AE-1D90927B176C}" presName="compNode" presStyleCnt="0"/>
      <dgm:spPr/>
    </dgm:pt>
    <dgm:pt modelId="{71CC5FFB-6B49-4E37-AF6E-A426DC494FA4}" type="pres">
      <dgm:prSet presAssocID="{E6BA54C5-ABCF-43DF-B2AE-1D90927B176C}" presName="iconBgRect" presStyleLbl="bgShp" presStyleIdx="0" presStyleCnt="3" custFlipVert="1" custScaleX="40943" custScaleY="35628" custLinFactNeighborX="40132" custLinFactNeighborY="1625"/>
      <dgm:spPr>
        <a:prstGeom prst="round2DiagRect">
          <a:avLst>
            <a:gd name="adj1" fmla="val 29727"/>
            <a:gd name="adj2" fmla="val 0"/>
          </a:avLst>
        </a:prstGeom>
      </dgm:spPr>
    </dgm:pt>
    <dgm:pt modelId="{F898E166-953A-4C55-BE07-9C9A9311F7D0}" type="pres">
      <dgm:prSet presAssocID="{E6BA54C5-ABCF-43DF-B2AE-1D90927B176C}" presName="iconRect" presStyleLbl="node1" presStyleIdx="0" presStyleCnt="3" custScaleX="126670" custScaleY="126670" custLinFactNeighborX="28194" custLinFactNeighborY="1851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80BD8004-F558-4FE4-86CF-9F4BFC765D21}" type="pres">
      <dgm:prSet presAssocID="{E6BA54C5-ABCF-43DF-B2AE-1D90927B176C}" presName="spaceRect" presStyleCnt="0"/>
      <dgm:spPr/>
    </dgm:pt>
    <dgm:pt modelId="{363C6EA1-1072-4759-8E09-BA6219739736}" type="pres">
      <dgm:prSet presAssocID="{E6BA54C5-ABCF-43DF-B2AE-1D90927B176C}" presName="textRect" presStyleLbl="revTx" presStyleIdx="0" presStyleCnt="3" custLinFactNeighborX="9868" custLinFactNeighborY="12723">
        <dgm:presLayoutVars>
          <dgm:chMax val="1"/>
          <dgm:chPref val="1"/>
        </dgm:presLayoutVars>
      </dgm:prSet>
      <dgm:spPr/>
    </dgm:pt>
    <dgm:pt modelId="{385278F6-EDD9-4159-943D-B6B34FEA6E16}" type="pres">
      <dgm:prSet presAssocID="{E2C8EAFA-FB64-48E7-8922-29D04BE9DDE9}" presName="sibTrans" presStyleCnt="0"/>
      <dgm:spPr/>
    </dgm:pt>
    <dgm:pt modelId="{0CB9E99C-F612-4214-B6DB-049457F108DE}" type="pres">
      <dgm:prSet presAssocID="{A4E62370-FB87-45ED-84E0-282599CA122C}" presName="compNode" presStyleCnt="0"/>
      <dgm:spPr/>
    </dgm:pt>
    <dgm:pt modelId="{8EACB400-15BF-4099-8E3E-58B8CF1C3D72}" type="pres">
      <dgm:prSet presAssocID="{A4E62370-FB87-45ED-84E0-282599CA122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1676685-40AE-408E-AA1E-BD0FE031037D}" type="pres">
      <dgm:prSet presAssocID="{A4E62370-FB87-45ED-84E0-282599CA122C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4637A50-4DC1-4875-BA3F-C791557EE344}" type="pres">
      <dgm:prSet presAssocID="{A4E62370-FB87-45ED-84E0-282599CA122C}" presName="spaceRect" presStyleCnt="0"/>
      <dgm:spPr/>
    </dgm:pt>
    <dgm:pt modelId="{EDB1C22D-E66D-4C58-B0ED-3D0FDCD85E86}" type="pres">
      <dgm:prSet presAssocID="{A4E62370-FB87-45ED-84E0-282599CA122C}" presName="textRect" presStyleLbl="revTx" presStyleIdx="1" presStyleCnt="3">
        <dgm:presLayoutVars>
          <dgm:chMax val="1"/>
          <dgm:chPref val="1"/>
        </dgm:presLayoutVars>
      </dgm:prSet>
      <dgm:spPr/>
    </dgm:pt>
    <dgm:pt modelId="{B4D92E8D-73A4-4F95-8B79-19375BE7AF00}" type="pres">
      <dgm:prSet presAssocID="{FBC2CE82-4F29-46CD-8E94-EC41B2CE5B97}" presName="sibTrans" presStyleCnt="0"/>
      <dgm:spPr/>
    </dgm:pt>
    <dgm:pt modelId="{EE63FF06-E9AD-4025-A080-0AA9AE5D1E9D}" type="pres">
      <dgm:prSet presAssocID="{DFC9C833-AA6B-47D5-9B1B-9ABB56BFDF1F}" presName="compNode" presStyleCnt="0"/>
      <dgm:spPr/>
    </dgm:pt>
    <dgm:pt modelId="{20A1C137-06B2-4E5A-BABE-01F270D2DEA8}" type="pres">
      <dgm:prSet presAssocID="{DFC9C833-AA6B-47D5-9B1B-9ABB56BFDF1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75FCD0B-A8D9-4266-9743-254A8587A211}" type="pres">
      <dgm:prSet presAssocID="{DFC9C833-AA6B-47D5-9B1B-9ABB56BFDF1F}" presName="iconRect" presStyleLbl="node1" presStyleIdx="2" presStyleCnt="3"/>
      <dgm:spPr>
        <a:prstGeom prst="plus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CA6BBBD8-616B-4E36-B721-1A007E263241}" type="pres">
      <dgm:prSet presAssocID="{DFC9C833-AA6B-47D5-9B1B-9ABB56BFDF1F}" presName="spaceRect" presStyleCnt="0"/>
      <dgm:spPr/>
    </dgm:pt>
    <dgm:pt modelId="{5D0274BB-F010-4623-A9BB-2580777A4E03}" type="pres">
      <dgm:prSet presAssocID="{DFC9C833-AA6B-47D5-9B1B-9ABB56BFDF1F}" presName="textRect" presStyleLbl="revTx" presStyleIdx="2" presStyleCnt="3" custScaleX="131551">
        <dgm:presLayoutVars>
          <dgm:chMax val="1"/>
          <dgm:chPref val="1"/>
        </dgm:presLayoutVars>
      </dgm:prSet>
      <dgm:spPr/>
    </dgm:pt>
  </dgm:ptLst>
  <dgm:cxnLst>
    <dgm:cxn modelId="{BFF4A45C-5380-4014-9E43-096EB83387AD}" type="presOf" srcId="{E6BA54C5-ABCF-43DF-B2AE-1D90927B176C}" destId="{363C6EA1-1072-4759-8E09-BA6219739736}" srcOrd="0" destOrd="0" presId="urn:microsoft.com/office/officeart/2018/5/layout/IconLeafLabelList"/>
    <dgm:cxn modelId="{ABDC3E46-96F1-4C17-8A4E-1A40293F1BD0}" type="presOf" srcId="{DFC9C833-AA6B-47D5-9B1B-9ABB56BFDF1F}" destId="{5D0274BB-F010-4623-A9BB-2580777A4E03}" srcOrd="0" destOrd="0" presId="urn:microsoft.com/office/officeart/2018/5/layout/IconLeafLabelList"/>
    <dgm:cxn modelId="{212A0072-5022-461F-91B2-E62D70FC8F3A}" type="presOf" srcId="{B1F8F227-D978-4727-9941-C262D1420DA5}" destId="{57A1AD87-F90E-4887-95DA-E13642E893ED}" srcOrd="0" destOrd="0" presId="urn:microsoft.com/office/officeart/2018/5/layout/IconLeafLabelList"/>
    <dgm:cxn modelId="{A46001A6-3DC3-418F-9B36-D60EB15DAC10}" srcId="{B1F8F227-D978-4727-9941-C262D1420DA5}" destId="{DFC9C833-AA6B-47D5-9B1B-9ABB56BFDF1F}" srcOrd="2" destOrd="0" parTransId="{242F781B-3B57-4BE7-AB11-44C09D389D68}" sibTransId="{F73F3446-69F6-4EF8-8F12-C83C381258E0}"/>
    <dgm:cxn modelId="{01B1BCB2-4D2D-466D-95CA-1529272618C2}" srcId="{B1F8F227-D978-4727-9941-C262D1420DA5}" destId="{A4E62370-FB87-45ED-84E0-282599CA122C}" srcOrd="1" destOrd="0" parTransId="{431B85B5-1F0B-45F1-B302-F3619E08C200}" sibTransId="{FBC2CE82-4F29-46CD-8E94-EC41B2CE5B97}"/>
    <dgm:cxn modelId="{E7386EFA-2189-4A63-9844-756ADDA2E69D}" type="presOf" srcId="{A4E62370-FB87-45ED-84E0-282599CA122C}" destId="{EDB1C22D-E66D-4C58-B0ED-3D0FDCD85E86}" srcOrd="0" destOrd="0" presId="urn:microsoft.com/office/officeart/2018/5/layout/IconLeafLabelList"/>
    <dgm:cxn modelId="{143EB8FC-52AC-44B2-9994-80B99E557DC1}" srcId="{B1F8F227-D978-4727-9941-C262D1420DA5}" destId="{E6BA54C5-ABCF-43DF-B2AE-1D90927B176C}" srcOrd="0" destOrd="0" parTransId="{ECAE39D6-727A-4870-964E-6BF15B0D527E}" sibTransId="{E2C8EAFA-FB64-48E7-8922-29D04BE9DDE9}"/>
    <dgm:cxn modelId="{37E20E17-4C24-49A2-9D35-16209B124EC5}" type="presParOf" srcId="{57A1AD87-F90E-4887-95DA-E13642E893ED}" destId="{3F71DD75-8957-4194-BA3C-5B7BFCFDCFB0}" srcOrd="0" destOrd="0" presId="urn:microsoft.com/office/officeart/2018/5/layout/IconLeafLabelList"/>
    <dgm:cxn modelId="{9AB85189-A133-4B2B-94B1-7B155781F73D}" type="presParOf" srcId="{3F71DD75-8957-4194-BA3C-5B7BFCFDCFB0}" destId="{71CC5FFB-6B49-4E37-AF6E-A426DC494FA4}" srcOrd="0" destOrd="0" presId="urn:microsoft.com/office/officeart/2018/5/layout/IconLeafLabelList"/>
    <dgm:cxn modelId="{38FBA311-AF1E-4A10-8184-E3D80435E9E8}" type="presParOf" srcId="{3F71DD75-8957-4194-BA3C-5B7BFCFDCFB0}" destId="{F898E166-953A-4C55-BE07-9C9A9311F7D0}" srcOrd="1" destOrd="0" presId="urn:microsoft.com/office/officeart/2018/5/layout/IconLeafLabelList"/>
    <dgm:cxn modelId="{EBC23D8E-A932-421A-BC9D-6F63AD49F750}" type="presParOf" srcId="{3F71DD75-8957-4194-BA3C-5B7BFCFDCFB0}" destId="{80BD8004-F558-4FE4-86CF-9F4BFC765D21}" srcOrd="2" destOrd="0" presId="urn:microsoft.com/office/officeart/2018/5/layout/IconLeafLabelList"/>
    <dgm:cxn modelId="{3EF43BC3-B48D-4E7A-BB20-0EE42A594F02}" type="presParOf" srcId="{3F71DD75-8957-4194-BA3C-5B7BFCFDCFB0}" destId="{363C6EA1-1072-4759-8E09-BA6219739736}" srcOrd="3" destOrd="0" presId="urn:microsoft.com/office/officeart/2018/5/layout/IconLeafLabelList"/>
    <dgm:cxn modelId="{79A2BBC4-EB23-4498-8066-E6C4DA47AA2F}" type="presParOf" srcId="{57A1AD87-F90E-4887-95DA-E13642E893ED}" destId="{385278F6-EDD9-4159-943D-B6B34FEA6E16}" srcOrd="1" destOrd="0" presId="urn:microsoft.com/office/officeart/2018/5/layout/IconLeafLabelList"/>
    <dgm:cxn modelId="{CDEF285D-BFCD-4E85-9310-384810F85399}" type="presParOf" srcId="{57A1AD87-F90E-4887-95DA-E13642E893ED}" destId="{0CB9E99C-F612-4214-B6DB-049457F108DE}" srcOrd="2" destOrd="0" presId="urn:microsoft.com/office/officeart/2018/5/layout/IconLeafLabelList"/>
    <dgm:cxn modelId="{C97283E5-096C-4E47-8AAD-C6CFD98E11F2}" type="presParOf" srcId="{0CB9E99C-F612-4214-B6DB-049457F108DE}" destId="{8EACB400-15BF-4099-8E3E-58B8CF1C3D72}" srcOrd="0" destOrd="0" presId="urn:microsoft.com/office/officeart/2018/5/layout/IconLeafLabelList"/>
    <dgm:cxn modelId="{8A3C8508-AF76-4F7A-9954-CC64160F185E}" type="presParOf" srcId="{0CB9E99C-F612-4214-B6DB-049457F108DE}" destId="{31676685-40AE-408E-AA1E-BD0FE031037D}" srcOrd="1" destOrd="0" presId="urn:microsoft.com/office/officeart/2018/5/layout/IconLeafLabelList"/>
    <dgm:cxn modelId="{C7CE139A-58B0-4952-9C56-82A826690949}" type="presParOf" srcId="{0CB9E99C-F612-4214-B6DB-049457F108DE}" destId="{84637A50-4DC1-4875-BA3F-C791557EE344}" srcOrd="2" destOrd="0" presId="urn:microsoft.com/office/officeart/2018/5/layout/IconLeafLabelList"/>
    <dgm:cxn modelId="{613CD354-2470-4FDD-98D0-83BBD92CE86A}" type="presParOf" srcId="{0CB9E99C-F612-4214-B6DB-049457F108DE}" destId="{EDB1C22D-E66D-4C58-B0ED-3D0FDCD85E86}" srcOrd="3" destOrd="0" presId="urn:microsoft.com/office/officeart/2018/5/layout/IconLeafLabelList"/>
    <dgm:cxn modelId="{B527CD3F-94AF-4CA6-96D9-F23E605B2958}" type="presParOf" srcId="{57A1AD87-F90E-4887-95DA-E13642E893ED}" destId="{B4D92E8D-73A4-4F95-8B79-19375BE7AF00}" srcOrd="3" destOrd="0" presId="urn:microsoft.com/office/officeart/2018/5/layout/IconLeafLabelList"/>
    <dgm:cxn modelId="{246C04D8-F786-41C7-A8FF-6FE7C44F44DA}" type="presParOf" srcId="{57A1AD87-F90E-4887-95DA-E13642E893ED}" destId="{EE63FF06-E9AD-4025-A080-0AA9AE5D1E9D}" srcOrd="4" destOrd="0" presId="urn:microsoft.com/office/officeart/2018/5/layout/IconLeafLabelList"/>
    <dgm:cxn modelId="{D9CDC74B-29EF-4D09-84ED-926ECA2CC4F2}" type="presParOf" srcId="{EE63FF06-E9AD-4025-A080-0AA9AE5D1E9D}" destId="{20A1C137-06B2-4E5A-BABE-01F270D2DEA8}" srcOrd="0" destOrd="0" presId="urn:microsoft.com/office/officeart/2018/5/layout/IconLeafLabelList"/>
    <dgm:cxn modelId="{90A5F178-62DF-4223-AAD9-FA54075D9286}" type="presParOf" srcId="{EE63FF06-E9AD-4025-A080-0AA9AE5D1E9D}" destId="{675FCD0B-A8D9-4266-9743-254A8587A211}" srcOrd="1" destOrd="0" presId="urn:microsoft.com/office/officeart/2018/5/layout/IconLeafLabelList"/>
    <dgm:cxn modelId="{891124F1-2D7C-4B2C-81C9-E1DD10C41064}" type="presParOf" srcId="{EE63FF06-E9AD-4025-A080-0AA9AE5D1E9D}" destId="{CA6BBBD8-616B-4E36-B721-1A007E263241}" srcOrd="2" destOrd="0" presId="urn:microsoft.com/office/officeart/2018/5/layout/IconLeafLabelList"/>
    <dgm:cxn modelId="{BDF946ED-2D20-4E44-8873-571DC2809E74}" type="presParOf" srcId="{EE63FF06-E9AD-4025-A080-0AA9AE5D1E9D}" destId="{5D0274BB-F010-4623-A9BB-2580777A4E0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4763D-CF14-444E-8DE0-8D9975D37593}">
      <dsp:nvSpPr>
        <dsp:cNvPr id="0" name=""/>
        <dsp:cNvSpPr/>
      </dsp:nvSpPr>
      <dsp:spPr>
        <a:xfrm>
          <a:off x="129832" y="1625600"/>
          <a:ext cx="2607494" cy="2167466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7724B-7D97-4257-A2EF-56A56D1E0607}">
      <dsp:nvSpPr>
        <dsp:cNvPr id="0" name=""/>
        <dsp:cNvSpPr/>
      </dsp:nvSpPr>
      <dsp:spPr>
        <a:xfrm>
          <a:off x="0" y="329937"/>
          <a:ext cx="2982140" cy="135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" panose="020F0502020204030204"/>
            </a:rPr>
            <a:t>Generate XML Files</a:t>
          </a:r>
          <a:endParaRPr lang="en-US" sz="2500" kern="1200"/>
        </a:p>
      </dsp:txBody>
      <dsp:txXfrm>
        <a:off x="0" y="329937"/>
        <a:ext cx="2982140" cy="1351697"/>
      </dsp:txXfrm>
    </dsp:sp>
    <dsp:sp modelId="{1DFC99D5-E373-4C91-BA54-DB9394584DD2}">
      <dsp:nvSpPr>
        <dsp:cNvPr id="0" name=""/>
        <dsp:cNvSpPr/>
      </dsp:nvSpPr>
      <dsp:spPr>
        <a:xfrm>
          <a:off x="895895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C5FFB-6B49-4E37-AF6E-A426DC494FA4}">
      <dsp:nvSpPr>
        <dsp:cNvPr id="0" name=""/>
        <dsp:cNvSpPr/>
      </dsp:nvSpPr>
      <dsp:spPr>
        <a:xfrm>
          <a:off x="569002" y="59932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98E166-953A-4C55-BE07-9C9A9311F7D0}">
      <dsp:nvSpPr>
        <dsp:cNvPr id="0" name=""/>
        <dsp:cNvSpPr/>
      </dsp:nvSpPr>
      <dsp:spPr>
        <a:xfrm>
          <a:off x="934627" y="425558"/>
          <a:ext cx="984375" cy="98437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3C6EA1-1072-4759-8E09-BA6219739736}">
      <dsp:nvSpPr>
        <dsp:cNvPr id="0" name=""/>
        <dsp:cNvSpPr/>
      </dsp:nvSpPr>
      <dsp:spPr>
        <a:xfrm>
          <a:off x="20564" y="2309933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Time savings</a:t>
          </a:r>
        </a:p>
      </dsp:txBody>
      <dsp:txXfrm>
        <a:off x="20564" y="2309933"/>
        <a:ext cx="2812500" cy="720000"/>
      </dsp:txXfrm>
    </dsp:sp>
    <dsp:sp modelId="{8EACB400-15BF-4099-8E3E-58B8CF1C3D72}">
      <dsp:nvSpPr>
        <dsp:cNvPr id="0" name=""/>
        <dsp:cNvSpPr/>
      </dsp:nvSpPr>
      <dsp:spPr>
        <a:xfrm>
          <a:off x="3873690" y="59932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676685-40AE-408E-AA1E-BD0FE031037D}">
      <dsp:nvSpPr>
        <dsp:cNvPr id="0" name=""/>
        <dsp:cNvSpPr/>
      </dsp:nvSpPr>
      <dsp:spPr>
        <a:xfrm>
          <a:off x="4239315" y="425558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B1C22D-E66D-4C58-B0ED-3D0FDCD85E86}">
      <dsp:nvSpPr>
        <dsp:cNvPr id="0" name=""/>
        <dsp:cNvSpPr/>
      </dsp:nvSpPr>
      <dsp:spPr>
        <a:xfrm>
          <a:off x="3325252" y="2309933"/>
          <a:ext cx="2812500" cy="720000"/>
        </a:xfrm>
        <a:prstGeom prst="rect">
          <a:avLst/>
        </a:prstGeom>
        <a:blipFill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Reduce Errors</a:t>
          </a:r>
          <a:endParaRPr lang="en-US" sz="2000" kern="12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25252" y="2309933"/>
        <a:ext cx="2812500" cy="720000"/>
      </dsp:txXfrm>
    </dsp:sp>
    <dsp:sp modelId="{20A1C137-06B2-4E5A-BABE-01F270D2DEA8}">
      <dsp:nvSpPr>
        <dsp:cNvPr id="0" name=""/>
        <dsp:cNvSpPr/>
      </dsp:nvSpPr>
      <dsp:spPr>
        <a:xfrm>
          <a:off x="7178377" y="59932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5FCD0B-A8D9-4266-9743-254A8587A211}">
      <dsp:nvSpPr>
        <dsp:cNvPr id="0" name=""/>
        <dsp:cNvSpPr/>
      </dsp:nvSpPr>
      <dsp:spPr>
        <a:xfrm>
          <a:off x="7544002" y="425558"/>
          <a:ext cx="984375" cy="984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0274BB-F010-4623-A9BB-2580777A4E03}">
      <dsp:nvSpPr>
        <dsp:cNvPr id="0" name=""/>
        <dsp:cNvSpPr/>
      </dsp:nvSpPr>
      <dsp:spPr>
        <a:xfrm>
          <a:off x="6801727" y="2309933"/>
          <a:ext cx="24689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Process Acceleration</a:t>
          </a:r>
          <a:endParaRPr lang="en-US" sz="2000" kern="12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801727" y="2309933"/>
        <a:ext cx="2468925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BBF09-C9EC-4748-A7AE-5335201E8CCF}">
      <dsp:nvSpPr>
        <dsp:cNvPr id="0" name=""/>
        <dsp:cNvSpPr/>
      </dsp:nvSpPr>
      <dsp:spPr>
        <a:xfrm>
          <a:off x="1146" y="705358"/>
          <a:ext cx="2880067" cy="1111705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A69C3-B85A-4CA9-9491-CBCAA9369E66}">
      <dsp:nvSpPr>
        <dsp:cNvPr id="0" name=""/>
        <dsp:cNvSpPr/>
      </dsp:nvSpPr>
      <dsp:spPr>
        <a:xfrm>
          <a:off x="769164" y="983285"/>
          <a:ext cx="2432056" cy="1111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Power BI Query</a:t>
          </a:r>
        </a:p>
      </dsp:txBody>
      <dsp:txXfrm>
        <a:off x="801725" y="1015846"/>
        <a:ext cx="2366934" cy="1046583"/>
      </dsp:txXfrm>
    </dsp:sp>
    <dsp:sp modelId="{8BBB46D3-BCB6-403A-8D5E-C8230B9EFD84}">
      <dsp:nvSpPr>
        <dsp:cNvPr id="0" name=""/>
        <dsp:cNvSpPr/>
      </dsp:nvSpPr>
      <dsp:spPr>
        <a:xfrm>
          <a:off x="3290823" y="705358"/>
          <a:ext cx="2880067" cy="1111705"/>
        </a:xfrm>
        <a:prstGeom prst="chevron">
          <a:avLst>
            <a:gd name="adj" fmla="val 40000"/>
          </a:avLst>
        </a:prstGeom>
        <a:solidFill>
          <a:schemeClr val="accent3">
            <a:hueOff val="-3340510"/>
            <a:satOff val="-3125"/>
            <a:lumOff val="1000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9059-3522-48AA-B2D7-052AB69E2E74}">
      <dsp:nvSpPr>
        <dsp:cNvPr id="0" name=""/>
        <dsp:cNvSpPr/>
      </dsp:nvSpPr>
      <dsp:spPr>
        <a:xfrm>
          <a:off x="4058841" y="983285"/>
          <a:ext cx="2432056" cy="1111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3340510"/>
              <a:satOff val="-3125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Parse into a Json file</a:t>
          </a:r>
        </a:p>
      </dsp:txBody>
      <dsp:txXfrm>
        <a:off x="4091402" y="1015846"/>
        <a:ext cx="2366934" cy="1046583"/>
      </dsp:txXfrm>
    </dsp:sp>
    <dsp:sp modelId="{BB96436E-FEF5-42BC-85FE-3E82B2D6794E}">
      <dsp:nvSpPr>
        <dsp:cNvPr id="0" name=""/>
        <dsp:cNvSpPr/>
      </dsp:nvSpPr>
      <dsp:spPr>
        <a:xfrm>
          <a:off x="6580499" y="705358"/>
          <a:ext cx="2880067" cy="1111705"/>
        </a:xfrm>
        <a:prstGeom prst="chevron">
          <a:avLst>
            <a:gd name="adj" fmla="val 40000"/>
          </a:avLst>
        </a:prstGeom>
        <a:solidFill>
          <a:schemeClr val="accent3">
            <a:hueOff val="-6681020"/>
            <a:satOff val="-6250"/>
            <a:lumOff val="2000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E0750-CFCE-440E-9D31-AB4137B64F13}">
      <dsp:nvSpPr>
        <dsp:cNvPr id="0" name=""/>
        <dsp:cNvSpPr/>
      </dsp:nvSpPr>
      <dsp:spPr>
        <a:xfrm>
          <a:off x="7348517" y="983285"/>
          <a:ext cx="2432056" cy="1111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6681020"/>
              <a:satOff val="-6250"/>
              <a:lumOff val="2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Send out Emails</a:t>
          </a:r>
        </a:p>
      </dsp:txBody>
      <dsp:txXfrm>
        <a:off x="7381078" y="1015846"/>
        <a:ext cx="2366934" cy="10465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BBF09-C9EC-4748-A7AE-5335201E8CCF}">
      <dsp:nvSpPr>
        <dsp:cNvPr id="0" name=""/>
        <dsp:cNvSpPr/>
      </dsp:nvSpPr>
      <dsp:spPr>
        <a:xfrm>
          <a:off x="1146" y="705358"/>
          <a:ext cx="2880067" cy="1111705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A69C3-B85A-4CA9-9491-CBCAA9369E66}">
      <dsp:nvSpPr>
        <dsp:cNvPr id="0" name=""/>
        <dsp:cNvSpPr/>
      </dsp:nvSpPr>
      <dsp:spPr>
        <a:xfrm>
          <a:off x="769164" y="983285"/>
          <a:ext cx="2432056" cy="1111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Power BI Query</a:t>
          </a:r>
        </a:p>
      </dsp:txBody>
      <dsp:txXfrm>
        <a:off x="801725" y="1015846"/>
        <a:ext cx="2366934" cy="1046583"/>
      </dsp:txXfrm>
    </dsp:sp>
    <dsp:sp modelId="{8BBB46D3-BCB6-403A-8D5E-C8230B9EFD84}">
      <dsp:nvSpPr>
        <dsp:cNvPr id="0" name=""/>
        <dsp:cNvSpPr/>
      </dsp:nvSpPr>
      <dsp:spPr>
        <a:xfrm>
          <a:off x="3290823" y="705358"/>
          <a:ext cx="2880067" cy="1111705"/>
        </a:xfrm>
        <a:prstGeom prst="chevron">
          <a:avLst>
            <a:gd name="adj" fmla="val 40000"/>
          </a:avLst>
        </a:prstGeom>
        <a:solidFill>
          <a:schemeClr val="accent3">
            <a:hueOff val="-3340510"/>
            <a:satOff val="-3125"/>
            <a:lumOff val="1000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9059-3522-48AA-B2D7-052AB69E2E74}">
      <dsp:nvSpPr>
        <dsp:cNvPr id="0" name=""/>
        <dsp:cNvSpPr/>
      </dsp:nvSpPr>
      <dsp:spPr>
        <a:xfrm>
          <a:off x="4058841" y="983285"/>
          <a:ext cx="2432056" cy="1111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3340510"/>
              <a:satOff val="-3125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Parse into a Json file</a:t>
          </a:r>
        </a:p>
      </dsp:txBody>
      <dsp:txXfrm>
        <a:off x="4091402" y="1015846"/>
        <a:ext cx="2366934" cy="1046583"/>
      </dsp:txXfrm>
    </dsp:sp>
    <dsp:sp modelId="{BB96436E-FEF5-42BC-85FE-3E82B2D6794E}">
      <dsp:nvSpPr>
        <dsp:cNvPr id="0" name=""/>
        <dsp:cNvSpPr/>
      </dsp:nvSpPr>
      <dsp:spPr>
        <a:xfrm>
          <a:off x="6580499" y="705358"/>
          <a:ext cx="2880067" cy="1111705"/>
        </a:xfrm>
        <a:prstGeom prst="chevron">
          <a:avLst>
            <a:gd name="adj" fmla="val 40000"/>
          </a:avLst>
        </a:prstGeom>
        <a:solidFill>
          <a:schemeClr val="accent3">
            <a:hueOff val="-6681020"/>
            <a:satOff val="-6250"/>
            <a:lumOff val="2000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E0750-CFCE-440E-9D31-AB4137B64F13}">
      <dsp:nvSpPr>
        <dsp:cNvPr id="0" name=""/>
        <dsp:cNvSpPr/>
      </dsp:nvSpPr>
      <dsp:spPr>
        <a:xfrm>
          <a:off x="7348517" y="983285"/>
          <a:ext cx="2432056" cy="1111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6681020"/>
              <a:satOff val="-6250"/>
              <a:lumOff val="2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Send out Emails</a:t>
          </a:r>
        </a:p>
      </dsp:txBody>
      <dsp:txXfrm>
        <a:off x="7381078" y="1015846"/>
        <a:ext cx="2366934" cy="104658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BBF09-C9EC-4748-A7AE-5335201E8CCF}">
      <dsp:nvSpPr>
        <dsp:cNvPr id="0" name=""/>
        <dsp:cNvSpPr/>
      </dsp:nvSpPr>
      <dsp:spPr>
        <a:xfrm>
          <a:off x="1146" y="705358"/>
          <a:ext cx="2880067" cy="1111705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A69C3-B85A-4CA9-9491-CBCAA9369E66}">
      <dsp:nvSpPr>
        <dsp:cNvPr id="0" name=""/>
        <dsp:cNvSpPr/>
      </dsp:nvSpPr>
      <dsp:spPr>
        <a:xfrm>
          <a:off x="769164" y="983285"/>
          <a:ext cx="2432056" cy="1111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Power BI Query</a:t>
          </a:r>
        </a:p>
      </dsp:txBody>
      <dsp:txXfrm>
        <a:off x="801725" y="1015846"/>
        <a:ext cx="2366934" cy="1046583"/>
      </dsp:txXfrm>
    </dsp:sp>
    <dsp:sp modelId="{8BBB46D3-BCB6-403A-8D5E-C8230B9EFD84}">
      <dsp:nvSpPr>
        <dsp:cNvPr id="0" name=""/>
        <dsp:cNvSpPr/>
      </dsp:nvSpPr>
      <dsp:spPr>
        <a:xfrm>
          <a:off x="3290823" y="705358"/>
          <a:ext cx="2880067" cy="1111705"/>
        </a:xfrm>
        <a:prstGeom prst="chevron">
          <a:avLst>
            <a:gd name="adj" fmla="val 40000"/>
          </a:avLst>
        </a:prstGeom>
        <a:solidFill>
          <a:schemeClr val="accent3">
            <a:hueOff val="-3340510"/>
            <a:satOff val="-3125"/>
            <a:lumOff val="1000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9059-3522-48AA-B2D7-052AB69E2E74}">
      <dsp:nvSpPr>
        <dsp:cNvPr id="0" name=""/>
        <dsp:cNvSpPr/>
      </dsp:nvSpPr>
      <dsp:spPr>
        <a:xfrm>
          <a:off x="4058841" y="983285"/>
          <a:ext cx="2432056" cy="1111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3340510"/>
              <a:satOff val="-3125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Parse into a Json file</a:t>
          </a:r>
        </a:p>
      </dsp:txBody>
      <dsp:txXfrm>
        <a:off x="4091402" y="1015846"/>
        <a:ext cx="2366934" cy="1046583"/>
      </dsp:txXfrm>
    </dsp:sp>
    <dsp:sp modelId="{BB96436E-FEF5-42BC-85FE-3E82B2D6794E}">
      <dsp:nvSpPr>
        <dsp:cNvPr id="0" name=""/>
        <dsp:cNvSpPr/>
      </dsp:nvSpPr>
      <dsp:spPr>
        <a:xfrm>
          <a:off x="6580499" y="705358"/>
          <a:ext cx="2880067" cy="1111705"/>
        </a:xfrm>
        <a:prstGeom prst="chevron">
          <a:avLst>
            <a:gd name="adj" fmla="val 40000"/>
          </a:avLst>
        </a:prstGeom>
        <a:solidFill>
          <a:schemeClr val="accent3">
            <a:hueOff val="-6681020"/>
            <a:satOff val="-6250"/>
            <a:lumOff val="2000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E0750-CFCE-440E-9D31-AB4137B64F13}">
      <dsp:nvSpPr>
        <dsp:cNvPr id="0" name=""/>
        <dsp:cNvSpPr/>
      </dsp:nvSpPr>
      <dsp:spPr>
        <a:xfrm>
          <a:off x="7348517" y="983285"/>
          <a:ext cx="2432056" cy="1111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6681020"/>
              <a:satOff val="-6250"/>
              <a:lumOff val="2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Send out Emails</a:t>
          </a:r>
        </a:p>
      </dsp:txBody>
      <dsp:txXfrm>
        <a:off x="7381078" y="1015846"/>
        <a:ext cx="2366934" cy="104658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BBF09-C9EC-4748-A7AE-5335201E8CCF}">
      <dsp:nvSpPr>
        <dsp:cNvPr id="0" name=""/>
        <dsp:cNvSpPr/>
      </dsp:nvSpPr>
      <dsp:spPr>
        <a:xfrm>
          <a:off x="1146" y="705358"/>
          <a:ext cx="2880067" cy="1111705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A69C3-B85A-4CA9-9491-CBCAA9369E66}">
      <dsp:nvSpPr>
        <dsp:cNvPr id="0" name=""/>
        <dsp:cNvSpPr/>
      </dsp:nvSpPr>
      <dsp:spPr>
        <a:xfrm>
          <a:off x="769164" y="983285"/>
          <a:ext cx="2432056" cy="1111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Power BI Query</a:t>
          </a:r>
        </a:p>
      </dsp:txBody>
      <dsp:txXfrm>
        <a:off x="801725" y="1015846"/>
        <a:ext cx="2366934" cy="1046583"/>
      </dsp:txXfrm>
    </dsp:sp>
    <dsp:sp modelId="{8BBB46D3-BCB6-403A-8D5E-C8230B9EFD84}">
      <dsp:nvSpPr>
        <dsp:cNvPr id="0" name=""/>
        <dsp:cNvSpPr/>
      </dsp:nvSpPr>
      <dsp:spPr>
        <a:xfrm>
          <a:off x="3290823" y="705358"/>
          <a:ext cx="2880067" cy="1111705"/>
        </a:xfrm>
        <a:prstGeom prst="chevron">
          <a:avLst>
            <a:gd name="adj" fmla="val 40000"/>
          </a:avLst>
        </a:prstGeom>
        <a:solidFill>
          <a:schemeClr val="accent3">
            <a:hueOff val="-3340510"/>
            <a:satOff val="-3125"/>
            <a:lumOff val="1000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9059-3522-48AA-B2D7-052AB69E2E74}">
      <dsp:nvSpPr>
        <dsp:cNvPr id="0" name=""/>
        <dsp:cNvSpPr/>
      </dsp:nvSpPr>
      <dsp:spPr>
        <a:xfrm>
          <a:off x="4058841" y="983285"/>
          <a:ext cx="2432056" cy="1111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3340510"/>
              <a:satOff val="-3125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Parse into a Json file</a:t>
          </a:r>
        </a:p>
      </dsp:txBody>
      <dsp:txXfrm>
        <a:off x="4091402" y="1015846"/>
        <a:ext cx="2366934" cy="1046583"/>
      </dsp:txXfrm>
    </dsp:sp>
    <dsp:sp modelId="{BB96436E-FEF5-42BC-85FE-3E82B2D6794E}">
      <dsp:nvSpPr>
        <dsp:cNvPr id="0" name=""/>
        <dsp:cNvSpPr/>
      </dsp:nvSpPr>
      <dsp:spPr>
        <a:xfrm>
          <a:off x="6580499" y="705358"/>
          <a:ext cx="2880067" cy="1111705"/>
        </a:xfrm>
        <a:prstGeom prst="chevron">
          <a:avLst>
            <a:gd name="adj" fmla="val 40000"/>
          </a:avLst>
        </a:prstGeom>
        <a:solidFill>
          <a:schemeClr val="accent3">
            <a:hueOff val="-6681020"/>
            <a:satOff val="-6250"/>
            <a:lumOff val="2000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E0750-CFCE-440E-9D31-AB4137B64F13}">
      <dsp:nvSpPr>
        <dsp:cNvPr id="0" name=""/>
        <dsp:cNvSpPr/>
      </dsp:nvSpPr>
      <dsp:spPr>
        <a:xfrm>
          <a:off x="7348517" y="983285"/>
          <a:ext cx="2432056" cy="1111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6681020"/>
              <a:satOff val="-6250"/>
              <a:lumOff val="2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Send out Emails</a:t>
          </a:r>
        </a:p>
      </dsp:txBody>
      <dsp:txXfrm>
        <a:off x="7381078" y="1015846"/>
        <a:ext cx="2366934" cy="104658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BBF09-C9EC-4748-A7AE-5335201E8CCF}">
      <dsp:nvSpPr>
        <dsp:cNvPr id="0" name=""/>
        <dsp:cNvSpPr/>
      </dsp:nvSpPr>
      <dsp:spPr>
        <a:xfrm>
          <a:off x="1146" y="705358"/>
          <a:ext cx="2880067" cy="1111705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A69C3-B85A-4CA9-9491-CBCAA9369E66}">
      <dsp:nvSpPr>
        <dsp:cNvPr id="0" name=""/>
        <dsp:cNvSpPr/>
      </dsp:nvSpPr>
      <dsp:spPr>
        <a:xfrm>
          <a:off x="769164" y="983285"/>
          <a:ext cx="2432056" cy="1111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Power BI Query</a:t>
          </a:r>
        </a:p>
      </dsp:txBody>
      <dsp:txXfrm>
        <a:off x="801725" y="1015846"/>
        <a:ext cx="2366934" cy="1046583"/>
      </dsp:txXfrm>
    </dsp:sp>
    <dsp:sp modelId="{8BBB46D3-BCB6-403A-8D5E-C8230B9EFD84}">
      <dsp:nvSpPr>
        <dsp:cNvPr id="0" name=""/>
        <dsp:cNvSpPr/>
      </dsp:nvSpPr>
      <dsp:spPr>
        <a:xfrm>
          <a:off x="3290823" y="705358"/>
          <a:ext cx="2880067" cy="1111705"/>
        </a:xfrm>
        <a:prstGeom prst="chevron">
          <a:avLst>
            <a:gd name="adj" fmla="val 40000"/>
          </a:avLst>
        </a:prstGeom>
        <a:solidFill>
          <a:schemeClr val="accent3">
            <a:hueOff val="-3340510"/>
            <a:satOff val="-3125"/>
            <a:lumOff val="1000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9059-3522-48AA-B2D7-052AB69E2E74}">
      <dsp:nvSpPr>
        <dsp:cNvPr id="0" name=""/>
        <dsp:cNvSpPr/>
      </dsp:nvSpPr>
      <dsp:spPr>
        <a:xfrm>
          <a:off x="4058841" y="983285"/>
          <a:ext cx="2432056" cy="1111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3340510"/>
              <a:satOff val="-3125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Parse into a Json file</a:t>
          </a:r>
        </a:p>
      </dsp:txBody>
      <dsp:txXfrm>
        <a:off x="4091402" y="1015846"/>
        <a:ext cx="2366934" cy="1046583"/>
      </dsp:txXfrm>
    </dsp:sp>
    <dsp:sp modelId="{BB96436E-FEF5-42BC-85FE-3E82B2D6794E}">
      <dsp:nvSpPr>
        <dsp:cNvPr id="0" name=""/>
        <dsp:cNvSpPr/>
      </dsp:nvSpPr>
      <dsp:spPr>
        <a:xfrm>
          <a:off x="6580499" y="705358"/>
          <a:ext cx="2880067" cy="1111705"/>
        </a:xfrm>
        <a:prstGeom prst="chevron">
          <a:avLst>
            <a:gd name="adj" fmla="val 40000"/>
          </a:avLst>
        </a:prstGeom>
        <a:solidFill>
          <a:schemeClr val="accent3">
            <a:hueOff val="-6681020"/>
            <a:satOff val="-6250"/>
            <a:lumOff val="2000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E0750-CFCE-440E-9D31-AB4137B64F13}">
      <dsp:nvSpPr>
        <dsp:cNvPr id="0" name=""/>
        <dsp:cNvSpPr/>
      </dsp:nvSpPr>
      <dsp:spPr>
        <a:xfrm>
          <a:off x="7348517" y="983285"/>
          <a:ext cx="2432056" cy="1111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-6681020"/>
              <a:satOff val="-6250"/>
              <a:lumOff val="2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Send out Emails</a:t>
          </a:r>
        </a:p>
      </dsp:txBody>
      <dsp:txXfrm>
        <a:off x="7381078" y="1015846"/>
        <a:ext cx="2366934" cy="104658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C5FFB-6B49-4E37-AF6E-A426DC494FA4}">
      <dsp:nvSpPr>
        <dsp:cNvPr id="0" name=""/>
        <dsp:cNvSpPr/>
      </dsp:nvSpPr>
      <dsp:spPr>
        <a:xfrm>
          <a:off x="190059" y="809171"/>
          <a:ext cx="1065071" cy="106507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98E166-953A-4C55-BE07-9C9A9311F7D0}">
      <dsp:nvSpPr>
        <dsp:cNvPr id="0" name=""/>
        <dsp:cNvSpPr/>
      </dsp:nvSpPr>
      <dsp:spPr>
        <a:xfrm>
          <a:off x="403075" y="1022186"/>
          <a:ext cx="639040" cy="6390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3C6EA1-1072-4759-8E09-BA6219739736}">
      <dsp:nvSpPr>
        <dsp:cNvPr id="0" name=""/>
        <dsp:cNvSpPr/>
      </dsp:nvSpPr>
      <dsp:spPr>
        <a:xfrm>
          <a:off x="1892" y="2055203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Segoe UI" panose="020B0502040204020203" pitchFamily="34" charset="0"/>
              <a:cs typeface="Segoe UI" panose="020B0502040204020203" pitchFamily="34" charset="0"/>
            </a:rPr>
            <a:t>Active feedback</a:t>
          </a:r>
        </a:p>
      </dsp:txBody>
      <dsp:txXfrm>
        <a:off x="1892" y="2055203"/>
        <a:ext cx="1441406" cy="576562"/>
      </dsp:txXfrm>
    </dsp:sp>
    <dsp:sp modelId="{8EACB400-15BF-4099-8E3E-58B8CF1C3D72}">
      <dsp:nvSpPr>
        <dsp:cNvPr id="0" name=""/>
        <dsp:cNvSpPr/>
      </dsp:nvSpPr>
      <dsp:spPr>
        <a:xfrm>
          <a:off x="1976618" y="855624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676685-40AE-408E-AA1E-BD0FE031037D}">
      <dsp:nvSpPr>
        <dsp:cNvPr id="0" name=""/>
        <dsp:cNvSpPr/>
      </dsp:nvSpPr>
      <dsp:spPr>
        <a:xfrm>
          <a:off x="2036148" y="975274"/>
          <a:ext cx="760199" cy="6399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B1C22D-E66D-4C58-B0ED-3D0FDCD85E86}">
      <dsp:nvSpPr>
        <dsp:cNvPr id="0" name=""/>
        <dsp:cNvSpPr/>
      </dsp:nvSpPr>
      <dsp:spPr>
        <a:xfrm>
          <a:off x="1695544" y="2008749"/>
          <a:ext cx="1441406" cy="576562"/>
        </a:xfrm>
        <a:prstGeom prst="rect">
          <a:avLst/>
        </a:prstGeom>
        <a:blipFill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Segoe UI" panose="020B0502040204020203" pitchFamily="34" charset="0"/>
              <a:cs typeface="Segoe UI" panose="020B0502040204020203" pitchFamily="34" charset="0"/>
            </a:rPr>
            <a:t>BETTER VISIBILITY</a:t>
          </a:r>
        </a:p>
      </dsp:txBody>
      <dsp:txXfrm>
        <a:off x="1695544" y="2008749"/>
        <a:ext cx="1441406" cy="576562"/>
      </dsp:txXfrm>
    </dsp:sp>
    <dsp:sp modelId="{20A1C137-06B2-4E5A-BABE-01F270D2DEA8}">
      <dsp:nvSpPr>
        <dsp:cNvPr id="0" name=""/>
        <dsp:cNvSpPr/>
      </dsp:nvSpPr>
      <dsp:spPr>
        <a:xfrm>
          <a:off x="1129792" y="2992117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5FCD0B-A8D9-4266-9743-254A8587A211}">
      <dsp:nvSpPr>
        <dsp:cNvPr id="0" name=""/>
        <dsp:cNvSpPr/>
      </dsp:nvSpPr>
      <dsp:spPr>
        <a:xfrm>
          <a:off x="1317175" y="3179499"/>
          <a:ext cx="504492" cy="5044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0274BB-F010-4623-A9BB-2580777A4E03}">
      <dsp:nvSpPr>
        <dsp:cNvPr id="0" name=""/>
        <dsp:cNvSpPr/>
      </dsp:nvSpPr>
      <dsp:spPr>
        <a:xfrm>
          <a:off x="627412" y="4145242"/>
          <a:ext cx="1884018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Segoe UI" panose="020B0502040204020203" pitchFamily="34" charset="0"/>
              <a:cs typeface="Segoe UI" panose="020B0502040204020203" pitchFamily="34" charset="0"/>
            </a:rPr>
            <a:t>ORGANIZED Governance</a:t>
          </a:r>
        </a:p>
      </dsp:txBody>
      <dsp:txXfrm>
        <a:off x="627412" y="4145242"/>
        <a:ext cx="1884018" cy="576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4763D-CF14-444E-8DE0-8D9975D37593}">
      <dsp:nvSpPr>
        <dsp:cNvPr id="0" name=""/>
        <dsp:cNvSpPr/>
      </dsp:nvSpPr>
      <dsp:spPr>
        <a:xfrm>
          <a:off x="0" y="1605290"/>
          <a:ext cx="4685504" cy="2167466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7724B-7D97-4257-A2EF-56A56D1E0607}">
      <dsp:nvSpPr>
        <dsp:cNvPr id="0" name=""/>
        <dsp:cNvSpPr/>
      </dsp:nvSpPr>
      <dsp:spPr>
        <a:xfrm>
          <a:off x="51" y="0"/>
          <a:ext cx="2057000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" panose="020F0502020204030204"/>
            </a:rPr>
            <a:t>Generate XML Files</a:t>
          </a:r>
          <a:endParaRPr lang="en-US" sz="2500" kern="1200"/>
        </a:p>
      </dsp:txBody>
      <dsp:txXfrm>
        <a:off x="51" y="0"/>
        <a:ext cx="2057000" cy="2167466"/>
      </dsp:txXfrm>
    </dsp:sp>
    <dsp:sp modelId="{1DFC99D5-E373-4C91-BA54-DB9394584DD2}">
      <dsp:nvSpPr>
        <dsp:cNvPr id="0" name=""/>
        <dsp:cNvSpPr/>
      </dsp:nvSpPr>
      <dsp:spPr>
        <a:xfrm>
          <a:off x="757618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DB694-27F8-4E12-B31A-903A1479A1DC}">
      <dsp:nvSpPr>
        <dsp:cNvPr id="0" name=""/>
        <dsp:cNvSpPr/>
      </dsp:nvSpPr>
      <dsp:spPr>
        <a:xfrm>
          <a:off x="1690062" y="3222004"/>
          <a:ext cx="2057000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the Data</a:t>
          </a:r>
        </a:p>
      </dsp:txBody>
      <dsp:txXfrm>
        <a:off x="1690062" y="3222004"/>
        <a:ext cx="2057000" cy="2167466"/>
      </dsp:txXfrm>
    </dsp:sp>
    <dsp:sp modelId="{7FD69B05-1B21-4C94-BE53-32A1356F50BE}">
      <dsp:nvSpPr>
        <dsp:cNvPr id="0" name=""/>
        <dsp:cNvSpPr/>
      </dsp:nvSpPr>
      <dsp:spPr>
        <a:xfrm>
          <a:off x="2470000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4763D-CF14-444E-8DE0-8D9975D37593}">
      <dsp:nvSpPr>
        <dsp:cNvPr id="0" name=""/>
        <dsp:cNvSpPr/>
      </dsp:nvSpPr>
      <dsp:spPr>
        <a:xfrm>
          <a:off x="0" y="1605290"/>
          <a:ext cx="6508020" cy="2167466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7724B-7D97-4257-A2EF-56A56D1E0607}">
      <dsp:nvSpPr>
        <dsp:cNvPr id="0" name=""/>
        <dsp:cNvSpPr/>
      </dsp:nvSpPr>
      <dsp:spPr>
        <a:xfrm>
          <a:off x="2859" y="0"/>
          <a:ext cx="1887580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" panose="020F0502020204030204"/>
            </a:rPr>
            <a:t>Generate XML Files</a:t>
          </a:r>
          <a:endParaRPr lang="en-US" sz="2500" kern="1200"/>
        </a:p>
      </dsp:txBody>
      <dsp:txXfrm>
        <a:off x="2859" y="0"/>
        <a:ext cx="1887580" cy="2167466"/>
      </dsp:txXfrm>
    </dsp:sp>
    <dsp:sp modelId="{1DFC99D5-E373-4C91-BA54-DB9394584DD2}">
      <dsp:nvSpPr>
        <dsp:cNvPr id="0" name=""/>
        <dsp:cNvSpPr/>
      </dsp:nvSpPr>
      <dsp:spPr>
        <a:xfrm>
          <a:off x="675716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DB694-27F8-4E12-B31A-903A1479A1DC}">
      <dsp:nvSpPr>
        <dsp:cNvPr id="0" name=""/>
        <dsp:cNvSpPr/>
      </dsp:nvSpPr>
      <dsp:spPr>
        <a:xfrm>
          <a:off x="1984818" y="3251200"/>
          <a:ext cx="1887580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the Data</a:t>
          </a:r>
        </a:p>
      </dsp:txBody>
      <dsp:txXfrm>
        <a:off x="1984818" y="3251200"/>
        <a:ext cx="1887580" cy="2167466"/>
      </dsp:txXfrm>
    </dsp:sp>
    <dsp:sp modelId="{7FD69B05-1B21-4C94-BE53-32A1356F50BE}">
      <dsp:nvSpPr>
        <dsp:cNvPr id="0" name=""/>
        <dsp:cNvSpPr/>
      </dsp:nvSpPr>
      <dsp:spPr>
        <a:xfrm>
          <a:off x="2657675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FA3B5-FDFF-420A-B975-BE4239C3EFB3}">
      <dsp:nvSpPr>
        <dsp:cNvPr id="0" name=""/>
        <dsp:cNvSpPr/>
      </dsp:nvSpPr>
      <dsp:spPr>
        <a:xfrm>
          <a:off x="3966778" y="0"/>
          <a:ext cx="1887580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Design Database</a:t>
          </a:r>
        </a:p>
      </dsp:txBody>
      <dsp:txXfrm>
        <a:off x="3966778" y="0"/>
        <a:ext cx="1887580" cy="2167466"/>
      </dsp:txXfrm>
    </dsp:sp>
    <dsp:sp modelId="{634701B4-DC47-4C6C-B4E5-40DC288EE35B}">
      <dsp:nvSpPr>
        <dsp:cNvPr id="0" name=""/>
        <dsp:cNvSpPr/>
      </dsp:nvSpPr>
      <dsp:spPr>
        <a:xfrm>
          <a:off x="4639634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4763D-CF14-444E-8DE0-8D9975D37593}">
      <dsp:nvSpPr>
        <dsp:cNvPr id="0" name=""/>
        <dsp:cNvSpPr/>
      </dsp:nvSpPr>
      <dsp:spPr>
        <a:xfrm>
          <a:off x="0" y="1605290"/>
          <a:ext cx="7842688" cy="2167466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7724B-7D97-4257-A2EF-56A56D1E0607}">
      <dsp:nvSpPr>
        <dsp:cNvPr id="0" name=""/>
        <dsp:cNvSpPr/>
      </dsp:nvSpPr>
      <dsp:spPr>
        <a:xfrm>
          <a:off x="3532" y="0"/>
          <a:ext cx="169912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" panose="020F0502020204030204"/>
            </a:rPr>
            <a:t>Generate XML Files</a:t>
          </a:r>
          <a:endParaRPr lang="en-US" sz="2500" kern="1200"/>
        </a:p>
      </dsp:txBody>
      <dsp:txXfrm>
        <a:off x="3532" y="0"/>
        <a:ext cx="1699121" cy="2167466"/>
      </dsp:txXfrm>
    </dsp:sp>
    <dsp:sp modelId="{1DFC99D5-E373-4C91-BA54-DB9394584DD2}">
      <dsp:nvSpPr>
        <dsp:cNvPr id="0" name=""/>
        <dsp:cNvSpPr/>
      </dsp:nvSpPr>
      <dsp:spPr>
        <a:xfrm>
          <a:off x="582160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DB694-27F8-4E12-B31A-903A1479A1DC}">
      <dsp:nvSpPr>
        <dsp:cNvPr id="0" name=""/>
        <dsp:cNvSpPr/>
      </dsp:nvSpPr>
      <dsp:spPr>
        <a:xfrm>
          <a:off x="1787610" y="3251200"/>
          <a:ext cx="169912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the Data</a:t>
          </a:r>
        </a:p>
      </dsp:txBody>
      <dsp:txXfrm>
        <a:off x="1787610" y="3251200"/>
        <a:ext cx="1699121" cy="2167466"/>
      </dsp:txXfrm>
    </dsp:sp>
    <dsp:sp modelId="{7FD69B05-1B21-4C94-BE53-32A1356F50BE}">
      <dsp:nvSpPr>
        <dsp:cNvPr id="0" name=""/>
        <dsp:cNvSpPr/>
      </dsp:nvSpPr>
      <dsp:spPr>
        <a:xfrm>
          <a:off x="2366237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FA3B5-FDFF-420A-B975-BE4239C3EFB3}">
      <dsp:nvSpPr>
        <dsp:cNvPr id="0" name=""/>
        <dsp:cNvSpPr/>
      </dsp:nvSpPr>
      <dsp:spPr>
        <a:xfrm>
          <a:off x="3571687" y="0"/>
          <a:ext cx="169912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 Database</a:t>
          </a:r>
        </a:p>
      </dsp:txBody>
      <dsp:txXfrm>
        <a:off x="3571687" y="0"/>
        <a:ext cx="1699121" cy="2167466"/>
      </dsp:txXfrm>
    </dsp:sp>
    <dsp:sp modelId="{634701B4-DC47-4C6C-B4E5-40DC288EE35B}">
      <dsp:nvSpPr>
        <dsp:cNvPr id="0" name=""/>
        <dsp:cNvSpPr/>
      </dsp:nvSpPr>
      <dsp:spPr>
        <a:xfrm>
          <a:off x="4150314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A40EA-2903-4453-A421-9DE9727D11D5}">
      <dsp:nvSpPr>
        <dsp:cNvPr id="0" name=""/>
        <dsp:cNvSpPr/>
      </dsp:nvSpPr>
      <dsp:spPr>
        <a:xfrm>
          <a:off x="5355765" y="3251200"/>
          <a:ext cx="1699121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C++ Parser</a:t>
          </a:r>
        </a:p>
      </dsp:txBody>
      <dsp:txXfrm>
        <a:off x="5355765" y="3251200"/>
        <a:ext cx="1699121" cy="2167466"/>
      </dsp:txXfrm>
    </dsp:sp>
    <dsp:sp modelId="{E705EA93-9D9A-433F-BE2D-88693C399755}">
      <dsp:nvSpPr>
        <dsp:cNvPr id="0" name=""/>
        <dsp:cNvSpPr/>
      </dsp:nvSpPr>
      <dsp:spPr>
        <a:xfrm>
          <a:off x="5934392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4763D-CF14-444E-8DE0-8D9975D37593}">
      <dsp:nvSpPr>
        <dsp:cNvPr id="0" name=""/>
        <dsp:cNvSpPr/>
      </dsp:nvSpPr>
      <dsp:spPr>
        <a:xfrm>
          <a:off x="0" y="1605290"/>
          <a:ext cx="9347200" cy="2167466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7724B-7D97-4257-A2EF-56A56D1E0607}">
      <dsp:nvSpPr>
        <dsp:cNvPr id="0" name=""/>
        <dsp:cNvSpPr/>
      </dsp:nvSpPr>
      <dsp:spPr>
        <a:xfrm>
          <a:off x="156103" y="0"/>
          <a:ext cx="161636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" panose="020F0502020204030204"/>
            </a:rPr>
            <a:t>Generate XML Files</a:t>
          </a:r>
          <a:endParaRPr lang="en-US" sz="2500" kern="1200"/>
        </a:p>
      </dsp:txBody>
      <dsp:txXfrm>
        <a:off x="156103" y="0"/>
        <a:ext cx="1616362" cy="2167466"/>
      </dsp:txXfrm>
    </dsp:sp>
    <dsp:sp modelId="{1DFC99D5-E373-4C91-BA54-DB9394584DD2}">
      <dsp:nvSpPr>
        <dsp:cNvPr id="0" name=""/>
        <dsp:cNvSpPr/>
      </dsp:nvSpPr>
      <dsp:spPr>
        <a:xfrm>
          <a:off x="693344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DB694-27F8-4E12-B31A-903A1479A1DC}">
      <dsp:nvSpPr>
        <dsp:cNvPr id="0" name=""/>
        <dsp:cNvSpPr/>
      </dsp:nvSpPr>
      <dsp:spPr>
        <a:xfrm>
          <a:off x="1700877" y="3251200"/>
          <a:ext cx="161636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Analyze the Data</a:t>
          </a:r>
        </a:p>
      </dsp:txBody>
      <dsp:txXfrm>
        <a:off x="1700877" y="3251200"/>
        <a:ext cx="1616362" cy="2167466"/>
      </dsp:txXfrm>
    </dsp:sp>
    <dsp:sp modelId="{7FD69B05-1B21-4C94-BE53-32A1356F50BE}">
      <dsp:nvSpPr>
        <dsp:cNvPr id="0" name=""/>
        <dsp:cNvSpPr/>
      </dsp:nvSpPr>
      <dsp:spPr>
        <a:xfrm>
          <a:off x="2238125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FA3B5-FDFF-420A-B975-BE4239C3EFB3}">
      <dsp:nvSpPr>
        <dsp:cNvPr id="0" name=""/>
        <dsp:cNvSpPr/>
      </dsp:nvSpPr>
      <dsp:spPr>
        <a:xfrm>
          <a:off x="3398058" y="0"/>
          <a:ext cx="161636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 Database</a:t>
          </a:r>
        </a:p>
      </dsp:txBody>
      <dsp:txXfrm>
        <a:off x="3398058" y="0"/>
        <a:ext cx="1616362" cy="2167466"/>
      </dsp:txXfrm>
    </dsp:sp>
    <dsp:sp modelId="{634701B4-DC47-4C6C-B4E5-40DC288EE35B}">
      <dsp:nvSpPr>
        <dsp:cNvPr id="0" name=""/>
        <dsp:cNvSpPr/>
      </dsp:nvSpPr>
      <dsp:spPr>
        <a:xfrm>
          <a:off x="3935306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A40EA-2903-4453-A421-9DE9727D11D5}">
      <dsp:nvSpPr>
        <dsp:cNvPr id="0" name=""/>
        <dsp:cNvSpPr/>
      </dsp:nvSpPr>
      <dsp:spPr>
        <a:xfrm>
          <a:off x="5095239" y="3251200"/>
          <a:ext cx="161636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C++ Parser</a:t>
          </a:r>
        </a:p>
      </dsp:txBody>
      <dsp:txXfrm>
        <a:off x="5095239" y="3251200"/>
        <a:ext cx="1616362" cy="2167466"/>
      </dsp:txXfrm>
    </dsp:sp>
    <dsp:sp modelId="{E705EA93-9D9A-433F-BE2D-88693C399755}">
      <dsp:nvSpPr>
        <dsp:cNvPr id="0" name=""/>
        <dsp:cNvSpPr/>
      </dsp:nvSpPr>
      <dsp:spPr>
        <a:xfrm>
          <a:off x="5632487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DF5E5-95B4-4A93-ADA5-4BFFC8179758}">
      <dsp:nvSpPr>
        <dsp:cNvPr id="0" name=""/>
        <dsp:cNvSpPr/>
      </dsp:nvSpPr>
      <dsp:spPr>
        <a:xfrm>
          <a:off x="6792420" y="0"/>
          <a:ext cx="1616362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Mapping</a:t>
          </a:r>
        </a:p>
      </dsp:txBody>
      <dsp:txXfrm>
        <a:off x="6792420" y="0"/>
        <a:ext cx="1616362" cy="2167466"/>
      </dsp:txXfrm>
    </dsp:sp>
    <dsp:sp modelId="{DEAB9CCE-005B-4AC6-A9E1-A7DE5BF66B67}">
      <dsp:nvSpPr>
        <dsp:cNvPr id="0" name=""/>
        <dsp:cNvSpPr/>
      </dsp:nvSpPr>
      <dsp:spPr>
        <a:xfrm>
          <a:off x="7329668" y="2438400"/>
          <a:ext cx="541866" cy="5418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0D09E-2172-492F-8C4E-7FF937879531}">
      <dsp:nvSpPr>
        <dsp:cNvPr id="0" name=""/>
        <dsp:cNvSpPr/>
      </dsp:nvSpPr>
      <dsp:spPr>
        <a:xfrm>
          <a:off x="590944" y="735954"/>
          <a:ext cx="5905632" cy="39252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Microsoft Graph</a:t>
          </a:r>
        </a:p>
      </dsp:txBody>
      <dsp:txXfrm>
        <a:off x="705911" y="850921"/>
        <a:ext cx="5675698" cy="3695344"/>
      </dsp:txXfrm>
    </dsp:sp>
    <dsp:sp modelId="{500E6C65-A42A-458F-BC55-80BC07D3F4FC}">
      <dsp:nvSpPr>
        <dsp:cNvPr id="0" name=""/>
        <dsp:cNvSpPr/>
      </dsp:nvSpPr>
      <dsp:spPr>
        <a:xfrm>
          <a:off x="0" y="3949880"/>
          <a:ext cx="1181507" cy="711352"/>
        </a:xfrm>
        <a:custGeom>
          <a:avLst/>
          <a:gdLst/>
          <a:ahLst/>
          <a:cxnLst/>
          <a:rect l="0" t="0" r="0" b="0"/>
          <a:pathLst>
            <a:path>
              <a:moveTo>
                <a:pt x="1181507" y="711352"/>
              </a:moveTo>
              <a:lnTo>
                <a:pt x="0" y="0"/>
              </a:lnTo>
            </a:path>
          </a:pathLst>
        </a:cu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205FF-8BB7-4C43-A2A2-951B1131FF33}">
      <dsp:nvSpPr>
        <dsp:cNvPr id="0" name=""/>
        <dsp:cNvSpPr/>
      </dsp:nvSpPr>
      <dsp:spPr>
        <a:xfrm>
          <a:off x="0" y="3900105"/>
          <a:ext cx="132004" cy="99550"/>
        </a:xfrm>
        <a:prstGeom prst="roundRect">
          <a:avLst>
            <a:gd name="adj" fmla="val 10000"/>
          </a:avLst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" tIns="1270" rIns="1905" bIns="1270" numCol="1" spcCol="1270" anchor="ctr" anchorCtr="0">
          <a:noAutofit/>
        </a:bodyPr>
        <a:lstStyle/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>
              <a:ln>
                <a:noFill/>
              </a:ln>
              <a:noFill/>
            </a:rPr>
            <a:t>Pros:</a:t>
          </a: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>
              <a:ln>
                <a:noFill/>
              </a:ln>
              <a:noFill/>
              <a:latin typeface="Times New Roman" panose="02020603050405020304" pitchFamily="18" charset="0"/>
              <a:cs typeface="Times New Roman" panose="02020603050405020304" pitchFamily="18" charset="0"/>
            </a:rPr>
            <a:t>● </a:t>
          </a:r>
          <a:r>
            <a:rPr lang="en-US" sz="100" kern="1200">
              <a:ln>
                <a:noFill/>
              </a:ln>
              <a:noFill/>
            </a:rPr>
            <a:t>Supports headless execution</a:t>
          </a: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>
              <a:ln>
                <a:noFill/>
              </a:ln>
              <a:noFill/>
              <a:latin typeface="Times New Roman" panose="02020603050405020304" pitchFamily="18" charset="0"/>
              <a:cs typeface="Times New Roman" panose="02020603050405020304" pitchFamily="18" charset="0"/>
            </a:rPr>
            <a:t>● </a:t>
          </a:r>
          <a:r>
            <a:rPr lang="en-US" sz="100" kern="1200">
              <a:ln>
                <a:noFill/>
              </a:ln>
              <a:noFill/>
            </a:rPr>
            <a:t>Supports M365</a:t>
          </a: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n>
              <a:noFill/>
            </a:ln>
            <a:noFill/>
          </a:endParaRPr>
        </a:p>
      </dsp:txBody>
      <dsp:txXfrm>
        <a:off x="2916" y="3903021"/>
        <a:ext cx="126172" cy="93718"/>
      </dsp:txXfrm>
    </dsp:sp>
    <dsp:sp modelId="{7B8CA44C-C884-4DD0-9771-C899139E0F3F}">
      <dsp:nvSpPr>
        <dsp:cNvPr id="0" name=""/>
        <dsp:cNvSpPr/>
      </dsp:nvSpPr>
      <dsp:spPr>
        <a:xfrm>
          <a:off x="0" y="3407322"/>
          <a:ext cx="1181507" cy="1253910"/>
        </a:xfrm>
        <a:custGeom>
          <a:avLst/>
          <a:gdLst/>
          <a:ahLst/>
          <a:cxnLst/>
          <a:rect l="0" t="0" r="0" b="0"/>
          <a:pathLst>
            <a:path>
              <a:moveTo>
                <a:pt x="1181507" y="1253910"/>
              </a:moveTo>
              <a:lnTo>
                <a:pt x="0" y="0"/>
              </a:lnTo>
            </a:path>
          </a:pathLst>
        </a:cu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4F120-689D-44D7-BD31-B069C104E9E2}">
      <dsp:nvSpPr>
        <dsp:cNvPr id="0" name=""/>
        <dsp:cNvSpPr/>
      </dsp:nvSpPr>
      <dsp:spPr>
        <a:xfrm>
          <a:off x="0" y="3361025"/>
          <a:ext cx="92607" cy="92594"/>
        </a:xfrm>
        <a:prstGeom prst="roundRect">
          <a:avLst>
            <a:gd name="adj" fmla="val 10000"/>
          </a:avLst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" tIns="1270" rIns="1905" bIns="1270" numCol="1" spcCol="1270" anchor="ctr" anchorCtr="0">
          <a:noAutofit/>
        </a:bodyPr>
        <a:lstStyle/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>
              <a:noFill/>
            </a:rPr>
            <a:t>Cons:</a:t>
          </a: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>
              <a:noFill/>
              <a:latin typeface="Times New Roman" panose="02020603050405020304" pitchFamily="18" charset="0"/>
              <a:cs typeface="Times New Roman" panose="02020603050405020304" pitchFamily="18" charset="0"/>
            </a:rPr>
            <a:t>● </a:t>
          </a:r>
          <a:r>
            <a:rPr lang="en-US" sz="100" kern="1200">
              <a:noFill/>
            </a:rPr>
            <a:t>Complex Setup</a:t>
          </a: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>
              <a:noFill/>
              <a:latin typeface="Times New Roman" panose="02020603050405020304" pitchFamily="18" charset="0"/>
              <a:cs typeface="Times New Roman" panose="02020603050405020304" pitchFamily="18" charset="0"/>
            </a:rPr>
            <a:t>●</a:t>
          </a:r>
          <a:r>
            <a:rPr lang="en-US" sz="100" kern="1200">
              <a:noFill/>
              <a:latin typeface="+mn-lt"/>
              <a:cs typeface="Times New Roman" panose="02020603050405020304" pitchFamily="18" charset="0"/>
            </a:rPr>
            <a:t> No built-in ICS generation</a:t>
          </a: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>
              <a:noFill/>
              <a:latin typeface="Times New Roman" panose="02020603050405020304" pitchFamily="18" charset="0"/>
              <a:cs typeface="Times New Roman" panose="02020603050405020304" pitchFamily="18" charset="0"/>
            </a:rPr>
            <a:t>● </a:t>
          </a:r>
          <a:r>
            <a:rPr lang="en-US" sz="100" kern="1200">
              <a:noFill/>
              <a:latin typeface="+mn-lt"/>
              <a:cs typeface="Times New Roman" panose="02020603050405020304" pitchFamily="18" charset="0"/>
            </a:rPr>
            <a:t>Requires Asure</a:t>
          </a:r>
          <a:endParaRPr lang="en-US" sz="100" kern="1200">
            <a:noFill/>
            <a:latin typeface="+mn-lt"/>
          </a:endParaRPr>
        </a:p>
      </dsp:txBody>
      <dsp:txXfrm>
        <a:off x="2712" y="3363737"/>
        <a:ext cx="87183" cy="87170"/>
      </dsp:txXfrm>
    </dsp:sp>
    <dsp:sp modelId="{9E6A212C-612C-44F1-AF28-0465F31EE876}">
      <dsp:nvSpPr>
        <dsp:cNvPr id="0" name=""/>
        <dsp:cNvSpPr/>
      </dsp:nvSpPr>
      <dsp:spPr>
        <a:xfrm>
          <a:off x="6875277" y="736513"/>
          <a:ext cx="5907682" cy="392419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Win32 API</a:t>
          </a:r>
        </a:p>
      </dsp:txBody>
      <dsp:txXfrm>
        <a:off x="6990213" y="851449"/>
        <a:ext cx="5677810" cy="3694320"/>
      </dsp:txXfrm>
    </dsp:sp>
    <dsp:sp modelId="{54813864-3ABE-4AB0-ABF9-556358913655}">
      <dsp:nvSpPr>
        <dsp:cNvPr id="0" name=""/>
        <dsp:cNvSpPr/>
      </dsp:nvSpPr>
      <dsp:spPr>
        <a:xfrm>
          <a:off x="7466045" y="3311824"/>
          <a:ext cx="1208849" cy="1348880"/>
        </a:xfrm>
        <a:custGeom>
          <a:avLst/>
          <a:gdLst/>
          <a:ahLst/>
          <a:cxnLst/>
          <a:rect l="0" t="0" r="0" b="0"/>
          <a:pathLst>
            <a:path>
              <a:moveTo>
                <a:pt x="0" y="1348880"/>
              </a:moveTo>
              <a:lnTo>
                <a:pt x="1208849" y="0"/>
              </a:lnTo>
            </a:path>
          </a:pathLst>
        </a:cu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E66C8-59F9-4DA7-AB61-9CE58F387DE6}">
      <dsp:nvSpPr>
        <dsp:cNvPr id="0" name=""/>
        <dsp:cNvSpPr/>
      </dsp:nvSpPr>
      <dsp:spPr>
        <a:xfrm>
          <a:off x="8674895" y="3189560"/>
          <a:ext cx="335055" cy="244528"/>
        </a:xfrm>
        <a:prstGeom prst="roundRect">
          <a:avLst>
            <a:gd name="adj" fmla="val 10000"/>
          </a:avLst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" tIns="1270" rIns="1905" bIns="1270" numCol="1" spcCol="1270" anchor="ctr" anchorCtr="0">
          <a:noAutofit/>
        </a:bodyPr>
        <a:lstStyle/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>
              <a:ln>
                <a:noFill/>
              </a:ln>
              <a:noFill/>
            </a:rPr>
            <a:t>Pros:</a:t>
          </a: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>
              <a:ln>
                <a:noFill/>
              </a:ln>
              <a:noFill/>
              <a:latin typeface="+mn-lt"/>
              <a:cs typeface="Times New Roman" panose="02020603050405020304" pitchFamily="18" charset="0"/>
            </a:rPr>
            <a:t>● Simple implantation &amp; testing</a:t>
          </a: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>
              <a:ln>
                <a:noFill/>
              </a:ln>
              <a:noFill/>
              <a:latin typeface="+mn-lt"/>
              <a:cs typeface="Times New Roman" panose="02020603050405020304" pitchFamily="18" charset="0"/>
            </a:rPr>
            <a:t>●Native .ics support</a:t>
          </a: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>
              <a:ln>
                <a:noFill/>
              </a:ln>
              <a:noFill/>
              <a:latin typeface="+mn-lt"/>
              <a:cs typeface="Times New Roman" panose="02020603050405020304" pitchFamily="18" charset="0"/>
            </a:rPr>
            <a:t>●No outside connection</a:t>
          </a:r>
          <a:endParaRPr lang="en-US" sz="100" kern="1200">
            <a:ln>
              <a:noFill/>
            </a:ln>
            <a:noFill/>
            <a:latin typeface="+mn-lt"/>
          </a:endParaRPr>
        </a:p>
      </dsp:txBody>
      <dsp:txXfrm>
        <a:off x="8682057" y="3196722"/>
        <a:ext cx="320731" cy="230204"/>
      </dsp:txXfrm>
    </dsp:sp>
    <dsp:sp modelId="{BB7845BA-2B23-4049-8D34-081F12D73D08}">
      <dsp:nvSpPr>
        <dsp:cNvPr id="0" name=""/>
        <dsp:cNvSpPr/>
      </dsp:nvSpPr>
      <dsp:spPr>
        <a:xfrm>
          <a:off x="7466045" y="3825443"/>
          <a:ext cx="1952140" cy="835262"/>
        </a:xfrm>
        <a:custGeom>
          <a:avLst/>
          <a:gdLst/>
          <a:ahLst/>
          <a:cxnLst/>
          <a:rect l="0" t="0" r="0" b="0"/>
          <a:pathLst>
            <a:path>
              <a:moveTo>
                <a:pt x="0" y="835262"/>
              </a:moveTo>
              <a:lnTo>
                <a:pt x="1952140" y="0"/>
              </a:lnTo>
            </a:path>
          </a:pathLst>
        </a:cu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E0302-3CA2-4664-BE89-CBE63DC3AFB4}">
      <dsp:nvSpPr>
        <dsp:cNvPr id="0" name=""/>
        <dsp:cNvSpPr/>
      </dsp:nvSpPr>
      <dsp:spPr>
        <a:xfrm>
          <a:off x="9418186" y="3768696"/>
          <a:ext cx="91563" cy="113492"/>
        </a:xfrm>
        <a:prstGeom prst="roundRect">
          <a:avLst>
            <a:gd name="adj" fmla="val 10000"/>
          </a:avLst>
        </a:prstGeom>
        <a:noFill/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" tIns="1270" rIns="1905" bIns="1270" numCol="1" spcCol="1270" anchor="ctr" anchorCtr="0">
          <a:noAutofit/>
        </a:bodyPr>
        <a:lstStyle/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>
              <a:ln>
                <a:noFill/>
              </a:ln>
              <a:noFill/>
            </a:rPr>
            <a:t>Cons:</a:t>
          </a: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>
              <a:ln>
                <a:noFill/>
              </a:ln>
              <a:noFill/>
              <a:latin typeface="Times New Roman" panose="02020603050405020304" pitchFamily="18" charset="0"/>
              <a:cs typeface="Times New Roman" panose="02020603050405020304" pitchFamily="18" charset="0"/>
            </a:rPr>
            <a:t>● </a:t>
          </a:r>
          <a:r>
            <a:rPr lang="en-US" sz="100" kern="1200">
              <a:ln>
                <a:noFill/>
              </a:ln>
              <a:noFill/>
              <a:latin typeface="+mn-lt"/>
              <a:cs typeface="Times New Roman" panose="02020603050405020304" pitchFamily="18" charset="0"/>
            </a:rPr>
            <a:t>No Microsoft Support</a:t>
          </a:r>
          <a:endParaRPr lang="en-US" sz="100" kern="1200">
            <a:ln>
              <a:noFill/>
            </a:ln>
            <a:noFill/>
            <a:latin typeface="+mn-lt"/>
          </a:endParaRP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>
              <a:ln>
                <a:noFill/>
              </a:ln>
              <a:noFill/>
              <a:latin typeface="Times New Roman" panose="02020603050405020304" pitchFamily="18" charset="0"/>
              <a:cs typeface="Times New Roman" panose="02020603050405020304" pitchFamily="18" charset="0"/>
            </a:rPr>
            <a:t>●</a:t>
          </a:r>
          <a:r>
            <a:rPr lang="en-US" sz="100" kern="1200">
              <a:ln>
                <a:noFill/>
              </a:ln>
              <a:noFill/>
              <a:latin typeface="+mn-lt"/>
              <a:cs typeface="Times New Roman" panose="02020603050405020304" pitchFamily="18" charset="0"/>
            </a:rPr>
            <a:t> No built-in ICS generation</a:t>
          </a:r>
        </a:p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" kern="1200">
              <a:ln>
                <a:noFill/>
              </a:ln>
              <a:noFill/>
              <a:latin typeface="+mn-lt"/>
              <a:cs typeface="Times New Roman" panose="02020603050405020304" pitchFamily="18" charset="0"/>
            </a:rPr>
            <a:t>● Not truly headless</a:t>
          </a:r>
          <a:endParaRPr lang="en-US" sz="100" kern="1200">
            <a:ln>
              <a:noFill/>
            </a:ln>
            <a:noFill/>
          </a:endParaRPr>
        </a:p>
      </dsp:txBody>
      <dsp:txXfrm>
        <a:off x="9420868" y="3771378"/>
        <a:ext cx="86199" cy="1081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0D09E-2172-492F-8C4E-7FF937879531}">
      <dsp:nvSpPr>
        <dsp:cNvPr id="0" name=""/>
        <dsp:cNvSpPr/>
      </dsp:nvSpPr>
      <dsp:spPr>
        <a:xfrm>
          <a:off x="971945" y="135047"/>
          <a:ext cx="4664001" cy="15329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Microsoft Graph</a:t>
          </a:r>
        </a:p>
      </dsp:txBody>
      <dsp:txXfrm>
        <a:off x="1016844" y="179946"/>
        <a:ext cx="4574203" cy="1443172"/>
      </dsp:txXfrm>
    </dsp:sp>
    <dsp:sp modelId="{500E6C65-A42A-458F-BC55-80BC07D3F4FC}">
      <dsp:nvSpPr>
        <dsp:cNvPr id="0" name=""/>
        <dsp:cNvSpPr/>
      </dsp:nvSpPr>
      <dsp:spPr>
        <a:xfrm>
          <a:off x="1438345" y="1668017"/>
          <a:ext cx="241390" cy="1030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585"/>
              </a:lnTo>
              <a:lnTo>
                <a:pt x="241390" y="1030585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205FF-8BB7-4C43-A2A2-951B1131FF33}">
      <dsp:nvSpPr>
        <dsp:cNvPr id="0" name=""/>
        <dsp:cNvSpPr/>
      </dsp:nvSpPr>
      <dsp:spPr>
        <a:xfrm>
          <a:off x="1679736" y="1742765"/>
          <a:ext cx="2761088" cy="19116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Pros: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●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/>
            <a:t>Supports headless execution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●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/>
            <a:t>Supports M365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735727" y="1798756"/>
        <a:ext cx="2649106" cy="1799693"/>
      </dsp:txXfrm>
    </dsp:sp>
    <dsp:sp modelId="{7B8CA44C-C884-4DD0-9771-C899139E0F3F}">
      <dsp:nvSpPr>
        <dsp:cNvPr id="0" name=""/>
        <dsp:cNvSpPr/>
      </dsp:nvSpPr>
      <dsp:spPr>
        <a:xfrm>
          <a:off x="1438345" y="1668017"/>
          <a:ext cx="243647" cy="333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1819"/>
              </a:lnTo>
              <a:lnTo>
                <a:pt x="243647" y="3331819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4F120-689D-44D7-BD31-B069C104E9E2}">
      <dsp:nvSpPr>
        <dsp:cNvPr id="0" name=""/>
        <dsp:cNvSpPr/>
      </dsp:nvSpPr>
      <dsp:spPr>
        <a:xfrm>
          <a:off x="1681992" y="4043999"/>
          <a:ext cx="2761088" cy="191167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Cons: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●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/>
            <a:t>Complex Setup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●</a:t>
          </a:r>
          <a:r>
            <a:rPr lang="en-US" sz="2000" kern="1200">
              <a:latin typeface="+mn-lt"/>
              <a:cs typeface="Times New Roman" panose="02020603050405020304" pitchFamily="18" charset="0"/>
            </a:rPr>
            <a:t> No built-in .ics generation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●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>
              <a:latin typeface="+mn-lt"/>
              <a:cs typeface="Times New Roman" panose="02020603050405020304" pitchFamily="18" charset="0"/>
            </a:rPr>
            <a:t>Requires Azure</a:t>
          </a:r>
          <a:endParaRPr lang="en-US" sz="2000" kern="1200">
            <a:latin typeface="+mn-lt"/>
          </a:endParaRPr>
        </a:p>
      </dsp:txBody>
      <dsp:txXfrm>
        <a:off x="1737983" y="4099990"/>
        <a:ext cx="2649106" cy="1799693"/>
      </dsp:txXfrm>
    </dsp:sp>
    <dsp:sp modelId="{9E6A212C-612C-44F1-AF28-0465F31EE876}">
      <dsp:nvSpPr>
        <dsp:cNvPr id="0" name=""/>
        <dsp:cNvSpPr/>
      </dsp:nvSpPr>
      <dsp:spPr>
        <a:xfrm>
          <a:off x="7744977" y="137162"/>
          <a:ext cx="4663450" cy="15329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Win32 API</a:t>
          </a:r>
        </a:p>
      </dsp:txBody>
      <dsp:txXfrm>
        <a:off x="7789876" y="182061"/>
        <a:ext cx="4573652" cy="1443172"/>
      </dsp:txXfrm>
    </dsp:sp>
    <dsp:sp modelId="{54813864-3ABE-4AB0-ABF9-556358913655}">
      <dsp:nvSpPr>
        <dsp:cNvPr id="0" name=""/>
        <dsp:cNvSpPr/>
      </dsp:nvSpPr>
      <dsp:spPr>
        <a:xfrm>
          <a:off x="8211322" y="1670133"/>
          <a:ext cx="509464" cy="10284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8470"/>
              </a:lnTo>
              <a:lnTo>
                <a:pt x="509464" y="102847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E66C8-59F9-4DA7-AB61-9CE58F387DE6}">
      <dsp:nvSpPr>
        <dsp:cNvPr id="0" name=""/>
        <dsp:cNvSpPr/>
      </dsp:nvSpPr>
      <dsp:spPr>
        <a:xfrm>
          <a:off x="8720787" y="1743056"/>
          <a:ext cx="2761481" cy="191109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Pros: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n-lt"/>
              <a:cs typeface="Times New Roman" panose="02020603050405020304" pitchFamily="18" charset="0"/>
            </a:rPr>
            <a:t>●</a:t>
          </a:r>
          <a:r>
            <a:rPr lang="en-US" sz="1900" kern="1200">
              <a:latin typeface="+mn-lt"/>
              <a:cs typeface="Times New Roman" panose="02020603050405020304" pitchFamily="18" charset="0"/>
            </a:rPr>
            <a:t> Simple implementation &amp; testing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n-lt"/>
              <a:cs typeface="Times New Roman" panose="02020603050405020304" pitchFamily="18" charset="0"/>
            </a:rPr>
            <a:t>●</a:t>
          </a:r>
          <a:r>
            <a:rPr lang="en-US" sz="1900" kern="1200">
              <a:latin typeface="+mn-lt"/>
              <a:cs typeface="Times New Roman" panose="02020603050405020304" pitchFamily="18" charset="0"/>
            </a:rPr>
            <a:t>Native .ics support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n-lt"/>
              <a:cs typeface="Times New Roman" panose="02020603050405020304" pitchFamily="18" charset="0"/>
            </a:rPr>
            <a:t>●</a:t>
          </a:r>
          <a:r>
            <a:rPr lang="en-US" sz="1900" kern="1200">
              <a:latin typeface="+mn-lt"/>
              <a:cs typeface="Times New Roman" panose="02020603050405020304" pitchFamily="18" charset="0"/>
            </a:rPr>
            <a:t>No outside connection</a:t>
          </a:r>
          <a:endParaRPr lang="en-US" sz="1900" kern="1200">
            <a:latin typeface="+mn-lt"/>
          </a:endParaRPr>
        </a:p>
      </dsp:txBody>
      <dsp:txXfrm>
        <a:off x="8776761" y="1799030"/>
        <a:ext cx="2649533" cy="1799145"/>
      </dsp:txXfrm>
    </dsp:sp>
    <dsp:sp modelId="{BB7845BA-2B23-4049-8D34-081F12D73D08}">
      <dsp:nvSpPr>
        <dsp:cNvPr id="0" name=""/>
        <dsp:cNvSpPr/>
      </dsp:nvSpPr>
      <dsp:spPr>
        <a:xfrm>
          <a:off x="8211322" y="1670133"/>
          <a:ext cx="512064" cy="332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9995"/>
              </a:lnTo>
              <a:lnTo>
                <a:pt x="512064" y="3329995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E0302-3CA2-4664-BE89-CBE63DC3AFB4}">
      <dsp:nvSpPr>
        <dsp:cNvPr id="0" name=""/>
        <dsp:cNvSpPr/>
      </dsp:nvSpPr>
      <dsp:spPr>
        <a:xfrm>
          <a:off x="8723387" y="4044582"/>
          <a:ext cx="2761481" cy="191109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Cons: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●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>
              <a:latin typeface="+mn-lt"/>
              <a:cs typeface="Times New Roman" panose="02020603050405020304" pitchFamily="18" charset="0"/>
            </a:rPr>
            <a:t>No Microsoft Support</a:t>
          </a:r>
          <a:endParaRPr lang="en-US" sz="2000" kern="1200">
            <a:latin typeface="+mn-lt"/>
          </a:endParaRP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+mn-lt"/>
              <a:cs typeface="Times New Roman" panose="02020603050405020304" pitchFamily="18" charset="0"/>
            </a:rPr>
            <a:t>●</a:t>
          </a:r>
          <a:r>
            <a:rPr lang="en-US" sz="2000" kern="1200">
              <a:latin typeface="+mn-lt"/>
              <a:cs typeface="Times New Roman" panose="02020603050405020304" pitchFamily="18" charset="0"/>
            </a:rPr>
            <a:t> Not truly headless</a:t>
          </a:r>
          <a:endParaRPr lang="en-US" sz="2000" kern="1200"/>
        </a:p>
      </dsp:txBody>
      <dsp:txXfrm>
        <a:off x="8779361" y="4100556"/>
        <a:ext cx="2649533" cy="17991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0D09E-2172-492F-8C4E-7FF937879531}">
      <dsp:nvSpPr>
        <dsp:cNvPr id="0" name=""/>
        <dsp:cNvSpPr/>
      </dsp:nvSpPr>
      <dsp:spPr>
        <a:xfrm>
          <a:off x="2" y="421"/>
          <a:ext cx="12237239" cy="148193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Microsoft Graph</a:t>
          </a:r>
        </a:p>
      </dsp:txBody>
      <dsp:txXfrm>
        <a:off x="2" y="421"/>
        <a:ext cx="12237239" cy="14819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C5FFB-6B49-4E37-AF6E-A426DC494FA4}">
      <dsp:nvSpPr>
        <dsp:cNvPr id="0" name=""/>
        <dsp:cNvSpPr/>
      </dsp:nvSpPr>
      <dsp:spPr>
        <a:xfrm flipV="1">
          <a:off x="895461" y="1092856"/>
          <a:ext cx="359994" cy="31326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98E166-953A-4C55-BE07-9C9A9311F7D0}">
      <dsp:nvSpPr>
        <dsp:cNvPr id="0" name=""/>
        <dsp:cNvSpPr/>
      </dsp:nvSpPr>
      <dsp:spPr>
        <a:xfrm>
          <a:off x="545311" y="1009070"/>
          <a:ext cx="639040" cy="63904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3C6EA1-1072-4759-8E09-BA6219739736}">
      <dsp:nvSpPr>
        <dsp:cNvPr id="0" name=""/>
        <dsp:cNvSpPr/>
      </dsp:nvSpPr>
      <dsp:spPr>
        <a:xfrm>
          <a:off x="144130" y="2022051"/>
          <a:ext cx="1441406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Segoe UI" panose="020B0502040204020203" pitchFamily="34" charset="0"/>
              <a:cs typeface="Segoe UI" panose="020B0502040204020203" pitchFamily="34" charset="0"/>
            </a:rPr>
            <a:t>Save Time</a:t>
          </a:r>
        </a:p>
      </dsp:txBody>
      <dsp:txXfrm>
        <a:off x="144130" y="2022051"/>
        <a:ext cx="1441406" cy="576562"/>
      </dsp:txXfrm>
    </dsp:sp>
    <dsp:sp modelId="{8EACB400-15BF-4099-8E3E-58B8CF1C3D72}">
      <dsp:nvSpPr>
        <dsp:cNvPr id="0" name=""/>
        <dsp:cNvSpPr/>
      </dsp:nvSpPr>
      <dsp:spPr>
        <a:xfrm>
          <a:off x="1976618" y="855624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676685-40AE-408E-AA1E-BD0FE031037D}">
      <dsp:nvSpPr>
        <dsp:cNvPr id="0" name=""/>
        <dsp:cNvSpPr/>
      </dsp:nvSpPr>
      <dsp:spPr>
        <a:xfrm>
          <a:off x="2164001" y="1043007"/>
          <a:ext cx="504492" cy="504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B1C22D-E66D-4C58-B0ED-3D0FDCD85E86}">
      <dsp:nvSpPr>
        <dsp:cNvPr id="0" name=""/>
        <dsp:cNvSpPr/>
      </dsp:nvSpPr>
      <dsp:spPr>
        <a:xfrm>
          <a:off x="1695544" y="2008749"/>
          <a:ext cx="1441406" cy="576562"/>
        </a:xfrm>
        <a:prstGeom prst="rect">
          <a:avLst/>
        </a:prstGeom>
        <a:blipFill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Segoe UI" panose="020B0502040204020203" pitchFamily="34" charset="0"/>
              <a:cs typeface="Segoe UI" panose="020B0502040204020203" pitchFamily="34" charset="0"/>
            </a:rPr>
            <a:t>Reduce Errors</a:t>
          </a:r>
          <a:endParaRPr lang="en-US" sz="20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695544" y="2008749"/>
        <a:ext cx="1441406" cy="576562"/>
      </dsp:txXfrm>
    </dsp:sp>
    <dsp:sp modelId="{20A1C137-06B2-4E5A-BABE-01F270D2DEA8}">
      <dsp:nvSpPr>
        <dsp:cNvPr id="0" name=""/>
        <dsp:cNvSpPr/>
      </dsp:nvSpPr>
      <dsp:spPr>
        <a:xfrm>
          <a:off x="1129792" y="2945663"/>
          <a:ext cx="879257" cy="8792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5FCD0B-A8D9-4266-9743-254A8587A211}">
      <dsp:nvSpPr>
        <dsp:cNvPr id="0" name=""/>
        <dsp:cNvSpPr/>
      </dsp:nvSpPr>
      <dsp:spPr>
        <a:xfrm>
          <a:off x="1317175" y="3133046"/>
          <a:ext cx="504492" cy="504492"/>
        </a:xfrm>
        <a:prstGeom prst="plus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0274BB-F010-4623-A9BB-2580777A4E03}">
      <dsp:nvSpPr>
        <dsp:cNvPr id="0" name=""/>
        <dsp:cNvSpPr/>
      </dsp:nvSpPr>
      <dsp:spPr>
        <a:xfrm>
          <a:off x="621329" y="4098788"/>
          <a:ext cx="1896184" cy="57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>
              <a:latin typeface="Segoe UI" panose="020B0502040204020203" pitchFamily="34" charset="0"/>
              <a:cs typeface="Segoe UI" panose="020B0502040204020203" pitchFamily="34" charset="0"/>
            </a:rPr>
            <a:t>More compliant</a:t>
          </a:r>
        </a:p>
      </dsp:txBody>
      <dsp:txXfrm>
        <a:off x="621329" y="4098788"/>
        <a:ext cx="1896184" cy="576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24533-E609-4E6F-992E-F771662914D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D872-BF33-463A-8D6C-8259500C7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15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50F65-8EB3-4E28-9223-593FCC49A8B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71FB9-E657-47E5-8BC7-C7202E9E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9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C0FAC-2E84-A756-9358-C7068C8F5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65DF43-F85D-EEEC-4759-1E07DE872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97751C-2AD3-7540-7651-CAA1D93B5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A3EB-1FB7-71CD-6D34-21AC113BB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71FB9-E657-47E5-8BC7-C7202E9EEC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1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71FB9-E657-47E5-8BC7-C7202E9EEC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1"/>
          <p:cNvSpPr txBox="1">
            <a:spLocks noChangeArrowheads="1"/>
          </p:cNvSpPr>
          <p:nvPr userDrawn="1"/>
        </p:nvSpPr>
        <p:spPr bwMode="auto">
          <a:xfrm>
            <a:off x="4242435" y="209053"/>
            <a:ext cx="7626913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>
            <a:defPPr>
              <a:defRPr lang="en-US"/>
            </a:defPPr>
            <a:lvl1pPr eaLnBrk="0" hangingPunct="0">
              <a:defRPr kumimoji="1" sz="900" b="1">
                <a:solidFill>
                  <a:schemeClr val="accent1">
                    <a:lumMod val="90000"/>
                  </a:schemeClr>
                </a:solidFill>
                <a:effectLst/>
                <a:latin typeface="+mj-lt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lvl="0" algn="r"/>
            <a:r>
              <a:rPr lang="en-US"/>
              <a:t>ALL RIGHTS RESERVED  /  CONFIDENTIAL  /  DO NOT DISTRIBUTE  / © 2021 Yazaki North America Inc.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44146" y="1696020"/>
            <a:ext cx="4966854" cy="2181554"/>
          </a:xfrm>
        </p:spPr>
        <p:txBody>
          <a:bodyPr anchor="b">
            <a:noAutofit/>
          </a:bodyPr>
          <a:lstStyle>
            <a:lvl1pPr algn="l"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4145" y="3940863"/>
            <a:ext cx="4064001" cy="70305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Presenter’s Name &amp; Title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44145" y="3875310"/>
            <a:ext cx="406400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1.t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3899" y="6113312"/>
            <a:ext cx="2143457" cy="295426"/>
          </a:xfrm>
          <a:prstGeom prst="rect">
            <a:avLst/>
          </a:prstGeom>
          <a:ln w="12700">
            <a:rou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2C7F92-2595-450A-BA83-AC149A366B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84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27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E392-6A9E-493D-ABB3-3ABE04D1E937}"/>
              </a:ext>
            </a:extLst>
          </p:cNvPr>
          <p:cNvGrpSpPr/>
          <p:nvPr userDrawn="1"/>
        </p:nvGrpSpPr>
        <p:grpSpPr>
          <a:xfrm>
            <a:off x="277811" y="5892800"/>
            <a:ext cx="11914187" cy="520700"/>
            <a:chOff x="277811" y="5892800"/>
            <a:chExt cx="11914187" cy="520700"/>
          </a:xfrm>
        </p:grpSpPr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72300ABD-21A5-4695-8FD0-6A0C62BFDBB9}"/>
                </a:ext>
              </a:extLst>
            </p:cNvPr>
            <p:cNvSpPr/>
            <p:nvPr userDrawn="1"/>
          </p:nvSpPr>
          <p:spPr>
            <a:xfrm>
              <a:off x="277811" y="5892800"/>
              <a:ext cx="11914187" cy="520700"/>
            </a:xfrm>
            <a:custGeom>
              <a:avLst/>
              <a:gdLst>
                <a:gd name="connsiteX0" fmla="*/ 0 w 11064874"/>
                <a:gd name="connsiteY0" fmla="*/ 0 h 520700"/>
                <a:gd name="connsiteX1" fmla="*/ 11064874 w 11064874"/>
                <a:gd name="connsiteY1" fmla="*/ 0 h 520700"/>
                <a:gd name="connsiteX2" fmla="*/ 11064874 w 11064874"/>
                <a:gd name="connsiteY2" fmla="*/ 520700 h 520700"/>
                <a:gd name="connsiteX3" fmla="*/ 0 w 11064874"/>
                <a:gd name="connsiteY3" fmla="*/ 520700 h 520700"/>
                <a:gd name="connsiteX4" fmla="*/ 0 w 11064874"/>
                <a:gd name="connsiteY4" fmla="*/ 0 h 520700"/>
                <a:gd name="connsiteX0" fmla="*/ 0 w 11914187"/>
                <a:gd name="connsiteY0" fmla="*/ 1587 h 520700"/>
                <a:gd name="connsiteX1" fmla="*/ 11914187 w 11914187"/>
                <a:gd name="connsiteY1" fmla="*/ 0 h 520700"/>
                <a:gd name="connsiteX2" fmla="*/ 11914187 w 11914187"/>
                <a:gd name="connsiteY2" fmla="*/ 520700 h 520700"/>
                <a:gd name="connsiteX3" fmla="*/ 849313 w 11914187"/>
                <a:gd name="connsiteY3" fmla="*/ 520700 h 520700"/>
                <a:gd name="connsiteX4" fmla="*/ 0 w 11914187"/>
                <a:gd name="connsiteY4" fmla="*/ 1587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187" h="520700">
                  <a:moveTo>
                    <a:pt x="0" y="1587"/>
                  </a:moveTo>
                  <a:lnTo>
                    <a:pt x="11914187" y="0"/>
                  </a:lnTo>
                  <a:lnTo>
                    <a:pt x="11914187" y="520700"/>
                  </a:lnTo>
                  <a:lnTo>
                    <a:pt x="849313" y="520700"/>
                  </a:lnTo>
                  <a:lnTo>
                    <a:pt x="0" y="1587"/>
                  </a:lnTo>
                  <a:close/>
                </a:path>
              </a:pathLst>
            </a:custGeom>
            <a:solidFill>
              <a:srgbClr val="D5E2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lvl="1" algn="l" defTabSz="914400" rtl="0">
                <a:spcBef>
                  <a:spcPts val="0"/>
                </a:spcBef>
                <a:defRPr/>
              </a:pPr>
              <a:endParaRPr lang="en-US" sz="2000" b="1" kern="1200">
                <a:solidFill>
                  <a:schemeClr val="bg1"/>
                </a:solidFill>
                <a:uFillTx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D385A11-5B6C-4784-80D8-02BF0848E3B0}"/>
                </a:ext>
              </a:extLst>
            </p:cNvPr>
            <p:cNvGrpSpPr/>
            <p:nvPr userDrawn="1"/>
          </p:nvGrpSpPr>
          <p:grpSpPr>
            <a:xfrm>
              <a:off x="466812" y="5945436"/>
              <a:ext cx="752388" cy="377325"/>
              <a:chOff x="-12402001" y="855889"/>
              <a:chExt cx="12178900" cy="610775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F7DF68A-112B-4805-B8CD-C57612B359A6}"/>
                  </a:ext>
                </a:extLst>
              </p:cNvPr>
              <p:cNvSpPr/>
              <p:nvPr userDrawn="1"/>
            </p:nvSpPr>
            <p:spPr>
              <a:xfrm>
                <a:off x="-12402001" y="855889"/>
                <a:ext cx="12178900" cy="610775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CFAEF97-D599-4D6F-8566-45CA2BB1FB53}"/>
                  </a:ext>
                </a:extLst>
              </p:cNvPr>
              <p:cNvSpPr/>
              <p:nvPr userDrawn="1"/>
            </p:nvSpPr>
            <p:spPr>
              <a:xfrm>
                <a:off x="-8723313" y="1836738"/>
                <a:ext cx="6337300" cy="317817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AD55DDB4-0856-4D57-B4D0-ED20DD4F34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5892800"/>
            <a:ext cx="10591800" cy="500063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 baseline="0">
                <a:solidFill>
                  <a:srgbClr val="7094AA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14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61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BE089C-4839-4B44-A969-DBB97B2BA5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A2484-8715-497F-976F-73784CDF31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20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atter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AF66FF-430C-464D-A7EC-9E4A47D2C8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066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atter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6F374-AE43-4BD2-8A26-3119D27EDF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5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atter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AF66FF-430C-464D-A7EC-9E4A47D2C8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547867-ACBB-41D7-8AA5-63F5B155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048" y="1028700"/>
            <a:ext cx="7899952" cy="5410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0208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atter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6F374-AE43-4BD2-8A26-3119D27EDF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E7AB7A-55F4-4CAD-AA78-5277F519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28700"/>
            <a:ext cx="7386430" cy="5410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891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_ 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AF2A4D-E424-4E6B-8387-C0E446DC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299804-5689-4688-8659-D6596F64DC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D032EF93-6D81-441A-ABCD-1FBEA78E5D96}"/>
              </a:ext>
            </a:extLst>
          </p:cNvPr>
          <p:cNvSpPr txBox="1">
            <a:spLocks/>
          </p:cNvSpPr>
          <p:nvPr userDrawn="1"/>
        </p:nvSpPr>
        <p:spPr>
          <a:xfrm>
            <a:off x="4283393" y="2729166"/>
            <a:ext cx="6077357" cy="699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i="0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03C8B3B4-7DA6-415C-BEA0-B31AACA57A6B}"/>
              </a:ext>
            </a:extLst>
          </p:cNvPr>
          <p:cNvSpPr txBox="1">
            <a:spLocks/>
          </p:cNvSpPr>
          <p:nvPr userDrawn="1"/>
        </p:nvSpPr>
        <p:spPr>
          <a:xfrm>
            <a:off x="4427560" y="3470899"/>
            <a:ext cx="5933190" cy="350427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alibri" panose="020F0502020204030204" pitchFamily="34" charset="0"/>
              <a:buChar char="&gt;"/>
              <a:defRPr sz="2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&gt;"/>
              <a:defRPr sz="2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&gt;"/>
              <a:defRPr sz="1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&gt;"/>
              <a:defRPr sz="16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&gt;"/>
              <a:defRPr sz="16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i="1">
                <a:solidFill>
                  <a:schemeClr val="accent1">
                    <a:lumMod val="50000"/>
                  </a:schemeClr>
                </a:solidFill>
              </a:rPr>
              <a:t>In case of questions please do not hesitate to contact:</a:t>
            </a:r>
          </a:p>
        </p:txBody>
      </p:sp>
      <p:pic>
        <p:nvPicPr>
          <p:cNvPr id="18" name="Graphic 17" descr="Employee badge">
            <a:extLst>
              <a:ext uri="{FF2B5EF4-FFF2-40B4-BE49-F238E27FC236}">
                <a16:creationId xmlns:a16="http://schemas.microsoft.com/office/drawing/2014/main" id="{35B81D0D-0126-4733-B642-7019ABC8B1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7560" y="3906015"/>
            <a:ext cx="264988" cy="2649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E5B8F5-867C-43CA-BF56-957200E57389}"/>
              </a:ext>
            </a:extLst>
          </p:cNvPr>
          <p:cNvSpPr txBox="1"/>
          <p:nvPr userDrawn="1"/>
        </p:nvSpPr>
        <p:spPr>
          <a:xfrm>
            <a:off x="4692548" y="3884620"/>
            <a:ext cx="2649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|</a:t>
            </a:r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C954D8F9-5837-4B81-9F35-4D3A913BDEE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7560" y="4380188"/>
            <a:ext cx="264988" cy="264988"/>
          </a:xfrm>
          <a:prstGeom prst="rect">
            <a:avLst/>
          </a:prstGeom>
        </p:spPr>
      </p:pic>
      <p:pic>
        <p:nvPicPr>
          <p:cNvPr id="22" name="Graphic 21" descr="Send">
            <a:extLst>
              <a:ext uri="{FF2B5EF4-FFF2-40B4-BE49-F238E27FC236}">
                <a16:creationId xmlns:a16="http://schemas.microsoft.com/office/drawing/2014/main" id="{E4F1B1C8-35A1-410C-A4FA-7EC62B44CC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7560" y="4854361"/>
            <a:ext cx="264988" cy="2649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8E495E-C32F-46DF-9DC2-0AA48B604F1E}"/>
              </a:ext>
            </a:extLst>
          </p:cNvPr>
          <p:cNvSpPr txBox="1"/>
          <p:nvPr userDrawn="1"/>
        </p:nvSpPr>
        <p:spPr>
          <a:xfrm>
            <a:off x="4692548" y="4358793"/>
            <a:ext cx="2649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|</a:t>
            </a:r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EE642-C447-4A77-A129-99A176E3391E}"/>
              </a:ext>
            </a:extLst>
          </p:cNvPr>
          <p:cNvSpPr txBox="1"/>
          <p:nvPr userDrawn="1"/>
        </p:nvSpPr>
        <p:spPr>
          <a:xfrm>
            <a:off x="4692548" y="4832966"/>
            <a:ext cx="2649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>
                <a:solidFill>
                  <a:schemeClr val="accent1">
                    <a:lumMod val="50000"/>
                  </a:schemeClr>
                </a:solidFill>
              </a:rPr>
              <a:t>|</a:t>
            </a:r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DF1EB-DBAC-495C-A7ED-BC9B7B2525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4818" y="3886452"/>
            <a:ext cx="4502150" cy="3079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buNone/>
              <a:defRPr lang="en-US" sz="1400" b="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(your name here)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42770D0-B9BD-4E00-869E-CB2CA9585A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4818" y="4358693"/>
            <a:ext cx="4502150" cy="3079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buNone/>
              <a:defRPr lang="en-US" sz="1400" b="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(your phone number here)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87F6D41-C079-4D8B-8A59-752B756E55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818" y="4835130"/>
            <a:ext cx="4502150" cy="3079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buNone/>
              <a:defRPr lang="en-US" sz="1400" b="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(your email here)</a:t>
            </a:r>
          </a:p>
        </p:txBody>
      </p:sp>
    </p:spTree>
    <p:extLst>
      <p:ext uri="{BB962C8B-B14F-4D97-AF65-F5344CB8AC3E}">
        <p14:creationId xmlns:p14="http://schemas.microsoft.com/office/powerpoint/2010/main" val="341542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7321" y="1122363"/>
            <a:ext cx="6077357" cy="2181554"/>
          </a:xfrm>
        </p:spPr>
        <p:txBody>
          <a:bodyPr anchor="b">
            <a:normAutofit/>
          </a:bodyPr>
          <a:lstStyle>
            <a:lvl1pPr algn="ctr">
              <a:defRPr sz="3200" baseline="0">
                <a:solidFill>
                  <a:srgbClr val="7094A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1734" y="3549556"/>
            <a:ext cx="4064001" cy="7030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rgbClr val="5E6D8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Presenter’s Name &amp;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11734" y="3426736"/>
            <a:ext cx="4064001" cy="0"/>
          </a:xfrm>
          <a:prstGeom prst="line">
            <a:avLst/>
          </a:prstGeom>
          <a:ln w="12700"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1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 +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7805FCA-2CFD-459A-A11F-A2174C605D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57371" y="3551820"/>
            <a:ext cx="4064001" cy="7030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Presenter’s Name &amp;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1F181A-7B40-4862-A860-75E4A9E2F330}"/>
              </a:ext>
            </a:extLst>
          </p:cNvPr>
          <p:cNvCxnSpPr/>
          <p:nvPr userDrawn="1"/>
        </p:nvCxnSpPr>
        <p:spPr>
          <a:xfrm>
            <a:off x="5357371" y="3429000"/>
            <a:ext cx="4064001" cy="0"/>
          </a:xfrm>
          <a:prstGeom prst="line">
            <a:avLst/>
          </a:prstGeom>
          <a:ln w="12700"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E6E4DE01-539A-4BF0-AA85-344DF9E5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692" y="1122363"/>
            <a:ext cx="6077357" cy="2181554"/>
          </a:xfrm>
        </p:spPr>
        <p:txBody>
          <a:bodyPr anchor="b">
            <a:normAutofit/>
          </a:bodyPr>
          <a:lstStyle>
            <a:lvl1pPr algn="ctr"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85A77-83E7-4ACD-83DA-C85532FFF1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B9602A-1962-4EB2-8726-6C5C84AD07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0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 + 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BFD6AA-A6C7-4AAC-AEC3-DB2EDB8BF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692" y="2338222"/>
            <a:ext cx="6077357" cy="2181554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F2A4D-E424-4E6B-8387-C0E446DC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299804-5689-4688-8659-D6596F64DC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5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24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46744A9-4FA5-4A3C-9244-45BBC4EF61E7}"/>
              </a:ext>
            </a:extLst>
          </p:cNvPr>
          <p:cNvGrpSpPr/>
          <p:nvPr userDrawn="1"/>
        </p:nvGrpSpPr>
        <p:grpSpPr>
          <a:xfrm>
            <a:off x="277811" y="5892800"/>
            <a:ext cx="11914187" cy="520700"/>
            <a:chOff x="277811" y="5892800"/>
            <a:chExt cx="11914187" cy="5207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0756CD-02B3-42C9-BC90-1C1D03E9D583}"/>
                </a:ext>
              </a:extLst>
            </p:cNvPr>
            <p:cNvSpPr/>
            <p:nvPr userDrawn="1"/>
          </p:nvSpPr>
          <p:spPr>
            <a:xfrm>
              <a:off x="277811" y="5892800"/>
              <a:ext cx="11914187" cy="520700"/>
            </a:xfrm>
            <a:custGeom>
              <a:avLst/>
              <a:gdLst>
                <a:gd name="connsiteX0" fmla="*/ 0 w 11064874"/>
                <a:gd name="connsiteY0" fmla="*/ 0 h 520700"/>
                <a:gd name="connsiteX1" fmla="*/ 11064874 w 11064874"/>
                <a:gd name="connsiteY1" fmla="*/ 0 h 520700"/>
                <a:gd name="connsiteX2" fmla="*/ 11064874 w 11064874"/>
                <a:gd name="connsiteY2" fmla="*/ 520700 h 520700"/>
                <a:gd name="connsiteX3" fmla="*/ 0 w 11064874"/>
                <a:gd name="connsiteY3" fmla="*/ 520700 h 520700"/>
                <a:gd name="connsiteX4" fmla="*/ 0 w 11064874"/>
                <a:gd name="connsiteY4" fmla="*/ 0 h 520700"/>
                <a:gd name="connsiteX0" fmla="*/ 0 w 11914187"/>
                <a:gd name="connsiteY0" fmla="*/ 1587 h 520700"/>
                <a:gd name="connsiteX1" fmla="*/ 11914187 w 11914187"/>
                <a:gd name="connsiteY1" fmla="*/ 0 h 520700"/>
                <a:gd name="connsiteX2" fmla="*/ 11914187 w 11914187"/>
                <a:gd name="connsiteY2" fmla="*/ 520700 h 520700"/>
                <a:gd name="connsiteX3" fmla="*/ 849313 w 11914187"/>
                <a:gd name="connsiteY3" fmla="*/ 520700 h 520700"/>
                <a:gd name="connsiteX4" fmla="*/ 0 w 11914187"/>
                <a:gd name="connsiteY4" fmla="*/ 1587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187" h="520700">
                  <a:moveTo>
                    <a:pt x="0" y="1587"/>
                  </a:moveTo>
                  <a:lnTo>
                    <a:pt x="11914187" y="0"/>
                  </a:lnTo>
                  <a:lnTo>
                    <a:pt x="11914187" y="520700"/>
                  </a:lnTo>
                  <a:lnTo>
                    <a:pt x="849313" y="520700"/>
                  </a:lnTo>
                  <a:lnTo>
                    <a:pt x="0" y="1587"/>
                  </a:lnTo>
                  <a:close/>
                </a:path>
              </a:pathLst>
            </a:custGeom>
            <a:solidFill>
              <a:srgbClr val="D5E2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lvl="1" algn="l" defTabSz="914400" rtl="0">
                <a:spcBef>
                  <a:spcPts val="0"/>
                </a:spcBef>
                <a:defRPr/>
              </a:pPr>
              <a:endParaRPr lang="en-US" sz="2000" b="1" kern="1200">
                <a:solidFill>
                  <a:schemeClr val="bg1"/>
                </a:solidFill>
                <a:uFillTx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25DF38C-D4FD-427A-A67A-C10EA1BCE901}"/>
                </a:ext>
              </a:extLst>
            </p:cNvPr>
            <p:cNvGrpSpPr/>
            <p:nvPr userDrawn="1"/>
          </p:nvGrpSpPr>
          <p:grpSpPr>
            <a:xfrm>
              <a:off x="466812" y="5945436"/>
              <a:ext cx="752388" cy="377325"/>
              <a:chOff x="-12402001" y="855889"/>
              <a:chExt cx="12178900" cy="610775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6708C88-9C79-4DC8-8764-8EFEDE4E40C0}"/>
                  </a:ext>
                </a:extLst>
              </p:cNvPr>
              <p:cNvSpPr/>
              <p:nvPr userDrawn="1"/>
            </p:nvSpPr>
            <p:spPr>
              <a:xfrm>
                <a:off x="-12402001" y="855889"/>
                <a:ext cx="12178900" cy="610775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BD20848-1E03-4147-8E73-7C72E3050756}"/>
                  </a:ext>
                </a:extLst>
              </p:cNvPr>
              <p:cNvSpPr/>
              <p:nvPr userDrawn="1"/>
            </p:nvSpPr>
            <p:spPr>
              <a:xfrm>
                <a:off x="-8723313" y="1836738"/>
                <a:ext cx="6337300" cy="317817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28701"/>
            <a:ext cx="11430000" cy="4681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19200" y="5892800"/>
            <a:ext cx="10591800" cy="500063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 baseline="0">
                <a:solidFill>
                  <a:srgbClr val="7094AA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53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28700"/>
            <a:ext cx="5638800" cy="51482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8700"/>
            <a:ext cx="5638800" cy="51482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292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Sl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CA57548C-3E9B-4823-A88F-0714508D1F48}"/>
              </a:ext>
            </a:extLst>
          </p:cNvPr>
          <p:cNvSpPr/>
          <p:nvPr userDrawn="1"/>
        </p:nvSpPr>
        <p:spPr>
          <a:xfrm flipH="1">
            <a:off x="5412374" y="0"/>
            <a:ext cx="6779626" cy="6857995"/>
          </a:xfrm>
          <a:custGeom>
            <a:avLst/>
            <a:gdLst>
              <a:gd name="connsiteX0" fmla="*/ 0 w 6784340"/>
              <a:gd name="connsiteY0" fmla="*/ 0 h 6857995"/>
              <a:gd name="connsiteX1" fmla="*/ 6784340 w 6784340"/>
              <a:gd name="connsiteY1" fmla="*/ 0 h 6857995"/>
              <a:gd name="connsiteX2" fmla="*/ 6784340 w 6784340"/>
              <a:gd name="connsiteY2" fmla="*/ 6857995 h 6857995"/>
              <a:gd name="connsiteX3" fmla="*/ 0 w 6784340"/>
              <a:gd name="connsiteY3" fmla="*/ 6857995 h 6857995"/>
              <a:gd name="connsiteX4" fmla="*/ 0 w 6784340"/>
              <a:gd name="connsiteY4" fmla="*/ 0 h 6857995"/>
              <a:gd name="connsiteX0" fmla="*/ 0 w 6784340"/>
              <a:gd name="connsiteY0" fmla="*/ 5379 h 6863374"/>
              <a:gd name="connsiteX1" fmla="*/ 3987351 w 6784340"/>
              <a:gd name="connsiteY1" fmla="*/ 0 h 6863374"/>
              <a:gd name="connsiteX2" fmla="*/ 6784340 w 6784340"/>
              <a:gd name="connsiteY2" fmla="*/ 6863374 h 6863374"/>
              <a:gd name="connsiteX3" fmla="*/ 0 w 6784340"/>
              <a:gd name="connsiteY3" fmla="*/ 6863374 h 6863374"/>
              <a:gd name="connsiteX4" fmla="*/ 0 w 6784340"/>
              <a:gd name="connsiteY4" fmla="*/ 5379 h 6863374"/>
              <a:gd name="connsiteX0" fmla="*/ 0 w 6784340"/>
              <a:gd name="connsiteY0" fmla="*/ 0 h 6857995"/>
              <a:gd name="connsiteX1" fmla="*/ 5541831 w 6784340"/>
              <a:gd name="connsiteY1" fmla="*/ 0 h 6857995"/>
              <a:gd name="connsiteX2" fmla="*/ 6784340 w 6784340"/>
              <a:gd name="connsiteY2" fmla="*/ 6857995 h 6857995"/>
              <a:gd name="connsiteX3" fmla="*/ 0 w 6784340"/>
              <a:gd name="connsiteY3" fmla="*/ 6857995 h 6857995"/>
              <a:gd name="connsiteX4" fmla="*/ 0 w 6784340"/>
              <a:gd name="connsiteY4" fmla="*/ 0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4340" h="6857995">
                <a:moveTo>
                  <a:pt x="0" y="0"/>
                </a:moveTo>
                <a:lnTo>
                  <a:pt x="5541831" y="0"/>
                </a:lnTo>
                <a:lnTo>
                  <a:pt x="6784340" y="6857995"/>
                </a:lnTo>
                <a:lnTo>
                  <a:pt x="0" y="68579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8D61E4A5-CE91-441F-8086-B4C3367703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48991" y="6624000"/>
            <a:ext cx="86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/>
          <a:p>
            <a:pPr algn="r" eaLnBrk="0" hangingPunct="0"/>
            <a:fld id="{DF8EF132-783D-4446-90F7-1297C24E201F}" type="slidenum">
              <a:rPr kumimoji="0" lang="en-US" altLang="en-US" sz="800" b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pPr algn="r" eaLnBrk="0" hangingPunct="0"/>
              <a:t>‹#›</a:t>
            </a:fld>
            <a:endParaRPr kumimoji="0" lang="en-US" altLang="en-US" sz="800" b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28F612-E1E7-4D06-B1E5-0864DF379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719472"/>
            <a:ext cx="5031374" cy="471942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B92E45-D0C1-47E8-9721-0B9B26CE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9626" y="1719472"/>
            <a:ext cx="5031374" cy="471942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26F8D-D913-4C3D-8B53-353502DE6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028700"/>
            <a:ext cx="5030788" cy="4993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E615C49-58E8-49CB-AC64-8DD3DC53B3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0212" y="1028700"/>
            <a:ext cx="5030788" cy="4993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image1.tif">
            <a:extLst>
              <a:ext uri="{FF2B5EF4-FFF2-40B4-BE49-F238E27FC236}">
                <a16:creationId xmlns:a16="http://schemas.microsoft.com/office/drawing/2014/main" id="{080C4325-6C83-40AC-ACFC-4A65D620A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4818"/>
            <a:ext cx="1826216" cy="251702"/>
          </a:xfrm>
          <a:prstGeom prst="rect">
            <a:avLst/>
          </a:prstGeom>
          <a:ln w="12700">
            <a:round/>
          </a:ln>
        </p:spPr>
      </p:pic>
      <p:sp>
        <p:nvSpPr>
          <p:cNvPr id="13" name="テキスト ボックス 1">
            <a:extLst>
              <a:ext uri="{FF2B5EF4-FFF2-40B4-BE49-F238E27FC236}">
                <a16:creationId xmlns:a16="http://schemas.microsoft.com/office/drawing/2014/main" id="{8357F330-33D1-48C5-B1C5-44F34DD38E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0001" y="6624000"/>
            <a:ext cx="7626913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kumimoji="1" lang="en-US" sz="900" b="1" kern="1200">
                <a:solidFill>
                  <a:schemeClr val="accent1">
                    <a:lumMod val="90000"/>
                  </a:schemeClr>
                </a:solidFill>
                <a:effectLst/>
                <a:latin typeface="+mj-lt"/>
                <a:ea typeface="ＭＳ Ｐゴシック" pitchFamily="50" charset="-128"/>
                <a:cs typeface="+mn-cs"/>
              </a:rPr>
              <a:t>ALL RIGHTS RESERVED  /  CONFIDENTIAL  /  DO NOT DISTRIBUTE  / © 2021 Yazaki North America Inc.</a:t>
            </a:r>
          </a:p>
        </p:txBody>
      </p:sp>
    </p:spTree>
    <p:extLst>
      <p:ext uri="{BB962C8B-B14F-4D97-AF65-F5344CB8AC3E}">
        <p14:creationId xmlns:p14="http://schemas.microsoft.com/office/powerpoint/2010/main" val="288054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Slash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CA57548C-3E9B-4823-A88F-0714508D1F48}"/>
              </a:ext>
            </a:extLst>
          </p:cNvPr>
          <p:cNvSpPr/>
          <p:nvPr userDrawn="1"/>
        </p:nvSpPr>
        <p:spPr>
          <a:xfrm flipH="1">
            <a:off x="5412374" y="0"/>
            <a:ext cx="6779626" cy="6857995"/>
          </a:xfrm>
          <a:custGeom>
            <a:avLst/>
            <a:gdLst>
              <a:gd name="connsiteX0" fmla="*/ 0 w 6784340"/>
              <a:gd name="connsiteY0" fmla="*/ 0 h 6857995"/>
              <a:gd name="connsiteX1" fmla="*/ 6784340 w 6784340"/>
              <a:gd name="connsiteY1" fmla="*/ 0 h 6857995"/>
              <a:gd name="connsiteX2" fmla="*/ 6784340 w 6784340"/>
              <a:gd name="connsiteY2" fmla="*/ 6857995 h 6857995"/>
              <a:gd name="connsiteX3" fmla="*/ 0 w 6784340"/>
              <a:gd name="connsiteY3" fmla="*/ 6857995 h 6857995"/>
              <a:gd name="connsiteX4" fmla="*/ 0 w 6784340"/>
              <a:gd name="connsiteY4" fmla="*/ 0 h 6857995"/>
              <a:gd name="connsiteX0" fmla="*/ 0 w 6784340"/>
              <a:gd name="connsiteY0" fmla="*/ 5379 h 6863374"/>
              <a:gd name="connsiteX1" fmla="*/ 3987351 w 6784340"/>
              <a:gd name="connsiteY1" fmla="*/ 0 h 6863374"/>
              <a:gd name="connsiteX2" fmla="*/ 6784340 w 6784340"/>
              <a:gd name="connsiteY2" fmla="*/ 6863374 h 6863374"/>
              <a:gd name="connsiteX3" fmla="*/ 0 w 6784340"/>
              <a:gd name="connsiteY3" fmla="*/ 6863374 h 6863374"/>
              <a:gd name="connsiteX4" fmla="*/ 0 w 6784340"/>
              <a:gd name="connsiteY4" fmla="*/ 5379 h 6863374"/>
              <a:gd name="connsiteX0" fmla="*/ 0 w 6784340"/>
              <a:gd name="connsiteY0" fmla="*/ 0 h 6857995"/>
              <a:gd name="connsiteX1" fmla="*/ 5541831 w 6784340"/>
              <a:gd name="connsiteY1" fmla="*/ 0 h 6857995"/>
              <a:gd name="connsiteX2" fmla="*/ 6784340 w 6784340"/>
              <a:gd name="connsiteY2" fmla="*/ 6857995 h 6857995"/>
              <a:gd name="connsiteX3" fmla="*/ 0 w 6784340"/>
              <a:gd name="connsiteY3" fmla="*/ 6857995 h 6857995"/>
              <a:gd name="connsiteX4" fmla="*/ 0 w 6784340"/>
              <a:gd name="connsiteY4" fmla="*/ 0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4340" h="6857995">
                <a:moveTo>
                  <a:pt x="0" y="0"/>
                </a:moveTo>
                <a:lnTo>
                  <a:pt x="5541831" y="0"/>
                </a:lnTo>
                <a:lnTo>
                  <a:pt x="6784340" y="6857995"/>
                </a:lnTo>
                <a:lnTo>
                  <a:pt x="0" y="68579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E40863-7ACD-4078-9DFC-4B5DA74EBE1F}"/>
              </a:ext>
            </a:extLst>
          </p:cNvPr>
          <p:cNvGrpSpPr/>
          <p:nvPr userDrawn="1"/>
        </p:nvGrpSpPr>
        <p:grpSpPr>
          <a:xfrm>
            <a:off x="277811" y="5892800"/>
            <a:ext cx="11914187" cy="520700"/>
            <a:chOff x="277811" y="5892800"/>
            <a:chExt cx="11914187" cy="520700"/>
          </a:xfrm>
        </p:grpSpPr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95BA2C42-E942-41A3-B894-E20C3CD92F74}"/>
                </a:ext>
              </a:extLst>
            </p:cNvPr>
            <p:cNvSpPr/>
            <p:nvPr userDrawn="1"/>
          </p:nvSpPr>
          <p:spPr>
            <a:xfrm>
              <a:off x="277811" y="5892800"/>
              <a:ext cx="11914187" cy="520700"/>
            </a:xfrm>
            <a:custGeom>
              <a:avLst/>
              <a:gdLst>
                <a:gd name="connsiteX0" fmla="*/ 0 w 11064874"/>
                <a:gd name="connsiteY0" fmla="*/ 0 h 520700"/>
                <a:gd name="connsiteX1" fmla="*/ 11064874 w 11064874"/>
                <a:gd name="connsiteY1" fmla="*/ 0 h 520700"/>
                <a:gd name="connsiteX2" fmla="*/ 11064874 w 11064874"/>
                <a:gd name="connsiteY2" fmla="*/ 520700 h 520700"/>
                <a:gd name="connsiteX3" fmla="*/ 0 w 11064874"/>
                <a:gd name="connsiteY3" fmla="*/ 520700 h 520700"/>
                <a:gd name="connsiteX4" fmla="*/ 0 w 11064874"/>
                <a:gd name="connsiteY4" fmla="*/ 0 h 520700"/>
                <a:gd name="connsiteX0" fmla="*/ 0 w 11914187"/>
                <a:gd name="connsiteY0" fmla="*/ 1587 h 520700"/>
                <a:gd name="connsiteX1" fmla="*/ 11914187 w 11914187"/>
                <a:gd name="connsiteY1" fmla="*/ 0 h 520700"/>
                <a:gd name="connsiteX2" fmla="*/ 11914187 w 11914187"/>
                <a:gd name="connsiteY2" fmla="*/ 520700 h 520700"/>
                <a:gd name="connsiteX3" fmla="*/ 849313 w 11914187"/>
                <a:gd name="connsiteY3" fmla="*/ 520700 h 520700"/>
                <a:gd name="connsiteX4" fmla="*/ 0 w 11914187"/>
                <a:gd name="connsiteY4" fmla="*/ 1587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187" h="520700">
                  <a:moveTo>
                    <a:pt x="0" y="1587"/>
                  </a:moveTo>
                  <a:lnTo>
                    <a:pt x="11914187" y="0"/>
                  </a:lnTo>
                  <a:lnTo>
                    <a:pt x="11914187" y="520700"/>
                  </a:lnTo>
                  <a:lnTo>
                    <a:pt x="849313" y="520700"/>
                  </a:lnTo>
                  <a:lnTo>
                    <a:pt x="0" y="1587"/>
                  </a:lnTo>
                  <a:close/>
                </a:path>
              </a:pathLst>
            </a:custGeom>
            <a:solidFill>
              <a:srgbClr val="D5E2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lvl="1" algn="l" defTabSz="914400" rtl="0">
                <a:spcBef>
                  <a:spcPts val="0"/>
                </a:spcBef>
                <a:defRPr/>
              </a:pPr>
              <a:endParaRPr lang="en-US" sz="2000" b="1" kern="1200">
                <a:solidFill>
                  <a:schemeClr val="bg1"/>
                </a:solidFill>
                <a:uFillTx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77DE621-1187-4235-A15C-4C7997A9AF1E}"/>
                </a:ext>
              </a:extLst>
            </p:cNvPr>
            <p:cNvGrpSpPr/>
            <p:nvPr userDrawn="1"/>
          </p:nvGrpSpPr>
          <p:grpSpPr>
            <a:xfrm>
              <a:off x="466812" y="5945436"/>
              <a:ext cx="752388" cy="377325"/>
              <a:chOff x="-12402001" y="855889"/>
              <a:chExt cx="12178900" cy="610775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6BA4BDD-C695-4B61-881D-48A71B2A2C36}"/>
                  </a:ext>
                </a:extLst>
              </p:cNvPr>
              <p:cNvSpPr/>
              <p:nvPr userDrawn="1"/>
            </p:nvSpPr>
            <p:spPr>
              <a:xfrm>
                <a:off x="-12402001" y="855889"/>
                <a:ext cx="12178900" cy="610775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DEA17C9-03D5-4AF2-B12D-871C10E68217}"/>
                  </a:ext>
                </a:extLst>
              </p:cNvPr>
              <p:cNvSpPr/>
              <p:nvPr userDrawn="1"/>
            </p:nvSpPr>
            <p:spPr>
              <a:xfrm>
                <a:off x="-8723313" y="1836738"/>
                <a:ext cx="6337300" cy="317817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Rectangle 44">
            <a:extLst>
              <a:ext uri="{FF2B5EF4-FFF2-40B4-BE49-F238E27FC236}">
                <a16:creationId xmlns:a16="http://schemas.microsoft.com/office/drawing/2014/main" id="{8D61E4A5-CE91-441F-8086-B4C3367703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48991" y="6624000"/>
            <a:ext cx="86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/>
          <a:p>
            <a:pPr algn="r" eaLnBrk="0" hangingPunct="0"/>
            <a:fld id="{DF8EF132-783D-4446-90F7-1297C24E201F}" type="slidenum">
              <a:rPr kumimoji="0" lang="en-US" altLang="en-US" sz="800" b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pPr algn="r" eaLnBrk="0" hangingPunct="0"/>
              <a:t>‹#›</a:t>
            </a:fld>
            <a:endParaRPr kumimoji="0" lang="en-US" altLang="en-US" sz="800" b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28F612-E1E7-4D06-B1E5-0864DF379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719473"/>
            <a:ext cx="5031374" cy="3942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B92E45-D0C1-47E8-9721-0B9B26CE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9626" y="1719473"/>
            <a:ext cx="5031374" cy="3942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26F8D-D913-4C3D-8B53-353502DE6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028700"/>
            <a:ext cx="5030788" cy="4993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E615C49-58E8-49CB-AC64-8DD3DC53B3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0212" y="1028700"/>
            <a:ext cx="5030788" cy="4993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5CC4F47-BAE4-406C-974B-CFD4991A05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9200" y="5892800"/>
            <a:ext cx="10591800" cy="500063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image1.tif">
            <a:extLst>
              <a:ext uri="{FF2B5EF4-FFF2-40B4-BE49-F238E27FC236}">
                <a16:creationId xmlns:a16="http://schemas.microsoft.com/office/drawing/2014/main" id="{32769BF0-82C3-4297-99BD-45862CE0B7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4818"/>
            <a:ext cx="1826216" cy="251702"/>
          </a:xfrm>
          <a:prstGeom prst="rect">
            <a:avLst/>
          </a:prstGeom>
          <a:ln w="12700">
            <a:round/>
          </a:ln>
        </p:spPr>
      </p:pic>
      <p:sp>
        <p:nvSpPr>
          <p:cNvPr id="17" name="テキスト ボックス 1">
            <a:extLst>
              <a:ext uri="{FF2B5EF4-FFF2-40B4-BE49-F238E27FC236}">
                <a16:creationId xmlns:a16="http://schemas.microsoft.com/office/drawing/2014/main" id="{642A9C2E-102F-4876-88A2-33975E0113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0001" y="6624000"/>
            <a:ext cx="7626913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kumimoji="1" lang="en-US" sz="900" b="1" kern="1200">
                <a:solidFill>
                  <a:schemeClr val="accent1">
                    <a:lumMod val="90000"/>
                  </a:schemeClr>
                </a:solidFill>
                <a:effectLst/>
                <a:latin typeface="+mj-lt"/>
                <a:ea typeface="ＭＳ Ｐゴシック" pitchFamily="50" charset="-128"/>
                <a:cs typeface="+mn-cs"/>
              </a:rPr>
              <a:t>ALL RIGHTS RESERVED  /  CONFIDENTIAL  /  DO NOT DISTRIBUTE  / © 2021 Yazaki North America Inc.</a:t>
            </a:r>
          </a:p>
        </p:txBody>
      </p:sp>
    </p:spTree>
    <p:extLst>
      <p:ext uri="{BB962C8B-B14F-4D97-AF65-F5344CB8AC3E}">
        <p14:creationId xmlns:p14="http://schemas.microsoft.com/office/powerpoint/2010/main" val="1635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935"/>
            <a:ext cx="8872182" cy="512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28700"/>
            <a:ext cx="11430000" cy="541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image1.tif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5784" y="224818"/>
            <a:ext cx="1826216" cy="251702"/>
          </a:xfrm>
          <a:prstGeom prst="rect">
            <a:avLst/>
          </a:prstGeom>
          <a:ln w="12700">
            <a:round/>
          </a:ln>
        </p:spPr>
      </p:pic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0" y="27432"/>
            <a:ext cx="12192000" cy="0"/>
          </a:xfrm>
          <a:prstGeom prst="line">
            <a:avLst/>
          </a:prstGeom>
          <a:noFill/>
          <a:ln w="50800">
            <a:solidFill>
              <a:srgbClr val="E600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ja-JP" altLang="en-US" sz="3500"/>
          </a:p>
        </p:txBody>
      </p:sp>
      <p:sp>
        <p:nvSpPr>
          <p:cNvPr id="13" name="Rectangle 44"/>
          <p:cNvSpPr>
            <a:spLocks noChangeArrowheads="1"/>
          </p:cNvSpPr>
          <p:nvPr userDrawn="1"/>
        </p:nvSpPr>
        <p:spPr bwMode="auto">
          <a:xfrm>
            <a:off x="10848991" y="6624000"/>
            <a:ext cx="86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/>
          <a:p>
            <a:pPr algn="r" eaLnBrk="0" hangingPunct="0"/>
            <a:fld id="{DF8EF132-783D-4446-90F7-1297C24E201F}" type="slidenum">
              <a:rPr kumimoji="0" lang="en-US" altLang="en-US" sz="800" b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pPr algn="r" eaLnBrk="0" hangingPunct="0"/>
              <a:t>‹#›</a:t>
            </a:fld>
            <a:endParaRPr kumimoji="0" lang="en-US" altLang="en-US" sz="800" b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テキスト ボックス 1"/>
          <p:cNvSpPr txBox="1">
            <a:spLocks noChangeArrowheads="1"/>
          </p:cNvSpPr>
          <p:nvPr userDrawn="1"/>
        </p:nvSpPr>
        <p:spPr bwMode="auto">
          <a:xfrm>
            <a:off x="480001" y="6624000"/>
            <a:ext cx="7626913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kumimoji="1" lang="en-US" sz="900" b="1" kern="1200">
                <a:solidFill>
                  <a:schemeClr val="accent1">
                    <a:lumMod val="90000"/>
                  </a:schemeClr>
                </a:solidFill>
                <a:effectLst/>
                <a:latin typeface="+mj-lt"/>
                <a:ea typeface="ＭＳ Ｐゴシック" pitchFamily="50" charset="-128"/>
                <a:cs typeface="+mn-cs"/>
              </a:rPr>
              <a:t>ALL RIGHTS RESERVED  /  CONFIDENTIAL  /  DO NOT DISTRIBUTE  / © 2021 Yazaki North America Inc.</a:t>
            </a:r>
          </a:p>
        </p:txBody>
      </p:sp>
    </p:spTree>
    <p:extLst>
      <p:ext uri="{BB962C8B-B14F-4D97-AF65-F5344CB8AC3E}">
        <p14:creationId xmlns:p14="http://schemas.microsoft.com/office/powerpoint/2010/main" val="34436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8" r:id="rId3"/>
    <p:sldLayoutId id="2147483669" r:id="rId4"/>
    <p:sldLayoutId id="2147483650" r:id="rId5"/>
    <p:sldLayoutId id="2147483663" r:id="rId6"/>
    <p:sldLayoutId id="2147483652" r:id="rId7"/>
    <p:sldLayoutId id="2147483670" r:id="rId8"/>
    <p:sldLayoutId id="2147483671" r:id="rId9"/>
    <p:sldLayoutId id="2147483654" r:id="rId10"/>
    <p:sldLayoutId id="2147483662" r:id="rId11"/>
    <p:sldLayoutId id="2147483655" r:id="rId12"/>
    <p:sldLayoutId id="2147483665" r:id="rId13"/>
    <p:sldLayoutId id="2147483666" r:id="rId14"/>
    <p:sldLayoutId id="2147483667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Calibri" panose="020F0502020204030204" pitchFamily="34" charset="0"/>
        <a:buChar char="&gt;"/>
        <a:defRPr sz="2000" kern="1200">
          <a:solidFill>
            <a:schemeClr val="accent1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alibri" panose="020F0502020204030204" pitchFamily="34" charset="0"/>
        <a:buChar char="&gt;"/>
        <a:defRPr sz="2000" kern="1200">
          <a:solidFill>
            <a:schemeClr val="accent1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alibri" panose="020F0502020204030204" pitchFamily="34" charset="0"/>
        <a:buChar char="&gt;"/>
        <a:defRPr sz="1800" kern="1200">
          <a:solidFill>
            <a:schemeClr val="accent1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alibri" panose="020F0502020204030204" pitchFamily="34" charset="0"/>
        <a:buChar char="&gt;"/>
        <a:defRPr sz="1600" kern="1200">
          <a:solidFill>
            <a:schemeClr val="accent1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alibri" panose="020F0502020204030204" pitchFamily="34" charset="0"/>
        <a:buChar char="&gt;"/>
        <a:defRPr sz="1600" kern="1200">
          <a:solidFill>
            <a:schemeClr val="accent1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orient="horz" pos="4056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5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8.xml"/><Relationship Id="rId11" Type="http://schemas.openxmlformats.org/officeDocument/2006/relationships/image" Target="../media/image38.png"/><Relationship Id="rId5" Type="http://schemas.openxmlformats.org/officeDocument/2006/relationships/diagramLayout" Target="../diagrams/layout8.xml"/><Relationship Id="rId10" Type="http://schemas.openxmlformats.org/officeDocument/2006/relationships/image" Target="../media/image37.png"/><Relationship Id="rId4" Type="http://schemas.openxmlformats.org/officeDocument/2006/relationships/diagramData" Target="../diagrams/data8.xml"/><Relationship Id="rId9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66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1.xml"/><Relationship Id="rId11" Type="http://schemas.openxmlformats.org/officeDocument/2006/relationships/image" Target="../media/image70.svg"/><Relationship Id="rId5" Type="http://schemas.openxmlformats.org/officeDocument/2006/relationships/diagramData" Target="../diagrams/data11.xml"/><Relationship Id="rId10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microsoft.com/office/2007/relationships/diagramDrawing" Target="../diagrams/drawing1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13" Type="http://schemas.openxmlformats.org/officeDocument/2006/relationships/image" Target="../media/image69.png"/><Relationship Id="rId3" Type="http://schemas.openxmlformats.org/officeDocument/2006/relationships/image" Target="../media/image66.png"/><Relationship Id="rId7" Type="http://schemas.openxmlformats.org/officeDocument/2006/relationships/diagramQuickStyle" Target="../diagrams/quickStyle12.xml"/><Relationship Id="rId12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2.xml"/><Relationship Id="rId11" Type="http://schemas.openxmlformats.org/officeDocument/2006/relationships/image" Target="../media/image72.png"/><Relationship Id="rId5" Type="http://schemas.openxmlformats.org/officeDocument/2006/relationships/diagramData" Target="../diagrams/data12.xml"/><Relationship Id="rId10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microsoft.com/office/2007/relationships/diagramDrawing" Target="../diagrams/drawing12.xml"/><Relationship Id="rId14" Type="http://schemas.openxmlformats.org/officeDocument/2006/relationships/image" Target="../media/image70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7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openxmlformats.org/officeDocument/2006/relationships/image" Target="../media/image70.svg"/><Relationship Id="rId5" Type="http://schemas.openxmlformats.org/officeDocument/2006/relationships/diagramColors" Target="../diagrams/colors13.xml"/><Relationship Id="rId10" Type="http://schemas.openxmlformats.org/officeDocument/2006/relationships/image" Target="../media/image69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7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11" Type="http://schemas.openxmlformats.org/officeDocument/2006/relationships/image" Target="../media/image70.svg"/><Relationship Id="rId5" Type="http://schemas.openxmlformats.org/officeDocument/2006/relationships/diagramColors" Target="../diagrams/colors14.xml"/><Relationship Id="rId10" Type="http://schemas.openxmlformats.org/officeDocument/2006/relationships/image" Target="../media/image69.png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7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11" Type="http://schemas.openxmlformats.org/officeDocument/2006/relationships/image" Target="../media/image70.svg"/><Relationship Id="rId5" Type="http://schemas.openxmlformats.org/officeDocument/2006/relationships/diagramColors" Target="../diagrams/colors15.xml"/><Relationship Id="rId10" Type="http://schemas.openxmlformats.org/officeDocument/2006/relationships/image" Target="../media/image69.png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E17A-7D37-4941-9A2D-D25218B91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2118" y="1004772"/>
            <a:ext cx="4966854" cy="2763149"/>
          </a:xfrm>
        </p:spPr>
        <p:txBody>
          <a:bodyPr/>
          <a:lstStyle/>
          <a:p>
            <a:r>
              <a:rPr lang="en-US"/>
              <a:t>EI Software &amp; Core Engineering: Summer Internship Projects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D3E6E-6F80-485B-9A77-15FE11CBE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2118" y="3998504"/>
            <a:ext cx="4064001" cy="7030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Charles Beck, Diego </a:t>
            </a:r>
            <a:r>
              <a:rPr lang="es-ES" err="1"/>
              <a:t>Gonzalez</a:t>
            </a:r>
            <a:r>
              <a:rPr lang="es-ES"/>
              <a:t>, and Zahra Berro</a:t>
            </a:r>
            <a:endParaRPr lang="en-US"/>
          </a:p>
        </p:txBody>
      </p:sp>
      <p:pic>
        <p:nvPicPr>
          <p:cNvPr id="5" name="Picture 4" descr="A group of people standing in front of a large wooden object&#10;&#10;AI-generated content may be incorrect.">
            <a:extLst>
              <a:ext uri="{FF2B5EF4-FFF2-40B4-BE49-F238E27FC236}">
                <a16:creationId xmlns:a16="http://schemas.microsoft.com/office/drawing/2014/main" id="{C35FB999-3E9E-DD0C-1343-9402E5FA6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9" t="12363" r="20634"/>
          <a:stretch>
            <a:fillRect/>
          </a:stretch>
        </p:blipFill>
        <p:spPr>
          <a:xfrm>
            <a:off x="0" y="0"/>
            <a:ext cx="6844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0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0B887-3F17-ACDE-632E-45E47CE96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3B272F-CCCA-5716-98B4-327FB37A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8450"/>
          <a:stretch>
            <a:fillRect/>
          </a:stretch>
        </p:blipFill>
        <p:spPr>
          <a:xfrm>
            <a:off x="4817091" y="2514600"/>
            <a:ext cx="361656" cy="310694"/>
          </a:xfrm>
          <a:prstGeom prst="rect">
            <a:avLst/>
          </a:prstGeom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CB351BCF-734F-5702-3F72-0E04A13CB4FA}"/>
              </a:ext>
            </a:extLst>
          </p:cNvPr>
          <p:cNvSpPr/>
          <p:nvPr/>
        </p:nvSpPr>
        <p:spPr>
          <a:xfrm>
            <a:off x="4817091" y="2070100"/>
            <a:ext cx="237509" cy="127652"/>
          </a:xfrm>
          <a:prstGeom prst="curved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3A31A-AC02-A641-E16B-1488F7EA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ea typeface="Calibri"/>
                <a:cs typeface="Calibri"/>
              </a:rPr>
              <a:t>Project goal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AEF10E-80D5-B19A-68B7-9AC0EA19C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ea typeface="+mn-lt"/>
                <a:cs typeface="+mn-lt"/>
              </a:rPr>
              <a:t>Automate the process of parsing </a:t>
            </a:r>
            <a:r>
              <a:rPr lang="en-US" err="1">
                <a:ea typeface="+mn-lt"/>
                <a:cs typeface="+mn-lt"/>
              </a:rPr>
              <a:t>QAVerify</a:t>
            </a:r>
            <a:r>
              <a:rPr lang="en-US">
                <a:ea typeface="+mn-lt"/>
                <a:cs typeface="+mn-lt"/>
              </a:rPr>
              <a:t> XML reports and populating a centralized Microsoft Access database.</a:t>
            </a:r>
            <a:endParaRPr lang="en-US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68D5EF6-D737-C85B-143F-1DC84C4A23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" r="220" b="28604"/>
          <a:stretch>
            <a:fillRect/>
          </a:stretch>
        </p:blipFill>
        <p:spPr>
          <a:xfrm>
            <a:off x="1050000" y="1981674"/>
            <a:ext cx="4683940" cy="32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23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5EB7-9B25-137E-F934-200C0B45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ea typeface="Calibri"/>
                <a:cs typeface="Calibri"/>
              </a:rPr>
              <a:t>Project goal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112F87-A0C1-4338-5A62-1954CD658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ea typeface="+mn-lt"/>
                <a:cs typeface="+mn-lt"/>
              </a:rPr>
              <a:t>Automate the process of parsing </a:t>
            </a:r>
            <a:r>
              <a:rPr lang="en-US" err="1">
                <a:ea typeface="+mn-lt"/>
                <a:cs typeface="+mn-lt"/>
              </a:rPr>
              <a:t>QAVerify</a:t>
            </a:r>
            <a:r>
              <a:rPr lang="en-US">
                <a:ea typeface="+mn-lt"/>
                <a:cs typeface="+mn-lt"/>
              </a:rPr>
              <a:t> XML reports and populating a centralized Microsoft Access database.</a:t>
            </a:r>
            <a:endParaRPr lang="en-US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16FDE7E-2A5D-E1F7-AF8A-2DAA9E86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" r="220" b="28604"/>
          <a:stretch>
            <a:fillRect/>
          </a:stretch>
        </p:blipFill>
        <p:spPr>
          <a:xfrm>
            <a:off x="1101984" y="1980401"/>
            <a:ext cx="4683940" cy="3283584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FB1CB0-A59A-A6B9-69F2-9CB60B6DDA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8450"/>
          <a:stretch>
            <a:fillRect/>
          </a:stretch>
        </p:blipFill>
        <p:spPr>
          <a:xfrm>
            <a:off x="7343419" y="1981674"/>
            <a:ext cx="3819526" cy="3281310"/>
          </a:xfrm>
          <a:prstGeom prst="rect">
            <a:avLst/>
          </a:prstGeom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15E3FDBF-9091-53ED-D292-A81EC6813A18}"/>
              </a:ext>
            </a:extLst>
          </p:cNvPr>
          <p:cNvSpPr/>
          <p:nvPr/>
        </p:nvSpPr>
        <p:spPr>
          <a:xfrm>
            <a:off x="4541557" y="1312911"/>
            <a:ext cx="3972416" cy="708639"/>
          </a:xfrm>
          <a:prstGeom prst="curvedDown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2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71F8-62E4-45D0-FBE5-26DB2575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ea typeface="Calibri"/>
                <a:cs typeface="Calibri"/>
              </a:rPr>
              <a:t>How Did we go about this:</a:t>
            </a: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A6BD80-FE17-3386-6E4E-9DC31D75D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716810"/>
              </p:ext>
            </p:extLst>
          </p:nvPr>
        </p:nvGraphicFramePr>
        <p:xfrm>
          <a:off x="1410494" y="719666"/>
          <a:ext cx="9347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13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FBFEE-C2C8-B9F6-A84B-30D7AFA6F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FD4B-7C21-9847-3E1F-233B6F48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ea typeface="Calibri"/>
                <a:cs typeface="Calibri"/>
              </a:rPr>
              <a:t>How Did we go about this:</a:t>
            </a: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AD2749E-7867-1DD1-9202-5A1B31312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81059"/>
              </p:ext>
            </p:extLst>
          </p:nvPr>
        </p:nvGraphicFramePr>
        <p:xfrm>
          <a:off x="1410497" y="719666"/>
          <a:ext cx="46855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671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49A22-4AE8-923A-6A83-CFB1A1256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D96C-640E-8C9E-F5DB-8C2E1C4F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ea typeface="Calibri"/>
                <a:cs typeface="Calibri"/>
              </a:rPr>
              <a:t>How Did we go about this:</a:t>
            </a: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A748B17-C650-3F5E-A9E9-6716FD174E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102398"/>
              </p:ext>
            </p:extLst>
          </p:nvPr>
        </p:nvGraphicFramePr>
        <p:xfrm>
          <a:off x="1410496" y="719666"/>
          <a:ext cx="65080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12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960D4-FFFA-5E97-17FC-1377D94B7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AE03-2D41-4665-3F9F-B0E7574F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ea typeface="Calibri"/>
                <a:cs typeface="Calibri"/>
              </a:rPr>
              <a:t>How Did we go about this:</a:t>
            </a: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251CDEB-69EB-E120-9D39-ECA52FEB7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243655"/>
              </p:ext>
            </p:extLst>
          </p:nvPr>
        </p:nvGraphicFramePr>
        <p:xfrm>
          <a:off x="1410494" y="719666"/>
          <a:ext cx="784268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217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086E8-C0FA-24AA-EF83-C8B5536A8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2978-9BAD-8F03-AC93-1C728C82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ea typeface="Calibri"/>
                <a:cs typeface="Calibri"/>
              </a:rPr>
              <a:t>How Did we go about this:</a:t>
            </a: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491752F-8D99-17D6-9CD4-1FC9603E43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522295"/>
              </p:ext>
            </p:extLst>
          </p:nvPr>
        </p:nvGraphicFramePr>
        <p:xfrm>
          <a:off x="1410494" y="719666"/>
          <a:ext cx="9347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113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AA2FE04-3EF1-6267-4E6D-9DA85052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238" y="1341474"/>
            <a:ext cx="6015415" cy="521776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6337788-BF15-487F-D5AC-E3193E5F781E}"/>
              </a:ext>
            </a:extLst>
          </p:cNvPr>
          <p:cNvSpPr txBox="1"/>
          <p:nvPr/>
        </p:nvSpPr>
        <p:spPr>
          <a:xfrm>
            <a:off x="170101" y="1341218"/>
            <a:ext cx="536344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Identified useful report types: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Compliance Matrix – for active violations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Suppression Deviation List – for suppressed violations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Ensured consistent format across multiple baselines for traceability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Analyzed report structure to identify trackable fields (widgets, baselines, deviations)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B05913-5F8E-E7A3-E5B7-90B21D0052D0}"/>
              </a:ext>
            </a:extLst>
          </p:cNvPr>
          <p:cNvSpPr txBox="1">
            <a:spLocks/>
          </p:cNvSpPr>
          <p:nvPr/>
        </p:nvSpPr>
        <p:spPr>
          <a:xfrm>
            <a:off x="381000" y="171935"/>
            <a:ext cx="8872182" cy="512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Step 1:</a:t>
            </a:r>
            <a:r>
              <a:rPr lang="en-US">
                <a:solidFill>
                  <a:schemeClr val="accent2">
                    <a:lumMod val="76000"/>
                  </a:schemeClr>
                </a:solidFill>
              </a:rPr>
              <a:t> Exported and analyzed XML reports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8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72D022-D2B3-6BCE-AF69-1571BB3C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2" b="9701"/>
          <a:stretch>
            <a:fillRect/>
          </a:stretch>
        </p:blipFill>
        <p:spPr>
          <a:xfrm>
            <a:off x="239134" y="1468625"/>
            <a:ext cx="5675447" cy="4188783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F3D0D9-3B3E-9CC4-9D99-016609D92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8" y="1473994"/>
            <a:ext cx="5891214" cy="3731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2A017B-C12B-F415-B2B5-4F402E51978E}"/>
              </a:ext>
            </a:extLst>
          </p:cNvPr>
          <p:cNvSpPr txBox="1"/>
          <p:nvPr/>
        </p:nvSpPr>
        <p:spPr>
          <a:xfrm>
            <a:off x="235616" y="1096611"/>
            <a:ext cx="1442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Before: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815C5-D18F-4629-38D0-80ABDFB0848F}"/>
              </a:ext>
            </a:extLst>
          </p:cNvPr>
          <p:cNvSpPr txBox="1"/>
          <p:nvPr/>
        </p:nvSpPr>
        <p:spPr>
          <a:xfrm>
            <a:off x="6103568" y="1123490"/>
            <a:ext cx="1906433" cy="372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After: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00E77F-89CF-8837-064E-63E025EA8A52}"/>
              </a:ext>
            </a:extLst>
          </p:cNvPr>
          <p:cNvSpPr/>
          <p:nvPr/>
        </p:nvSpPr>
        <p:spPr>
          <a:xfrm>
            <a:off x="1809749" y="2964180"/>
            <a:ext cx="1184911" cy="77343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99E43D-DAD4-2309-D6ED-601FD6612861}"/>
              </a:ext>
            </a:extLst>
          </p:cNvPr>
          <p:cNvSpPr/>
          <p:nvPr/>
        </p:nvSpPr>
        <p:spPr>
          <a:xfrm>
            <a:off x="3425189" y="2537460"/>
            <a:ext cx="1184911" cy="73533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7C4396-704C-03FD-77E6-0F9983B42BEC}"/>
              </a:ext>
            </a:extLst>
          </p:cNvPr>
          <p:cNvSpPr/>
          <p:nvPr/>
        </p:nvSpPr>
        <p:spPr>
          <a:xfrm>
            <a:off x="4352479" y="3621534"/>
            <a:ext cx="1184911" cy="87934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8BBF4A-B99D-EC9D-A25D-0FA446C1BDA2}"/>
              </a:ext>
            </a:extLst>
          </p:cNvPr>
          <p:cNvSpPr txBox="1">
            <a:spLocks/>
          </p:cNvSpPr>
          <p:nvPr/>
        </p:nvSpPr>
        <p:spPr>
          <a:xfrm>
            <a:off x="381000" y="171935"/>
            <a:ext cx="8872182" cy="512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Ste</a:t>
            </a:r>
            <a:r>
              <a:rPr lang="en-US">
                <a:solidFill>
                  <a:schemeClr val="accent2">
                    <a:lumMod val="76000"/>
                  </a:schemeClr>
                </a:solidFill>
              </a:rPr>
              <a:t>p 2: redesigned</a:t>
            </a:r>
            <a:r>
              <a:rPr lang="en-US">
                <a:solidFill>
                  <a:schemeClr val="accent2">
                    <a:lumMod val="76000"/>
                  </a:schemeClr>
                </a:solidFill>
                <a:ea typeface="+mj-lt"/>
                <a:cs typeface="+mj-lt"/>
              </a:rPr>
              <a:t> Relational Database Schema</a:t>
            </a:r>
            <a:r>
              <a:rPr lang="en-US">
                <a:solidFill>
                  <a:schemeClr val="accent2">
                    <a:lumMod val="76000"/>
                  </a:schemeClr>
                </a:solidFill>
              </a:rPr>
              <a:t> 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AB4EE03-10A5-1C91-271D-A35F7F57E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Redesigning the database schema to enable version tracking and historical compliance analysis.</a:t>
            </a:r>
          </a:p>
        </p:txBody>
      </p:sp>
    </p:spTree>
    <p:extLst>
      <p:ext uri="{BB962C8B-B14F-4D97-AF65-F5344CB8AC3E}">
        <p14:creationId xmlns:p14="http://schemas.microsoft.com/office/powerpoint/2010/main" val="3931500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FD2CE-0FC8-D4CE-34D4-3ECAC9AA7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BEDFF3-F043-2841-6E1F-EE1B635D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2" b="9701"/>
          <a:stretch>
            <a:fillRect/>
          </a:stretch>
        </p:blipFill>
        <p:spPr>
          <a:xfrm>
            <a:off x="235616" y="1465943"/>
            <a:ext cx="5675447" cy="4188783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9D2031-53D1-B570-8C59-085EC458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8" y="1473994"/>
            <a:ext cx="5891214" cy="3731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E38156-9688-6F11-C8A3-C07A5BC57827}"/>
              </a:ext>
            </a:extLst>
          </p:cNvPr>
          <p:cNvSpPr txBox="1"/>
          <p:nvPr/>
        </p:nvSpPr>
        <p:spPr>
          <a:xfrm>
            <a:off x="235616" y="1096611"/>
            <a:ext cx="1442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Before: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7019E-B3FE-75C4-5DC4-132BEA4C7C52}"/>
              </a:ext>
            </a:extLst>
          </p:cNvPr>
          <p:cNvSpPr txBox="1"/>
          <p:nvPr/>
        </p:nvSpPr>
        <p:spPr>
          <a:xfrm>
            <a:off x="6103568" y="1123490"/>
            <a:ext cx="1906433" cy="372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After: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469B53-C3CF-F4AE-EB53-A714D5862A52}"/>
              </a:ext>
            </a:extLst>
          </p:cNvPr>
          <p:cNvSpPr/>
          <p:nvPr/>
        </p:nvSpPr>
        <p:spPr>
          <a:xfrm>
            <a:off x="7213600" y="2978149"/>
            <a:ext cx="1358899" cy="74826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8F1034-414B-60D4-273F-BC88015AF7A5}"/>
              </a:ext>
            </a:extLst>
          </p:cNvPr>
          <p:cNvSpPr/>
          <p:nvPr/>
        </p:nvSpPr>
        <p:spPr>
          <a:xfrm>
            <a:off x="8682989" y="2872740"/>
            <a:ext cx="1085851" cy="68759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AEBEE7-B0DF-A9D9-40C9-79DF83395FD9}"/>
              </a:ext>
            </a:extLst>
          </p:cNvPr>
          <p:cNvSpPr/>
          <p:nvPr/>
        </p:nvSpPr>
        <p:spPr>
          <a:xfrm>
            <a:off x="9906000" y="3726417"/>
            <a:ext cx="1059180" cy="77700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18DFAC-208E-3C37-01F3-6FEAE39A71C5}"/>
              </a:ext>
            </a:extLst>
          </p:cNvPr>
          <p:cNvSpPr txBox="1">
            <a:spLocks/>
          </p:cNvSpPr>
          <p:nvPr/>
        </p:nvSpPr>
        <p:spPr>
          <a:xfrm>
            <a:off x="381000" y="171935"/>
            <a:ext cx="8872182" cy="512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Ste</a:t>
            </a:r>
            <a:r>
              <a:rPr lang="en-US">
                <a:solidFill>
                  <a:schemeClr val="accent2">
                    <a:lumMod val="76000"/>
                  </a:schemeClr>
                </a:solidFill>
              </a:rPr>
              <a:t>p 2: redesigned</a:t>
            </a:r>
            <a:r>
              <a:rPr lang="en-US">
                <a:solidFill>
                  <a:schemeClr val="accent2">
                    <a:lumMod val="76000"/>
                  </a:schemeClr>
                </a:solidFill>
                <a:ea typeface="+mj-lt"/>
                <a:cs typeface="+mj-lt"/>
              </a:rPr>
              <a:t> Relational Database Schema</a:t>
            </a:r>
            <a:r>
              <a:rPr lang="en-US">
                <a:solidFill>
                  <a:schemeClr val="accent2">
                    <a:lumMod val="76000"/>
                  </a:schemeClr>
                </a:solidFill>
              </a:rPr>
              <a:t> 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3A58995-1891-502E-D7B3-BB96FEE28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Redesigning the database schema to enable version tracking and historical compliance analysis.</a:t>
            </a:r>
          </a:p>
        </p:txBody>
      </p:sp>
    </p:spTree>
    <p:extLst>
      <p:ext uri="{BB962C8B-B14F-4D97-AF65-F5344CB8AC3E}">
        <p14:creationId xmlns:p14="http://schemas.microsoft.com/office/powerpoint/2010/main" val="2120420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7925E94-595A-899D-A886-4031E546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5896" y="1847088"/>
            <a:ext cx="1520204" cy="201163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48B51B-4B5E-4B22-80D5-FC029272D405}"/>
              </a:ext>
            </a:extLst>
          </p:cNvPr>
          <p:cNvSpPr/>
          <p:nvPr/>
        </p:nvSpPr>
        <p:spPr>
          <a:xfrm>
            <a:off x="495300" y="1035050"/>
            <a:ext cx="3479800" cy="5168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6540E5-B46B-4A5F-B280-AE32C5A8C610}"/>
              </a:ext>
            </a:extLst>
          </p:cNvPr>
          <p:cNvSpPr/>
          <p:nvPr/>
        </p:nvSpPr>
        <p:spPr>
          <a:xfrm>
            <a:off x="4356100" y="1035050"/>
            <a:ext cx="3479800" cy="51689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5130C4-E944-41AD-A5B0-CF6C2A245B82}"/>
              </a:ext>
            </a:extLst>
          </p:cNvPr>
          <p:cNvSpPr/>
          <p:nvPr/>
        </p:nvSpPr>
        <p:spPr>
          <a:xfrm>
            <a:off x="8216900" y="1035050"/>
            <a:ext cx="3479800" cy="51689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51BD4-194E-4179-A308-9C50253C772F}"/>
              </a:ext>
            </a:extLst>
          </p:cNvPr>
          <p:cNvSpPr txBox="1"/>
          <p:nvPr/>
        </p:nvSpPr>
        <p:spPr>
          <a:xfrm>
            <a:off x="1294209" y="1320562"/>
            <a:ext cx="18819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latin typeface="Segoe UI"/>
                <a:cs typeface="Segoe UI"/>
              </a:rPr>
              <a:t>Charlie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592D8-672D-4593-876D-55DA5243406C}"/>
              </a:ext>
            </a:extLst>
          </p:cNvPr>
          <p:cNvSpPr txBox="1"/>
          <p:nvPr/>
        </p:nvSpPr>
        <p:spPr>
          <a:xfrm>
            <a:off x="4964508" y="1320562"/>
            <a:ext cx="226298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Segoe UI"/>
                <a:cs typeface="Segoe UI"/>
              </a:rPr>
              <a:t>Diego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78801-8441-4FD4-923B-28FBD6F3A972}"/>
              </a:ext>
            </a:extLst>
          </p:cNvPr>
          <p:cNvSpPr txBox="1"/>
          <p:nvPr/>
        </p:nvSpPr>
        <p:spPr>
          <a:xfrm>
            <a:off x="9015809" y="1320562"/>
            <a:ext cx="18819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Segoe UI"/>
                <a:cs typeface="Segoe UI"/>
              </a:rPr>
              <a:t>Zahra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68523-A02D-4D08-AFD9-450DDB2DA1C0}"/>
              </a:ext>
            </a:extLst>
          </p:cNvPr>
          <p:cNvSpPr txBox="1"/>
          <p:nvPr/>
        </p:nvSpPr>
        <p:spPr>
          <a:xfrm>
            <a:off x="801687" y="3988831"/>
            <a:ext cx="286702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University of Michigan, Ann Arbor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Major: Computer Science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latin typeface="Segoe UI"/>
                <a:cs typeface="Segoe UI"/>
              </a:rPr>
              <a:t>Department: EI Software</a:t>
            </a:r>
            <a:endParaRPr lang="en-US" sz="1600" b="1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latin typeface="Segoe UI"/>
                <a:cs typeface="Segoe UI"/>
              </a:rPr>
              <a:t>Manager: Hussain Darwish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latin typeface="Segoe UI"/>
                <a:cs typeface="Segoe UI"/>
              </a:rPr>
              <a:t>Graduating Dec. 2026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DF7F3-2497-42E7-8C83-DF6B9F0367D4}"/>
              </a:ext>
            </a:extLst>
          </p:cNvPr>
          <p:cNvSpPr txBox="1"/>
          <p:nvPr/>
        </p:nvSpPr>
        <p:spPr>
          <a:xfrm>
            <a:off x="4662487" y="3986784"/>
            <a:ext cx="28670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Oakland University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Major: Computer Science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Dept: Core Engineering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Manager: Hector Robledo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Graduating Apr. 2026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74C4D8-450A-4369-AD6F-151421D4AA20}"/>
              </a:ext>
            </a:extLst>
          </p:cNvPr>
          <p:cNvSpPr txBox="1"/>
          <p:nvPr/>
        </p:nvSpPr>
        <p:spPr>
          <a:xfrm>
            <a:off x="8602766" y="3913159"/>
            <a:ext cx="2867026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University of Michigan, Dearborn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Major: Software Engineering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Department: EI Software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Manager: Hussain Darwish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Graduating  Apr. 2026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E9DF6-3D2E-4120-B8AC-F1F5251B90CC}"/>
              </a:ext>
            </a:extLst>
          </p:cNvPr>
          <p:cNvSpPr txBox="1"/>
          <p:nvPr/>
        </p:nvSpPr>
        <p:spPr>
          <a:xfrm>
            <a:off x="495300" y="356334"/>
            <a:ext cx="2012950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00" b="1">
                <a:latin typeface="Segoe UI"/>
                <a:cs typeface="Segoe UI"/>
              </a:rPr>
              <a:t>About Us</a:t>
            </a:r>
            <a:endParaRPr lang="en-US" sz="25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E7788C78-BF4A-D3BC-334B-7DD4183BF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75" y="1851184"/>
            <a:ext cx="1468042" cy="1957389"/>
          </a:xfrm>
          <a:prstGeom prst="rect">
            <a:avLst/>
          </a:prstGeom>
        </p:spPr>
      </p:pic>
      <p:pic>
        <p:nvPicPr>
          <p:cNvPr id="13" name="Picture 12" descr="A person wearing glasses and a scarf&#10;&#10;AI-generated content may be incorrect.">
            <a:extLst>
              <a:ext uri="{FF2B5EF4-FFF2-40B4-BE49-F238E27FC236}">
                <a16:creationId xmlns:a16="http://schemas.microsoft.com/office/drawing/2014/main" id="{B785AACA-5FCF-7A76-339F-C6818E6692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3559" t="4563" r="5519" b="28140"/>
          <a:stretch>
            <a:fillRect/>
          </a:stretch>
        </p:blipFill>
        <p:spPr>
          <a:xfrm>
            <a:off x="9190287" y="1843589"/>
            <a:ext cx="1552625" cy="1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55621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8BFC-27C6-D3DC-90BE-0BF45689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154"/>
            <a:ext cx="10860525" cy="66694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Step 3: Populated Tables via C++ Integration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6BBC-65D5-27FE-32D0-A87C23EA6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028700"/>
            <a:ext cx="5638800" cy="5148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/>
              <a:t>Objective: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/>
              <a:t>Automate the insertion of extracted QAV data into the redesigned Microsoft Access database.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/>
              <a:t>Tools Used:</a:t>
            </a:r>
            <a:endParaRPr lang="en-US">
              <a:ea typeface="Calibri"/>
              <a:cs typeface="Calibri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/>
              <a:t>Language: C++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/>
              <a:t>IDE: Visual Studio</a:t>
            </a:r>
            <a:endParaRPr lang="en-US" sz="2000">
              <a:ea typeface="Calibri"/>
              <a:cs typeface="Calibri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/>
              <a:t>Database: Microsoft Access (.</a:t>
            </a:r>
            <a:r>
              <a:rPr lang="en-US" sz="2000" err="1"/>
              <a:t>mdb</a:t>
            </a:r>
            <a:r>
              <a:rPr lang="en-US" sz="2000"/>
              <a:t>)</a:t>
            </a:r>
            <a:endParaRPr lang="en-US" sz="200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55809-384F-9447-DDBC-F3D2746F31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14094" y="2229994"/>
            <a:ext cx="7188200" cy="1556637"/>
          </a:xfrm>
          <a:prstGeom prst="rect">
            <a:avLst/>
          </a:prstGeom>
          <a:noFill/>
        </p:spPr>
      </p:pic>
      <p:pic>
        <p:nvPicPr>
          <p:cNvPr id="4" name="Picture 3" descr="A red cylinder with a white letter&#10;&#10;AI-generated content may be incorrect.">
            <a:extLst>
              <a:ext uri="{FF2B5EF4-FFF2-40B4-BE49-F238E27FC236}">
                <a16:creationId xmlns:a16="http://schemas.microsoft.com/office/drawing/2014/main" id="{756B081F-DB20-6DB4-1870-3340CA279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32" y="4174331"/>
            <a:ext cx="1985962" cy="1926431"/>
          </a:xfrm>
          <a:prstGeom prst="rect">
            <a:avLst/>
          </a:prstGeom>
        </p:spPr>
      </p:pic>
      <p:pic>
        <p:nvPicPr>
          <p:cNvPr id="6" name="Picture 5" descr="A logo for a software company&#10;&#10;AI-generated content may be incorrect.">
            <a:extLst>
              <a:ext uri="{FF2B5EF4-FFF2-40B4-BE49-F238E27FC236}">
                <a16:creationId xmlns:a16="http://schemas.microsoft.com/office/drawing/2014/main" id="{E8B6696E-D53A-1901-523A-F45129A3D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939" y="4345423"/>
            <a:ext cx="1969294" cy="15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41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A67C8-87CC-ED65-84BE-A4FBEB4C9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F35B-9F54-AEFF-B26C-B5C32F2E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2000">
              <a:ea typeface="Calibri"/>
              <a:cs typeface="Calibri"/>
            </a:endParaRPr>
          </a:p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5EB468F-FB69-64AF-05F2-10BC5B5CBC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Creating a fully linked data structure to enable powerful, specific compliance queries.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C6A153-C704-4788-39C8-A99399F5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10" b="14168"/>
          <a:stretch>
            <a:fillRect/>
          </a:stretch>
        </p:blipFill>
        <p:spPr>
          <a:xfrm>
            <a:off x="381000" y="1871133"/>
            <a:ext cx="2500314" cy="3796572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FC13C0-79F7-B3AB-0DDF-713C7536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81" y="2009774"/>
            <a:ext cx="4150520" cy="3802858"/>
          </a:xfrm>
          <a:prstGeom prst="rect">
            <a:avLst/>
          </a:prstGeom>
        </p:spPr>
      </p:pic>
      <p:pic>
        <p:nvPicPr>
          <p:cNvPr id="12" name="Picture 11" descr="A screenshot of a table&#10;&#10;AI-generated content may be incorrect.">
            <a:extLst>
              <a:ext uri="{FF2B5EF4-FFF2-40B4-BE49-F238E27FC236}">
                <a16:creationId xmlns:a16="http://schemas.microsoft.com/office/drawing/2014/main" id="{BBBAAC45-5935-B4FC-6D6D-C373ED0D03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8" b="6796"/>
          <a:stretch>
            <a:fillRect/>
          </a:stretch>
        </p:blipFill>
        <p:spPr>
          <a:xfrm>
            <a:off x="3750469" y="2015330"/>
            <a:ext cx="3190876" cy="380312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7833A924-E8C6-A124-CCB7-81374BAB72FB}"/>
              </a:ext>
            </a:extLst>
          </p:cNvPr>
          <p:cNvSpPr/>
          <p:nvPr/>
        </p:nvSpPr>
        <p:spPr>
          <a:xfrm>
            <a:off x="1957388" y="1871133"/>
            <a:ext cx="1155621" cy="1043367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noFill/>
                <a:ea typeface="Calibri"/>
                <a:cs typeface="Calibri"/>
              </a:rPr>
              <a:t>Version</a:t>
            </a:r>
            <a:r>
              <a:rPr lang="en-US" sz="90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 </a:t>
            </a:r>
            <a:r>
              <a:rPr lang="en-US" sz="900">
                <a:noFill/>
                <a:ea typeface="Calibri"/>
                <a:cs typeface="Calibri"/>
              </a:rPr>
              <a:t>Tracking</a:t>
            </a:r>
            <a:endParaRPr lang="en-US" sz="900">
              <a:noFill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FFFE45-1CCE-9BC3-0780-79BF306B0DE4}"/>
              </a:ext>
            </a:extLst>
          </p:cNvPr>
          <p:cNvSpPr txBox="1">
            <a:spLocks/>
          </p:cNvSpPr>
          <p:nvPr/>
        </p:nvSpPr>
        <p:spPr>
          <a:xfrm>
            <a:off x="381000" y="171935"/>
            <a:ext cx="8872182" cy="512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Result: An Automated Data Pipeline</a:t>
            </a:r>
          </a:p>
        </p:txBody>
      </p:sp>
    </p:spTree>
    <p:extLst>
      <p:ext uri="{BB962C8B-B14F-4D97-AF65-F5344CB8AC3E}">
        <p14:creationId xmlns:p14="http://schemas.microsoft.com/office/powerpoint/2010/main" val="295094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2F2B0-2892-DED0-5341-25F5FCA37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6833-1843-6C94-097C-EE68E63E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2000">
              <a:ea typeface="Calibri"/>
              <a:cs typeface="Calibri"/>
            </a:endParaRPr>
          </a:p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83F2423-B724-3213-9E43-0CC5FA5F2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Creating a fully linked data structure to enable powerful, specific compliance queries.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BDBD9B-6F0F-0DB4-10A8-D76C335C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10" b="14168"/>
          <a:stretch>
            <a:fillRect/>
          </a:stretch>
        </p:blipFill>
        <p:spPr>
          <a:xfrm>
            <a:off x="381000" y="1871133"/>
            <a:ext cx="2500314" cy="3796572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3B0445-41F4-66B7-B4B0-193D81A6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81" y="2009774"/>
            <a:ext cx="4150520" cy="3802858"/>
          </a:xfrm>
          <a:prstGeom prst="rect">
            <a:avLst/>
          </a:prstGeom>
        </p:spPr>
      </p:pic>
      <p:pic>
        <p:nvPicPr>
          <p:cNvPr id="12" name="Picture 11" descr="A screenshot of a table&#10;&#10;AI-generated content may be incorrect.">
            <a:extLst>
              <a:ext uri="{FF2B5EF4-FFF2-40B4-BE49-F238E27FC236}">
                <a16:creationId xmlns:a16="http://schemas.microsoft.com/office/drawing/2014/main" id="{BA53B5DC-5E58-87DF-5F5E-1B95CE45E4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8" b="6796"/>
          <a:stretch>
            <a:fillRect/>
          </a:stretch>
        </p:blipFill>
        <p:spPr>
          <a:xfrm>
            <a:off x="3750469" y="2015330"/>
            <a:ext cx="3190876" cy="3803125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ABC3AF07-32D0-3F4F-A7E4-107051EEA2AE}"/>
              </a:ext>
            </a:extLst>
          </p:cNvPr>
          <p:cNvSpPr/>
          <p:nvPr/>
        </p:nvSpPr>
        <p:spPr>
          <a:xfrm>
            <a:off x="6077716" y="2019076"/>
            <a:ext cx="863629" cy="625277"/>
          </a:xfrm>
          <a:prstGeom prst="leftRightArrow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>
                <a:noFill/>
                <a:ea typeface="Calibri"/>
                <a:cs typeface="Calibri"/>
              </a:rPr>
              <a:t>Foreign key 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9985292-0014-57DD-368E-418967ECC927}"/>
              </a:ext>
            </a:extLst>
          </p:cNvPr>
          <p:cNvSpPr/>
          <p:nvPr/>
        </p:nvSpPr>
        <p:spPr>
          <a:xfrm>
            <a:off x="1890745" y="840926"/>
            <a:ext cx="1155621" cy="1043367"/>
          </a:xfrm>
          <a:prstGeom prst="downArrow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Version Tracking</a:t>
            </a:r>
            <a:endParaRPr lang="en-US" sz="9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1DFDEBD-EDE5-F4CB-9449-5936F9B0E118}"/>
              </a:ext>
            </a:extLst>
          </p:cNvPr>
          <p:cNvSpPr/>
          <p:nvPr/>
        </p:nvSpPr>
        <p:spPr>
          <a:xfrm>
            <a:off x="1968240" y="2019076"/>
            <a:ext cx="863629" cy="625277"/>
          </a:xfrm>
          <a:prstGeom prst="leftRightArrow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>
                <a:noFill/>
                <a:ea typeface="Calibri"/>
                <a:cs typeface="Calibri"/>
              </a:rPr>
              <a:t>Foreign key 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DDC8CB3-FFCA-1F79-BC60-BC3CD4BB0E51}"/>
              </a:ext>
            </a:extLst>
          </p:cNvPr>
          <p:cNvSpPr txBox="1">
            <a:spLocks/>
          </p:cNvSpPr>
          <p:nvPr/>
        </p:nvSpPr>
        <p:spPr>
          <a:xfrm>
            <a:off x="381000" y="171935"/>
            <a:ext cx="8872182" cy="512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Result: An Automated Data Pipeline</a:t>
            </a:r>
          </a:p>
        </p:txBody>
      </p:sp>
    </p:spTree>
    <p:extLst>
      <p:ext uri="{BB962C8B-B14F-4D97-AF65-F5344CB8AC3E}">
        <p14:creationId xmlns:p14="http://schemas.microsoft.com/office/powerpoint/2010/main" val="1090183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8AF1-E1EB-161F-1CF4-D9A0EE42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2000">
              <a:ea typeface="Calibri"/>
              <a:cs typeface="Calibri"/>
            </a:endParaRPr>
          </a:p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C930293-1210-9E6D-4789-9A166EC20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Creating a fully linked data structure to enable powerful, specific compliance queries.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69F1E3-B0C9-842A-98ED-D3B59E7FE2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10" b="14168"/>
          <a:stretch>
            <a:fillRect/>
          </a:stretch>
        </p:blipFill>
        <p:spPr>
          <a:xfrm>
            <a:off x="381000" y="1871133"/>
            <a:ext cx="2500314" cy="3796572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71A252-B2BD-5B5B-AA82-704A47A12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81" y="2009774"/>
            <a:ext cx="4150520" cy="3802858"/>
          </a:xfrm>
          <a:prstGeom prst="rect">
            <a:avLst/>
          </a:prstGeom>
        </p:spPr>
      </p:pic>
      <p:pic>
        <p:nvPicPr>
          <p:cNvPr id="12" name="Picture 11" descr="A screenshot of a table&#10;&#10;AI-generated content may be incorrect.">
            <a:extLst>
              <a:ext uri="{FF2B5EF4-FFF2-40B4-BE49-F238E27FC236}">
                <a16:creationId xmlns:a16="http://schemas.microsoft.com/office/drawing/2014/main" id="{C7A88AEF-BBAA-F0A0-2020-8EB6CD6F7E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8" b="6796"/>
          <a:stretch>
            <a:fillRect/>
          </a:stretch>
        </p:blipFill>
        <p:spPr>
          <a:xfrm>
            <a:off x="3750469" y="2015330"/>
            <a:ext cx="3190876" cy="3803125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5E0C4E2-F347-7C6B-ABF9-52A0C0078B43}"/>
              </a:ext>
            </a:extLst>
          </p:cNvPr>
          <p:cNvSpPr/>
          <p:nvPr/>
        </p:nvSpPr>
        <p:spPr>
          <a:xfrm>
            <a:off x="6942809" y="2019076"/>
            <a:ext cx="863629" cy="625277"/>
          </a:xfrm>
          <a:prstGeom prst="leftRightArrow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Foreign key 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5F982F-3EF2-A526-6D0B-EA0C6620A3A7}"/>
              </a:ext>
            </a:extLst>
          </p:cNvPr>
          <p:cNvSpPr/>
          <p:nvPr/>
        </p:nvSpPr>
        <p:spPr>
          <a:xfrm>
            <a:off x="1890745" y="840926"/>
            <a:ext cx="1155621" cy="1043367"/>
          </a:xfrm>
          <a:prstGeom prst="downArrow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Version Tracking</a:t>
            </a:r>
            <a:endParaRPr lang="en-US" sz="9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07E3D53E-DED7-3089-69B8-2BDE56A4CC7A}"/>
              </a:ext>
            </a:extLst>
          </p:cNvPr>
          <p:cNvSpPr/>
          <p:nvPr/>
        </p:nvSpPr>
        <p:spPr>
          <a:xfrm>
            <a:off x="2880397" y="2019076"/>
            <a:ext cx="863629" cy="625277"/>
          </a:xfrm>
          <a:prstGeom prst="leftRightArrow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Foreign key 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9929C66-E372-C044-9FA9-2AA58FDD3938}"/>
              </a:ext>
            </a:extLst>
          </p:cNvPr>
          <p:cNvSpPr txBox="1">
            <a:spLocks/>
          </p:cNvSpPr>
          <p:nvPr/>
        </p:nvSpPr>
        <p:spPr>
          <a:xfrm>
            <a:off x="381000" y="171935"/>
            <a:ext cx="8872182" cy="512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Result: An Automated Data Pipeline</a:t>
            </a:r>
          </a:p>
        </p:txBody>
      </p:sp>
    </p:spTree>
    <p:extLst>
      <p:ext uri="{BB962C8B-B14F-4D97-AF65-F5344CB8AC3E}">
        <p14:creationId xmlns:p14="http://schemas.microsoft.com/office/powerpoint/2010/main" val="3287393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-up of a logo&#10;&#10;AI-generated content may be incorrect.">
            <a:extLst>
              <a:ext uri="{FF2B5EF4-FFF2-40B4-BE49-F238E27FC236}">
                <a16:creationId xmlns:a16="http://schemas.microsoft.com/office/drawing/2014/main" id="{E32A28D3-0A1E-4DEB-A624-54573E46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75" y="3433763"/>
            <a:ext cx="1819275" cy="1038225"/>
          </a:xfrm>
          <a:prstGeom prst="rect">
            <a:avLst/>
          </a:prstGeom>
        </p:spPr>
      </p:pic>
      <p:pic>
        <p:nvPicPr>
          <p:cNvPr id="14" name="Picture 13" descr="A white board with check marks and black text&#10;&#10;AI-generated content may be incorrect.">
            <a:extLst>
              <a:ext uri="{FF2B5EF4-FFF2-40B4-BE49-F238E27FC236}">
                <a16:creationId xmlns:a16="http://schemas.microsoft.com/office/drawing/2014/main" id="{50E2ABD1-22D4-A0D3-4D15-0DFA5C8C2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5" y="1795462"/>
            <a:ext cx="1676400" cy="1123950"/>
          </a:xfrm>
          <a:prstGeom prst="rect">
            <a:avLst/>
          </a:prstGeom>
        </p:spPr>
      </p:pic>
      <p:pic>
        <p:nvPicPr>
          <p:cNvPr id="15" name="Picture 14" descr="A close-up of a sign&#10;&#10;AI-generated content may be incorrect.">
            <a:extLst>
              <a:ext uri="{FF2B5EF4-FFF2-40B4-BE49-F238E27FC236}">
                <a16:creationId xmlns:a16="http://schemas.microsoft.com/office/drawing/2014/main" id="{3BAD0600-B067-EAFE-35D7-4841AF921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394" y="1228725"/>
            <a:ext cx="1724025" cy="971550"/>
          </a:xfrm>
          <a:prstGeom prst="rect">
            <a:avLst/>
          </a:prstGeom>
        </p:spPr>
      </p:pic>
      <p:pic>
        <p:nvPicPr>
          <p:cNvPr id="16" name="Picture 15" descr="A logo with text on it&#10;&#10;AI-generated content may be incorrect.">
            <a:extLst>
              <a:ext uri="{FF2B5EF4-FFF2-40B4-BE49-F238E27FC236}">
                <a16:creationId xmlns:a16="http://schemas.microsoft.com/office/drawing/2014/main" id="{07D8660F-9A23-218D-16AA-950BC21D3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2214" y="2889491"/>
            <a:ext cx="1819275" cy="1076325"/>
          </a:xfrm>
          <a:prstGeom prst="rect">
            <a:avLst/>
          </a:prstGeom>
        </p:spPr>
      </p:pic>
      <p:pic>
        <p:nvPicPr>
          <p:cNvPr id="17" name="Picture 16" descr="A blue and white clock with black text&#10;&#10;AI-generated content may be incorrect.">
            <a:extLst>
              <a:ext uri="{FF2B5EF4-FFF2-40B4-BE49-F238E27FC236}">
                <a16:creationId xmlns:a16="http://schemas.microsoft.com/office/drawing/2014/main" id="{4C91CA9C-1ECB-E759-E8BD-1D3B438E6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3564" y="4475581"/>
            <a:ext cx="1743075" cy="10572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995A34-90D5-C58D-A294-269F69C7D14E}"/>
              </a:ext>
            </a:extLst>
          </p:cNvPr>
          <p:cNvSpPr txBox="1"/>
          <p:nvPr/>
        </p:nvSpPr>
        <p:spPr>
          <a:xfrm>
            <a:off x="590857" y="1228725"/>
            <a:ext cx="600367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Centralized</a:t>
            </a:r>
            <a:r>
              <a:rPr lang="en-US" sz="2000">
                <a:ea typeface="+mn-lt"/>
                <a:cs typeface="+mn-lt"/>
              </a:rPr>
              <a:t> database improves audit readiness and traceability.</a:t>
            </a:r>
          </a:p>
          <a:p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Automation</a:t>
            </a:r>
            <a:r>
              <a:rPr lang="en-US" sz="2000">
                <a:ea typeface="+mn-lt"/>
                <a:cs typeface="+mn-lt"/>
              </a:rPr>
              <a:t> reduces manual reporting time and effort.</a:t>
            </a:r>
          </a:p>
          <a:p>
            <a:pPr marL="285750" indent="-285750">
              <a:buFont typeface="Arial"/>
              <a:buChar char="•"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Enhanced visibility</a:t>
            </a:r>
            <a:r>
              <a:rPr lang="en-US" sz="2000">
                <a:ea typeface="+mn-lt"/>
                <a:cs typeface="+mn-lt"/>
              </a:rPr>
              <a:t> into code quality across versions.</a:t>
            </a:r>
          </a:p>
          <a:p>
            <a:pPr marL="285750" indent="-285750">
              <a:buFont typeface="Arial"/>
              <a:buChar char="•"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Strengthens compliance </a:t>
            </a:r>
            <a:r>
              <a:rPr lang="en-US" sz="2000">
                <a:ea typeface="+mn-lt"/>
                <a:cs typeface="+mn-lt"/>
              </a:rPr>
              <a:t>with OEM standards like MISRA.</a:t>
            </a:r>
          </a:p>
          <a:p>
            <a:pPr marL="285750" indent="-285750">
              <a:buFont typeface="Arial"/>
              <a:buChar char="•"/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Scalable</a:t>
            </a:r>
            <a:r>
              <a:rPr lang="en-US" sz="2000">
                <a:ea typeface="+mn-lt"/>
                <a:cs typeface="+mn-lt"/>
              </a:rPr>
              <a:t> design enables future integration and automation.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85750" algn="l">
              <a:buFont typeface="Arial"/>
              <a:buChar char="•"/>
            </a:pPr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994B5C-4A39-DD2E-A1D8-748E34B306F8}"/>
              </a:ext>
            </a:extLst>
          </p:cNvPr>
          <p:cNvSpPr txBox="1">
            <a:spLocks/>
          </p:cNvSpPr>
          <p:nvPr/>
        </p:nvSpPr>
        <p:spPr>
          <a:xfrm>
            <a:off x="381000" y="171935"/>
            <a:ext cx="8872182" cy="512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Impact: Visibility &amp; Audit Readiness</a:t>
            </a:r>
          </a:p>
        </p:txBody>
      </p:sp>
    </p:spTree>
    <p:extLst>
      <p:ext uri="{BB962C8B-B14F-4D97-AF65-F5344CB8AC3E}">
        <p14:creationId xmlns:p14="http://schemas.microsoft.com/office/powerpoint/2010/main" val="916283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ABFFDA3-E4A0-193D-7C43-DBA13F7BD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Connecting Outlook to Windchill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0ED08C-758F-95E7-2259-7C0D8CB74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Streamlining Meeting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35225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B0A20-1122-5951-F663-3D844D5A5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D65A-F001-EFDD-09C9-1A8A935D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Outlook -&gt; Windchill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3E49-F965-37E0-FDA2-C2702B6FC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05341"/>
            <a:ext cx="12072938" cy="1300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/>
              <a:t>Currently meetings must be manually created twice.</a:t>
            </a:r>
          </a:p>
        </p:txBody>
      </p:sp>
    </p:spTree>
    <p:extLst>
      <p:ext uri="{BB962C8B-B14F-4D97-AF65-F5344CB8AC3E}">
        <p14:creationId xmlns:p14="http://schemas.microsoft.com/office/powerpoint/2010/main" val="472625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77D3E-1BDA-63DC-320A-5C31EA83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69CB-4931-DBB3-05A6-78029BAD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Outlook -&gt; windchill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1AA46-FE66-9C5E-4BAB-CA8EB5C9D01F}"/>
              </a:ext>
            </a:extLst>
          </p:cNvPr>
          <p:cNvSpPr txBox="1"/>
          <p:nvPr/>
        </p:nvSpPr>
        <p:spPr>
          <a:xfrm>
            <a:off x="561558" y="2951946"/>
            <a:ext cx="2409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What is Windchill?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1E2D02-FC75-0E3E-C675-2D094EDE7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03" y="1102284"/>
            <a:ext cx="8871185" cy="465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5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4F721-87CE-DB40-3BB2-9B568F690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75E4-EDD8-DCB8-4FF6-C8EA83A4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Outlook -&gt; windchill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E47FC-ADE5-6624-18E1-6876E10ED08E}"/>
              </a:ext>
            </a:extLst>
          </p:cNvPr>
          <p:cNvSpPr txBox="1"/>
          <p:nvPr/>
        </p:nvSpPr>
        <p:spPr>
          <a:xfrm>
            <a:off x="3612468" y="1349351"/>
            <a:ext cx="2409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What is Windchill?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0E239E-24E8-DDA1-96CB-3757997D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684096"/>
            <a:ext cx="4355338" cy="2284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6F1BC6-78DC-C48C-C988-03C4276F6A3C}"/>
              </a:ext>
            </a:extLst>
          </p:cNvPr>
          <p:cNvSpPr txBox="1"/>
          <p:nvPr/>
        </p:nvSpPr>
        <p:spPr>
          <a:xfrm>
            <a:off x="2626268" y="4585320"/>
            <a:ext cx="693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How can we gather meetings from Outlook?</a:t>
            </a:r>
          </a:p>
        </p:txBody>
      </p:sp>
    </p:spTree>
    <p:extLst>
      <p:ext uri="{BB962C8B-B14F-4D97-AF65-F5344CB8AC3E}">
        <p14:creationId xmlns:p14="http://schemas.microsoft.com/office/powerpoint/2010/main" val="3407235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191DD-6C6D-42D7-A22B-FA3526ED9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8EEE811-C59D-0A53-F67A-BE48CD9D9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255645"/>
              </p:ext>
            </p:extLst>
          </p:nvPr>
        </p:nvGraphicFramePr>
        <p:xfrm>
          <a:off x="-590952" y="730394"/>
          <a:ext cx="13373904" cy="6127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6098ED-517D-0543-75FE-52881907A239}"/>
              </a:ext>
            </a:extLst>
          </p:cNvPr>
          <p:cNvSpPr txBox="1"/>
          <p:nvPr/>
        </p:nvSpPr>
        <p:spPr>
          <a:xfrm>
            <a:off x="161925" y="207174"/>
            <a:ext cx="693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How can we gather meetings from Outlook?</a:t>
            </a:r>
          </a:p>
        </p:txBody>
      </p:sp>
    </p:spTree>
    <p:extLst>
      <p:ext uri="{BB962C8B-B14F-4D97-AF65-F5344CB8AC3E}">
        <p14:creationId xmlns:p14="http://schemas.microsoft.com/office/powerpoint/2010/main" val="176349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44CCB-D4F7-D8E6-6233-B1483CCA2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3F3F564-2223-BFC5-68C7-FDE688248D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5896" y="1847088"/>
            <a:ext cx="1520204" cy="201163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CBBA82-9E1A-3CA5-00F3-F9736B2B4BE2}"/>
              </a:ext>
            </a:extLst>
          </p:cNvPr>
          <p:cNvSpPr/>
          <p:nvPr/>
        </p:nvSpPr>
        <p:spPr>
          <a:xfrm>
            <a:off x="495300" y="1035050"/>
            <a:ext cx="3479800" cy="51689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A196D8-2EC3-4DC8-C495-A03F84DFE129}"/>
              </a:ext>
            </a:extLst>
          </p:cNvPr>
          <p:cNvSpPr/>
          <p:nvPr/>
        </p:nvSpPr>
        <p:spPr>
          <a:xfrm>
            <a:off x="4356100" y="1035050"/>
            <a:ext cx="3479800" cy="5168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028E23-4E09-6B8A-8CEC-C3A26AD11D2E}"/>
              </a:ext>
            </a:extLst>
          </p:cNvPr>
          <p:cNvSpPr/>
          <p:nvPr/>
        </p:nvSpPr>
        <p:spPr>
          <a:xfrm>
            <a:off x="8216900" y="1035050"/>
            <a:ext cx="3479800" cy="51689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4E5E4-354A-63EC-A36A-BA02AE377935}"/>
              </a:ext>
            </a:extLst>
          </p:cNvPr>
          <p:cNvSpPr txBox="1"/>
          <p:nvPr/>
        </p:nvSpPr>
        <p:spPr>
          <a:xfrm>
            <a:off x="1294209" y="1320562"/>
            <a:ext cx="18819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Segoe UI"/>
                <a:cs typeface="Segoe UI"/>
              </a:rPr>
              <a:t>Charlie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B1D97-2DAB-F3F4-0AEF-EE910FF4087A}"/>
              </a:ext>
            </a:extLst>
          </p:cNvPr>
          <p:cNvSpPr txBox="1"/>
          <p:nvPr/>
        </p:nvSpPr>
        <p:spPr>
          <a:xfrm>
            <a:off x="4964508" y="1320562"/>
            <a:ext cx="226298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latin typeface="Segoe UI"/>
                <a:cs typeface="Segoe UI"/>
              </a:rPr>
              <a:t>Diego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A6CB5-DDE4-2065-0463-F08174A40CC8}"/>
              </a:ext>
            </a:extLst>
          </p:cNvPr>
          <p:cNvSpPr txBox="1"/>
          <p:nvPr/>
        </p:nvSpPr>
        <p:spPr>
          <a:xfrm>
            <a:off x="9015809" y="1320562"/>
            <a:ext cx="18819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Segoe UI"/>
                <a:cs typeface="Segoe UI"/>
              </a:rPr>
              <a:t>Zahra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50F4A-28F7-4709-D801-6035DE156527}"/>
              </a:ext>
            </a:extLst>
          </p:cNvPr>
          <p:cNvSpPr txBox="1"/>
          <p:nvPr/>
        </p:nvSpPr>
        <p:spPr>
          <a:xfrm>
            <a:off x="801687" y="3988831"/>
            <a:ext cx="286702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University of Michigan, Ann Arbor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Major: Computer Science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/>
                <a:cs typeface="Segoe UI"/>
              </a:rPr>
              <a:t>Department: EI Software</a:t>
            </a:r>
            <a:endParaRPr lang="en-US" sz="1600" b="1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/>
                <a:cs typeface="Segoe UI"/>
              </a:rPr>
              <a:t>Manager: Hussain Darwish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/>
                <a:cs typeface="Segoe UI"/>
              </a:rPr>
              <a:t>Graduating Dec. 2026</a:t>
            </a:r>
            <a:endParaRPr lang="en-US">
              <a:solidFill>
                <a:schemeClr val="bg1">
                  <a:lumMod val="85000"/>
                </a:schemeClr>
              </a:solidFill>
              <a:latin typeface="Segoe UI"/>
              <a:cs typeface="Segoe UI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0746CF-4B06-24A6-CEB2-09EC15B59E56}"/>
              </a:ext>
            </a:extLst>
          </p:cNvPr>
          <p:cNvSpPr txBox="1"/>
          <p:nvPr/>
        </p:nvSpPr>
        <p:spPr>
          <a:xfrm>
            <a:off x="4662487" y="3986784"/>
            <a:ext cx="28670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Oakland University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Major: Computer Science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Dept: Core Engineering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Manager: Hector Robledo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Graduating Apr. 2026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B692D-ABE7-C0D3-45B3-8759DC8DF908}"/>
              </a:ext>
            </a:extLst>
          </p:cNvPr>
          <p:cNvSpPr txBox="1"/>
          <p:nvPr/>
        </p:nvSpPr>
        <p:spPr>
          <a:xfrm>
            <a:off x="8602766" y="3913159"/>
            <a:ext cx="2867026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University of Michigan, Dearborn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Major: Software Engineering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Department: EI Software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Manager: Hussain Darwish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Graduating  Apr. 2026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EE2074-B28D-7D90-4F3B-DA619CB52C33}"/>
              </a:ext>
            </a:extLst>
          </p:cNvPr>
          <p:cNvSpPr txBox="1"/>
          <p:nvPr/>
        </p:nvSpPr>
        <p:spPr>
          <a:xfrm>
            <a:off x="495300" y="356334"/>
            <a:ext cx="2012950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00" b="1">
                <a:latin typeface="Segoe UI"/>
                <a:cs typeface="Segoe UI"/>
              </a:rPr>
              <a:t>About Us</a:t>
            </a:r>
            <a:endParaRPr lang="en-US" sz="25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2B8637F9-DCDF-A05A-AEEF-E60905672FD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75" y="1851184"/>
            <a:ext cx="1468042" cy="1957389"/>
          </a:xfrm>
          <a:prstGeom prst="rect">
            <a:avLst/>
          </a:prstGeom>
        </p:spPr>
      </p:pic>
      <p:pic>
        <p:nvPicPr>
          <p:cNvPr id="13" name="Picture 12" descr="A person wearing glasses and a scarf&#10;&#10;AI-generated content may be incorrect.">
            <a:extLst>
              <a:ext uri="{FF2B5EF4-FFF2-40B4-BE49-F238E27FC236}">
                <a16:creationId xmlns:a16="http://schemas.microsoft.com/office/drawing/2014/main" id="{2D77524B-C58F-93B5-1323-394565CFBC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13559" t="4563" r="5519" b="28140"/>
          <a:stretch>
            <a:fillRect/>
          </a:stretch>
        </p:blipFill>
        <p:spPr>
          <a:xfrm>
            <a:off x="9190287" y="1843589"/>
            <a:ext cx="1552625" cy="1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7F463-E56A-2639-092F-44DAC2DE2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F7F3750-6B88-8AE8-8AAD-60E21D6E15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78902"/>
              </p:ext>
            </p:extLst>
          </p:nvPr>
        </p:nvGraphicFramePr>
        <p:xfrm>
          <a:off x="-590952" y="730394"/>
          <a:ext cx="13373904" cy="6127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8C856C-5F22-7859-7884-86CD653ECF38}"/>
              </a:ext>
            </a:extLst>
          </p:cNvPr>
          <p:cNvSpPr txBox="1"/>
          <p:nvPr/>
        </p:nvSpPr>
        <p:spPr>
          <a:xfrm>
            <a:off x="161925" y="207174"/>
            <a:ext cx="693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How can we gather meetings from Outlook?</a:t>
            </a:r>
          </a:p>
        </p:txBody>
      </p:sp>
    </p:spTree>
    <p:extLst>
      <p:ext uri="{BB962C8B-B14F-4D97-AF65-F5344CB8AC3E}">
        <p14:creationId xmlns:p14="http://schemas.microsoft.com/office/powerpoint/2010/main" val="368884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C0045-6671-1AA6-02BC-2655C876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098A51-4096-9652-7396-91E613234E5A}"/>
              </a:ext>
            </a:extLst>
          </p:cNvPr>
          <p:cNvSpPr/>
          <p:nvPr/>
        </p:nvSpPr>
        <p:spPr>
          <a:xfrm>
            <a:off x="9024926" y="2160686"/>
            <a:ext cx="2590800" cy="3905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Folder Search with solid fill">
            <a:extLst>
              <a:ext uri="{FF2B5EF4-FFF2-40B4-BE49-F238E27FC236}">
                <a16:creationId xmlns:a16="http://schemas.microsoft.com/office/drawing/2014/main" id="{B1BCE43A-70A7-D8A7-051C-79A2ABEF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0287" y="2546152"/>
            <a:ext cx="1820077" cy="182007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E6F958-FAB0-5257-1024-4E5765E5FC15}"/>
              </a:ext>
            </a:extLst>
          </p:cNvPr>
          <p:cNvSpPr/>
          <p:nvPr/>
        </p:nvSpPr>
        <p:spPr>
          <a:xfrm>
            <a:off x="6141240" y="2125196"/>
            <a:ext cx="2590800" cy="3905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2874EA-D0CD-6AA0-8D24-605220D37255}"/>
              </a:ext>
            </a:extLst>
          </p:cNvPr>
          <p:cNvSpPr/>
          <p:nvPr/>
        </p:nvSpPr>
        <p:spPr>
          <a:xfrm>
            <a:off x="3257554" y="2125196"/>
            <a:ext cx="2590800" cy="3905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092DF4-D948-9053-0579-6BA9601134BD}"/>
              </a:ext>
            </a:extLst>
          </p:cNvPr>
          <p:cNvSpPr/>
          <p:nvPr/>
        </p:nvSpPr>
        <p:spPr>
          <a:xfrm>
            <a:off x="381000" y="2125196"/>
            <a:ext cx="2590800" cy="3905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46E08-B82E-A086-FEAD-C46AFE78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Graph Vs Win32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D22C575-37AC-D17A-0778-0EE142C5B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507830"/>
              </p:ext>
            </p:extLst>
          </p:nvPr>
        </p:nvGraphicFramePr>
        <p:xfrm>
          <a:off x="-45244" y="-107155"/>
          <a:ext cx="12237244" cy="1483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E1E458-FEFA-8815-56EE-0455E835E4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601" y="2527138"/>
            <a:ext cx="1409698" cy="1409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1C9312-8488-7493-F1F4-3E02F57313C0}"/>
              </a:ext>
            </a:extLst>
          </p:cNvPr>
          <p:cNvSpPr txBox="1"/>
          <p:nvPr/>
        </p:nvSpPr>
        <p:spPr>
          <a:xfrm>
            <a:off x="723900" y="4244977"/>
            <a:ext cx="194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 app is registered is Microsoft Azure Studio, to get  access tokens.</a:t>
            </a:r>
          </a:p>
        </p:txBody>
      </p:sp>
      <p:sp>
        <p:nvSpPr>
          <p:cNvPr id="12" name="AutoShape 10" descr="Image result for outlook logo transparent">
            <a:extLst>
              <a:ext uri="{FF2B5EF4-FFF2-40B4-BE49-F238E27FC236}">
                <a16:creationId xmlns:a16="http://schemas.microsoft.com/office/drawing/2014/main" id="{4B9F3698-492A-EF20-3887-F418ABA3C7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2" descr="Image result for outlook logo transparent">
            <a:extLst>
              <a:ext uri="{FF2B5EF4-FFF2-40B4-BE49-F238E27FC236}">
                <a16:creationId xmlns:a16="http://schemas.microsoft.com/office/drawing/2014/main" id="{D065B21B-2B2D-80E6-14BE-3B7FE611C4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9775" y="3428999"/>
            <a:ext cx="681025" cy="6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Microsoft outlook logo transparent PNG 29824490 PNG">
            <a:extLst>
              <a:ext uri="{FF2B5EF4-FFF2-40B4-BE49-F238E27FC236}">
                <a16:creationId xmlns:a16="http://schemas.microsoft.com/office/drawing/2014/main" id="{F0B03071-493E-6A93-64D0-DB0628FC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429" y="2483158"/>
            <a:ext cx="1874460" cy="187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isual Studio Logo Transparent">
            <a:extLst>
              <a:ext uri="{FF2B5EF4-FFF2-40B4-BE49-F238E27FC236}">
                <a16:creationId xmlns:a16="http://schemas.microsoft.com/office/drawing/2014/main" id="{1CB769BE-7E55-1A1F-A926-CD6E727A7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086" y="2967240"/>
            <a:ext cx="1738489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5E2DBD-8F70-CA30-6F46-C4A86AB25C7F}"/>
              </a:ext>
            </a:extLst>
          </p:cNvPr>
          <p:cNvSpPr txBox="1"/>
          <p:nvPr/>
        </p:nvSpPr>
        <p:spPr>
          <a:xfrm>
            <a:off x="3581404" y="4242406"/>
            <a:ext cx="194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Using the access tokens from Azure Studio &amp; the Graph API the script access the outlook calendar.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13144-B3BC-0D29-EF5C-F569A13F4000}"/>
              </a:ext>
            </a:extLst>
          </p:cNvPr>
          <p:cNvSpPr txBox="1"/>
          <p:nvPr/>
        </p:nvSpPr>
        <p:spPr>
          <a:xfrm>
            <a:off x="6461455" y="4242406"/>
            <a:ext cx="194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information is then manual parsed into a </a:t>
            </a:r>
          </a:p>
          <a:p>
            <a:r>
              <a:rPr lang="en-US"/>
              <a:t>.ics file for easy reading.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50138C-20AC-02BB-915D-D3F3F0AD318E}"/>
              </a:ext>
            </a:extLst>
          </p:cNvPr>
          <p:cNvSpPr txBox="1"/>
          <p:nvPr/>
        </p:nvSpPr>
        <p:spPr>
          <a:xfrm>
            <a:off x="9348775" y="4242406"/>
            <a:ext cx="194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.ics file is then places into a folder for further processing.</a:t>
            </a:r>
          </a:p>
        </p:txBody>
      </p:sp>
    </p:spTree>
    <p:extLst>
      <p:ext uri="{BB962C8B-B14F-4D97-AF65-F5344CB8AC3E}">
        <p14:creationId xmlns:p14="http://schemas.microsoft.com/office/powerpoint/2010/main" val="4175436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3B9E1-3254-AB42-F59D-C842079DE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4F96-E2B6-4458-3D23-8D275950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Outlook -&gt; windchill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68402-04CF-87B7-8D42-4C3D81D35548}"/>
              </a:ext>
            </a:extLst>
          </p:cNvPr>
          <p:cNvSpPr txBox="1"/>
          <p:nvPr/>
        </p:nvSpPr>
        <p:spPr>
          <a:xfrm>
            <a:off x="2166937" y="3013501"/>
            <a:ext cx="7858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Now that we know how to gather the meetings, how can we put them in Windchill?</a:t>
            </a:r>
          </a:p>
        </p:txBody>
      </p:sp>
    </p:spTree>
    <p:extLst>
      <p:ext uri="{BB962C8B-B14F-4D97-AF65-F5344CB8AC3E}">
        <p14:creationId xmlns:p14="http://schemas.microsoft.com/office/powerpoint/2010/main" val="411210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680F8-284C-0831-D3F5-BFF68D76C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6FAC-1F5C-E717-8F77-0B908D16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Outlook -&gt; windchill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8EC56-8470-F4B9-1BD9-869D432C1A0A}"/>
              </a:ext>
            </a:extLst>
          </p:cNvPr>
          <p:cNvSpPr txBox="1"/>
          <p:nvPr/>
        </p:nvSpPr>
        <p:spPr>
          <a:xfrm>
            <a:off x="2166937" y="1056113"/>
            <a:ext cx="785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Now that we know how to gather the meetings, how can we put them in Windchill?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9771C-9593-3C25-E1E1-3691D1AEB88E}"/>
              </a:ext>
            </a:extLst>
          </p:cNvPr>
          <p:cNvSpPr txBox="1"/>
          <p:nvPr/>
        </p:nvSpPr>
        <p:spPr>
          <a:xfrm>
            <a:off x="1930018" y="3829769"/>
            <a:ext cx="1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A little birdie</a:t>
            </a:r>
          </a:p>
        </p:txBody>
      </p:sp>
      <p:pic>
        <p:nvPicPr>
          <p:cNvPr id="6" name="Picture 5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65DB138D-A329-AB53-2788-D7F443332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870" y="2290382"/>
            <a:ext cx="5234494" cy="39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35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C826B-98C3-E65B-E16F-F35118907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16AF-D500-512F-4018-F0377119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Outlook -&gt; windchill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23303-09B4-77AF-6D0F-E16615B0F1AD}"/>
              </a:ext>
            </a:extLst>
          </p:cNvPr>
          <p:cNvSpPr txBox="1"/>
          <p:nvPr/>
        </p:nvSpPr>
        <p:spPr>
          <a:xfrm>
            <a:off x="2166937" y="1056113"/>
            <a:ext cx="785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Now that we know how to gather the meetings, how can we put them in Windchill?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402FA-91FA-BB56-2BC7-22F94DFA6E7B}"/>
              </a:ext>
            </a:extLst>
          </p:cNvPr>
          <p:cNvSpPr txBox="1"/>
          <p:nvPr/>
        </p:nvSpPr>
        <p:spPr>
          <a:xfrm>
            <a:off x="2636073" y="2512718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little birdie</a:t>
            </a:r>
          </a:p>
        </p:txBody>
      </p:sp>
      <p:pic>
        <p:nvPicPr>
          <p:cNvPr id="6" name="Picture 5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6B98D352-4DC2-1F11-F7D4-AC90310BA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978" y="1608661"/>
            <a:ext cx="2868700" cy="21774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0036C0-3EFB-0021-980B-C75983DEF689}"/>
              </a:ext>
            </a:extLst>
          </p:cNvPr>
          <p:cNvSpPr txBox="1"/>
          <p:nvPr/>
        </p:nvSpPr>
        <p:spPr>
          <a:xfrm>
            <a:off x="1773397" y="4801704"/>
            <a:ext cx="361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What are we doing here?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C5BDB0-4CF5-694D-3156-9BAAA3280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96" y="4451659"/>
            <a:ext cx="3891175" cy="340260"/>
          </a:xfrm>
          <a:prstGeom prst="rect">
            <a:avLst/>
          </a:prstGeom>
        </p:spPr>
      </p:pic>
      <p:pic>
        <p:nvPicPr>
          <p:cNvPr id="10" name="Picture 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1526957-F9D9-1F6C-B670-45778E856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95" y="5032537"/>
            <a:ext cx="3916183" cy="9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51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4CB1-DF9B-005A-5A2E-C3725C92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D1936-3397-47C4-F721-926E6546E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Automating the creation of auditable Windchill meeting records directly from Outlook invites.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60856D-B64C-E7BA-67ED-6B184C9A2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1" y="1328271"/>
            <a:ext cx="11440489" cy="406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4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1BAD3-AC1D-224C-6ABC-E34781D04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9532B5F-5670-B14C-7408-5B83C99D5B92}"/>
              </a:ext>
            </a:extLst>
          </p:cNvPr>
          <p:cNvSpPr/>
          <p:nvPr/>
        </p:nvSpPr>
        <p:spPr>
          <a:xfrm>
            <a:off x="7642238" y="1552472"/>
            <a:ext cx="879257" cy="879257"/>
          </a:xfrm>
          <a:prstGeom prst="round2DiagRect">
            <a:avLst>
              <a:gd name="adj1" fmla="val 29727"/>
              <a:gd name="adj2" fmla="val 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704D5-25D2-3FF7-835E-E252A5FD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A77F8-3629-DC29-F18F-457C1EC8DC34}"/>
              </a:ext>
            </a:extLst>
          </p:cNvPr>
          <p:cNvSpPr txBox="1"/>
          <p:nvPr/>
        </p:nvSpPr>
        <p:spPr>
          <a:xfrm>
            <a:off x="381000" y="1335705"/>
            <a:ext cx="6562725" cy="4199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000" b="1"/>
              <a:t>Boosts Engineering Productivity </a:t>
            </a:r>
            <a:r>
              <a:rPr lang="en-US" sz="2000"/>
              <a:t>by eliminating a repetitive, manual documentation task for every scheduled meeting.</a:t>
            </a:r>
          </a:p>
          <a:p>
            <a:pPr marL="742950" lvl="1" indent="-285750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000" b="1"/>
              <a:t>Improves Data Accuracy &amp; Consistency </a:t>
            </a:r>
            <a:r>
              <a:rPr lang="en-US" sz="2000"/>
              <a:t>by removing the risk of human error from manual data entry into Windchill.</a:t>
            </a:r>
          </a:p>
          <a:p>
            <a:pPr marL="742950" lvl="1" indent="-285750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000" b="1"/>
              <a:t>Ensures Full Documentation Compliance </a:t>
            </a:r>
            <a:r>
              <a:rPr lang="en-US" sz="2000"/>
              <a:t>by creating a complete and auditable trail of all project meetings in the official system of record.</a:t>
            </a:r>
            <a:endParaRPr lang="en-US" sz="280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4422365-71EB-3EBD-D76E-E3664E715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780122"/>
              </p:ext>
            </p:extLst>
          </p:nvPr>
        </p:nvGraphicFramePr>
        <p:xfrm>
          <a:off x="7217035" y="663511"/>
          <a:ext cx="3138843" cy="5530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1063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62968-C33E-AF0B-3A2E-A7748655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8D629A5-C9FF-684F-AD4D-B1C7E7822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Processing pdfs and converting them to Excel spreadsheets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44CE89-07BA-855A-79D3-B08A69874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Automating YC </a:t>
            </a:r>
            <a:r>
              <a:rPr lang="en-US" err="1">
                <a:ea typeface="Calibri"/>
                <a:cs typeface="Calibri"/>
              </a:rPr>
              <a:t>sovs</a:t>
            </a:r>
            <a:r>
              <a:rPr lang="en-US">
                <a:ea typeface="Calibri"/>
                <a:cs typeface="Calibri"/>
              </a:rPr>
              <a:t> To </a:t>
            </a:r>
            <a:r>
              <a:rPr lang="en-US" err="1">
                <a:ea typeface="Calibri"/>
                <a:cs typeface="Calibri"/>
              </a:rPr>
              <a:t>yna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Sovs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818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A4BB-0BDB-8BD2-EB10-713DCB3B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YC SoV -&gt; Yna SOV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6689-5989-E6F3-67D1-BD61B0BA4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57525"/>
            <a:ext cx="11430000" cy="3714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/>
              <a:t>YC SOVs must be converted into YNA SOVs</a:t>
            </a:r>
          </a:p>
        </p:txBody>
      </p:sp>
    </p:spTree>
    <p:extLst>
      <p:ext uri="{BB962C8B-B14F-4D97-AF65-F5344CB8AC3E}">
        <p14:creationId xmlns:p14="http://schemas.microsoft.com/office/powerpoint/2010/main" val="3438312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7784C-6022-E408-D83B-EA33D5093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8D24-935E-FF3A-8C6A-FE718293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YC SoV -&gt; Yna SOV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3884-E153-1B17-9218-AE61D863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14425"/>
            <a:ext cx="11430000" cy="3714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/>
              <a:t>YC SOVs must be converted into YNA SOVs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F00CE-CF9B-1357-3E25-90CFBE02AD73}"/>
              </a:ext>
            </a:extLst>
          </p:cNvPr>
          <p:cNvSpPr txBox="1"/>
          <p:nvPr/>
        </p:nvSpPr>
        <p:spPr>
          <a:xfrm>
            <a:off x="2338968" y="34290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What is a SOV?</a:t>
            </a:r>
          </a:p>
        </p:txBody>
      </p:sp>
      <p:pic>
        <p:nvPicPr>
          <p:cNvPr id="5" name="Content Placeholder 4" descr="A document with numbers and letters&#10;&#10;AI-generated content may be incorrect.">
            <a:extLst>
              <a:ext uri="{FF2B5EF4-FFF2-40B4-BE49-F238E27FC236}">
                <a16:creationId xmlns:a16="http://schemas.microsoft.com/office/drawing/2014/main" id="{907C8D0C-4B9A-F183-DFB5-1CA09CA63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1"/>
          <a:stretch>
            <a:fillRect/>
          </a:stretch>
        </p:blipFill>
        <p:spPr>
          <a:xfrm>
            <a:off x="6096000" y="1713189"/>
            <a:ext cx="4408914" cy="461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82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614AB-D16C-BFE5-406D-C04B34775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2D5BB43-8D87-6151-0F83-11EE87F340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5896" y="1847088"/>
            <a:ext cx="1520204" cy="201163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C62E20-177F-C238-F0E0-D9EE62DEFB8E}"/>
              </a:ext>
            </a:extLst>
          </p:cNvPr>
          <p:cNvSpPr/>
          <p:nvPr/>
        </p:nvSpPr>
        <p:spPr>
          <a:xfrm>
            <a:off x="495300" y="1035050"/>
            <a:ext cx="3479800" cy="51689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04BA3F-DEAF-8B7F-21D8-A120D0CFF277}"/>
              </a:ext>
            </a:extLst>
          </p:cNvPr>
          <p:cNvSpPr/>
          <p:nvPr/>
        </p:nvSpPr>
        <p:spPr>
          <a:xfrm>
            <a:off x="4356100" y="1035050"/>
            <a:ext cx="3479800" cy="51689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A46828-2D7B-4361-254A-FAC6F9061A37}"/>
              </a:ext>
            </a:extLst>
          </p:cNvPr>
          <p:cNvSpPr/>
          <p:nvPr/>
        </p:nvSpPr>
        <p:spPr>
          <a:xfrm>
            <a:off x="8216900" y="1035050"/>
            <a:ext cx="3479800" cy="51689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D852B-8695-61C8-BEAD-2D0FDC908EDC}"/>
              </a:ext>
            </a:extLst>
          </p:cNvPr>
          <p:cNvSpPr txBox="1"/>
          <p:nvPr/>
        </p:nvSpPr>
        <p:spPr>
          <a:xfrm>
            <a:off x="1294209" y="1320562"/>
            <a:ext cx="18819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Segoe UI"/>
                <a:cs typeface="Segoe UI"/>
              </a:rPr>
              <a:t>Charlie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2B394-D420-5CCA-3479-5C7E1D48B582}"/>
              </a:ext>
            </a:extLst>
          </p:cNvPr>
          <p:cNvSpPr txBox="1"/>
          <p:nvPr/>
        </p:nvSpPr>
        <p:spPr>
          <a:xfrm>
            <a:off x="4964508" y="1320562"/>
            <a:ext cx="226298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solidFill>
                  <a:schemeClr val="bg1">
                    <a:lumMod val="85000"/>
                  </a:schemeClr>
                </a:solidFill>
                <a:latin typeface="Segoe UI"/>
                <a:cs typeface="Segoe UI"/>
              </a:rPr>
              <a:t>Diego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83220-F373-4408-F35D-1F6694502AFD}"/>
              </a:ext>
            </a:extLst>
          </p:cNvPr>
          <p:cNvSpPr txBox="1"/>
          <p:nvPr/>
        </p:nvSpPr>
        <p:spPr>
          <a:xfrm>
            <a:off x="9015809" y="1320562"/>
            <a:ext cx="18819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b="1">
                <a:latin typeface="Segoe UI"/>
                <a:cs typeface="Segoe UI"/>
              </a:rPr>
              <a:t>Zahra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B51071-DA8C-7F4A-9403-00000256F37E}"/>
              </a:ext>
            </a:extLst>
          </p:cNvPr>
          <p:cNvSpPr txBox="1"/>
          <p:nvPr/>
        </p:nvSpPr>
        <p:spPr>
          <a:xfrm>
            <a:off x="801687" y="3988831"/>
            <a:ext cx="286702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University of Michigan, Ann Arbor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Major: Computer Science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/>
                <a:cs typeface="Segoe UI"/>
              </a:rPr>
              <a:t>Department: EI Software</a:t>
            </a:r>
            <a:endParaRPr lang="en-US" sz="1600" b="1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/>
                <a:cs typeface="Segoe UI"/>
              </a:rPr>
              <a:t>Manager: Hussain Darwish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/>
                <a:cs typeface="Segoe UI"/>
              </a:rPr>
              <a:t>Graduating Dec. 2026</a:t>
            </a:r>
            <a:endParaRPr lang="en-US">
              <a:solidFill>
                <a:schemeClr val="bg1">
                  <a:lumMod val="85000"/>
                </a:schemeClr>
              </a:solidFill>
              <a:latin typeface="Segoe UI"/>
              <a:cs typeface="Segoe UI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6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90B0E-3792-4BC4-D41C-837637C2DCEF}"/>
              </a:ext>
            </a:extLst>
          </p:cNvPr>
          <p:cNvSpPr txBox="1"/>
          <p:nvPr/>
        </p:nvSpPr>
        <p:spPr>
          <a:xfrm>
            <a:off x="4662487" y="3986784"/>
            <a:ext cx="28670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Oakland University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Major: Computer Science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Dept: Core Engineering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Manager: Hector Robledo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Graduating Apr. 2026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2E547-C3EE-BA67-7CE4-04554CC4FAAE}"/>
              </a:ext>
            </a:extLst>
          </p:cNvPr>
          <p:cNvSpPr txBox="1"/>
          <p:nvPr/>
        </p:nvSpPr>
        <p:spPr>
          <a:xfrm>
            <a:off x="8602766" y="3913159"/>
            <a:ext cx="2867026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University of Michigan, Dearborn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Major: Software Engineering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Department: EI Software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Manager: Hussain Darwish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>
                <a:latin typeface="Segoe UI" panose="020B0502040204020203" pitchFamily="34" charset="0"/>
                <a:cs typeface="Segoe UI" panose="020B0502040204020203" pitchFamily="34" charset="0"/>
              </a:rPr>
              <a:t>Graduating  Apr. 2026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6DAED-C102-43E3-88B4-49B228879C30}"/>
              </a:ext>
            </a:extLst>
          </p:cNvPr>
          <p:cNvSpPr txBox="1"/>
          <p:nvPr/>
        </p:nvSpPr>
        <p:spPr>
          <a:xfrm>
            <a:off x="495300" y="356334"/>
            <a:ext cx="2012950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00" b="1">
                <a:latin typeface="Segoe UI"/>
                <a:cs typeface="Segoe UI"/>
              </a:rPr>
              <a:t>About Us</a:t>
            </a:r>
            <a:endParaRPr lang="en-US" sz="25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0F741253-FF60-03CC-E5B5-3797AE6C8EA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75" y="1851184"/>
            <a:ext cx="1468042" cy="1957389"/>
          </a:xfrm>
          <a:prstGeom prst="rect">
            <a:avLst/>
          </a:prstGeom>
        </p:spPr>
      </p:pic>
      <p:pic>
        <p:nvPicPr>
          <p:cNvPr id="13" name="Picture 12" descr="A person wearing glasses and a scarf&#10;&#10;AI-generated content may be incorrect.">
            <a:extLst>
              <a:ext uri="{FF2B5EF4-FFF2-40B4-BE49-F238E27FC236}">
                <a16:creationId xmlns:a16="http://schemas.microsoft.com/office/drawing/2014/main" id="{52A1C683-E311-A96F-302D-C09B7C0E5F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13559" t="4563" r="5519" b="28140"/>
          <a:stretch>
            <a:fillRect/>
          </a:stretch>
        </p:blipFill>
        <p:spPr>
          <a:xfrm>
            <a:off x="9190287" y="1843589"/>
            <a:ext cx="1552625" cy="1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F35CB-E6B7-C461-6575-402912360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4DCC-48AA-FB44-3C7B-40B1FD18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YC SoV -&gt; Yna SOV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311C-7C0E-4BBB-19C1-82F5DE88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14425"/>
            <a:ext cx="11430000" cy="3714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/>
              <a:t>YC SOVs must be converted into YNA SOVs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DB434-C7AD-AE73-65A6-F21855108DDA}"/>
              </a:ext>
            </a:extLst>
          </p:cNvPr>
          <p:cNvSpPr txBox="1"/>
          <p:nvPr/>
        </p:nvSpPr>
        <p:spPr>
          <a:xfrm>
            <a:off x="1638595" y="1546897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 is a SOV?</a:t>
            </a:r>
          </a:p>
        </p:txBody>
      </p:sp>
      <p:pic>
        <p:nvPicPr>
          <p:cNvPr id="5" name="Content Placeholder 4" descr="A document with numbers and letters&#10;&#10;AI-generated content may be incorrect.">
            <a:extLst>
              <a:ext uri="{FF2B5EF4-FFF2-40B4-BE49-F238E27FC236}">
                <a16:creationId xmlns:a16="http://schemas.microsoft.com/office/drawing/2014/main" id="{CCF31D3B-72E9-5CFC-EF84-F92AFF28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1"/>
          <a:stretch>
            <a:fillRect/>
          </a:stretch>
        </p:blipFill>
        <p:spPr>
          <a:xfrm>
            <a:off x="8776581" y="808314"/>
            <a:ext cx="2680832" cy="2807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2909E1-8118-F7FE-1BFE-402993CF107D}"/>
              </a:ext>
            </a:extLst>
          </p:cNvPr>
          <p:cNvSpPr txBox="1"/>
          <p:nvPr/>
        </p:nvSpPr>
        <p:spPr>
          <a:xfrm>
            <a:off x="695620" y="3615808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How can we make that into an SOV?</a:t>
            </a:r>
          </a:p>
        </p:txBody>
      </p:sp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2C4139D-073C-A935-4C21-1B7435E8E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57" y="2115684"/>
            <a:ext cx="3697137" cy="37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53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64565-0BDD-D6E0-FCD5-7D4A5476C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1CCD-6246-E5E0-6DC2-01431321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YC SoV -&gt; Yna SOV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2685-2873-9AF6-B2B8-9A551302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14425"/>
            <a:ext cx="11430000" cy="3714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/>
              <a:t>YC SOVs must be converted into YNA SOVs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04DB4-7558-3141-ACE7-666810684F0A}"/>
              </a:ext>
            </a:extLst>
          </p:cNvPr>
          <p:cNvSpPr txBox="1"/>
          <p:nvPr/>
        </p:nvSpPr>
        <p:spPr>
          <a:xfrm>
            <a:off x="2005593" y="1659597"/>
            <a:ext cx="1790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What is a SOV?</a:t>
            </a:r>
          </a:p>
        </p:txBody>
      </p:sp>
      <p:pic>
        <p:nvPicPr>
          <p:cNvPr id="5" name="Content Placeholder 4" descr="A document with numbers and letters&#10;&#10;AI-generated content may be incorrect.">
            <a:extLst>
              <a:ext uri="{FF2B5EF4-FFF2-40B4-BE49-F238E27FC236}">
                <a16:creationId xmlns:a16="http://schemas.microsoft.com/office/drawing/2014/main" id="{812E81E5-08DC-387F-F8FF-440D3DE0B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1"/>
          <a:stretch>
            <a:fillRect/>
          </a:stretch>
        </p:blipFill>
        <p:spPr>
          <a:xfrm>
            <a:off x="8776581" y="808314"/>
            <a:ext cx="2680832" cy="2807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A6A52B-2A07-9DB4-497E-7C2ADEC34FA9}"/>
              </a:ext>
            </a:extLst>
          </p:cNvPr>
          <p:cNvSpPr txBox="1"/>
          <p:nvPr/>
        </p:nvSpPr>
        <p:spPr>
          <a:xfrm>
            <a:off x="1272168" y="2848957"/>
            <a:ext cx="3676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How can we make that into an SOV?</a:t>
            </a:r>
          </a:p>
        </p:txBody>
      </p:sp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2A3AED7-05DD-2CE5-7228-7843AC8DB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715" y="1904587"/>
            <a:ext cx="2213773" cy="2238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AF5639-DE82-C356-BCA1-6DECA46300AA}"/>
              </a:ext>
            </a:extLst>
          </p:cNvPr>
          <p:cNvSpPr txBox="1"/>
          <p:nvPr/>
        </p:nvSpPr>
        <p:spPr>
          <a:xfrm>
            <a:off x="3418161" y="5227677"/>
            <a:ext cx="535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What does the new SOV look like with this code?</a:t>
            </a:r>
          </a:p>
        </p:txBody>
      </p:sp>
    </p:spTree>
    <p:extLst>
      <p:ext uri="{BB962C8B-B14F-4D97-AF65-F5344CB8AC3E}">
        <p14:creationId xmlns:p14="http://schemas.microsoft.com/office/powerpoint/2010/main" val="2944418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B68D-7B76-5E2C-713B-34008264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Before</a:t>
            </a:r>
            <a:endParaRPr lang="en-US"/>
          </a:p>
        </p:txBody>
      </p:sp>
      <p:pic>
        <p:nvPicPr>
          <p:cNvPr id="5" name="Content Placeholder 4" descr="A document with numbers and letters&#10;&#10;AI-generated content may be incorrect.">
            <a:extLst>
              <a:ext uri="{FF2B5EF4-FFF2-40B4-BE49-F238E27FC236}">
                <a16:creationId xmlns:a16="http://schemas.microsoft.com/office/drawing/2014/main" id="{E64DA97D-2C0B-4C7C-ED55-8C0E8B8B7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1"/>
          <a:stretch>
            <a:fillRect/>
          </a:stretch>
        </p:blipFill>
        <p:spPr>
          <a:xfrm>
            <a:off x="725060" y="1383367"/>
            <a:ext cx="4885164" cy="5115976"/>
          </a:xfrm>
        </p:spPr>
      </p:pic>
      <p:pic>
        <p:nvPicPr>
          <p:cNvPr id="7" name="Picture 6" descr="A document with numbers and letters&#10;&#10;AI-generated content may be incorrect.">
            <a:extLst>
              <a:ext uri="{FF2B5EF4-FFF2-40B4-BE49-F238E27FC236}">
                <a16:creationId xmlns:a16="http://schemas.microsoft.com/office/drawing/2014/main" id="{CDAEFB67-EC55-8C37-F48B-482C93FEF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"/>
          <a:stretch>
            <a:fillRect/>
          </a:stretch>
        </p:blipFill>
        <p:spPr>
          <a:xfrm>
            <a:off x="6581778" y="1383367"/>
            <a:ext cx="4831408" cy="5115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C8C7F-20A6-D3C2-E20C-7E77041AE8C2}"/>
              </a:ext>
            </a:extLst>
          </p:cNvPr>
          <p:cNvSpPr txBox="1"/>
          <p:nvPr/>
        </p:nvSpPr>
        <p:spPr>
          <a:xfrm>
            <a:off x="4636293" y="849065"/>
            <a:ext cx="291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With these two SOV PDFs…</a:t>
            </a:r>
          </a:p>
        </p:txBody>
      </p:sp>
    </p:spTree>
    <p:extLst>
      <p:ext uri="{BB962C8B-B14F-4D97-AF65-F5344CB8AC3E}">
        <p14:creationId xmlns:p14="http://schemas.microsoft.com/office/powerpoint/2010/main" val="948591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815E-A687-5BEA-FC79-974AB259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</a:t>
            </a:r>
          </a:p>
        </p:txBody>
      </p:sp>
      <p:pic>
        <p:nvPicPr>
          <p:cNvPr id="5" name="Content Placeholder 4" descr="A white sheet of paper with black text&#10;&#10;AI-generated content may be incorrect.">
            <a:extLst>
              <a:ext uri="{FF2B5EF4-FFF2-40B4-BE49-F238E27FC236}">
                <a16:creationId xmlns:a16="http://schemas.microsoft.com/office/drawing/2014/main" id="{44AEC397-73FB-2E44-B37C-C6B5920C3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39" b="1"/>
          <a:stretch>
            <a:fillRect/>
          </a:stretch>
        </p:blipFill>
        <p:spPr>
          <a:xfrm>
            <a:off x="4030528" y="1491915"/>
            <a:ext cx="4216516" cy="3975233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11EDDF9-63AD-A18C-30A7-27C96EAE98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Consolidating multiple, disparate PDF SOVs into a single, structured source of truth.</a:t>
            </a:r>
          </a:p>
        </p:txBody>
      </p:sp>
      <p:pic>
        <p:nvPicPr>
          <p:cNvPr id="7" name="Picture 6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A593D40E-7D97-6589-75A6-34D628807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605" y="1379697"/>
            <a:ext cx="3394395" cy="4098605"/>
          </a:xfrm>
          <a:prstGeom prst="rect">
            <a:avLst/>
          </a:prstGeom>
        </p:spPr>
      </p:pic>
      <p:pic>
        <p:nvPicPr>
          <p:cNvPr id="9" name="Picture 8" descr="A screenshot of a spreadsheet of variant&#10;&#10;AI-generated content may be incorrect.">
            <a:extLst>
              <a:ext uri="{FF2B5EF4-FFF2-40B4-BE49-F238E27FC236}">
                <a16:creationId xmlns:a16="http://schemas.microsoft.com/office/drawing/2014/main" id="{4B8FA7FE-F873-DB50-9203-C940D3D51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3" y="1275868"/>
            <a:ext cx="3176573" cy="44814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F54256-2BB8-5EB7-2A9F-30F6D54089F8}"/>
              </a:ext>
            </a:extLst>
          </p:cNvPr>
          <p:cNvSpPr txBox="1"/>
          <p:nvPr/>
        </p:nvSpPr>
        <p:spPr>
          <a:xfrm>
            <a:off x="3673076" y="841653"/>
            <a:ext cx="497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We get an elegant spreadsheet of all SOV variants</a:t>
            </a:r>
          </a:p>
        </p:txBody>
      </p:sp>
    </p:spTree>
    <p:extLst>
      <p:ext uri="{BB962C8B-B14F-4D97-AF65-F5344CB8AC3E}">
        <p14:creationId xmlns:p14="http://schemas.microsoft.com/office/powerpoint/2010/main" val="248814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A340A-882D-4C98-6FFE-BE8D54870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A3C8-E70D-36B9-9FED-CEB2E72F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Pivoting our approach for a simpler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C0EB2-AA5F-F28D-D188-AB39266F911D}"/>
              </a:ext>
            </a:extLst>
          </p:cNvPr>
          <p:cNvSpPr txBox="1"/>
          <p:nvPr/>
        </p:nvSpPr>
        <p:spPr>
          <a:xfrm>
            <a:off x="2694525" y="838338"/>
            <a:ext cx="2013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Our Initial Plan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14A96-79D1-68C8-88F0-DB097E787337}"/>
              </a:ext>
            </a:extLst>
          </p:cNvPr>
          <p:cNvSpPr txBox="1"/>
          <p:nvPr/>
        </p:nvSpPr>
        <p:spPr>
          <a:xfrm>
            <a:off x="7570287" y="679787"/>
            <a:ext cx="201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Our Final, More Efficient Solution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C5A2A7-3B76-3D82-7966-1C2664CB9EF9}"/>
              </a:ext>
            </a:extLst>
          </p:cNvPr>
          <p:cNvSpPr/>
          <p:nvPr/>
        </p:nvSpPr>
        <p:spPr>
          <a:xfrm>
            <a:off x="2049964" y="1264562"/>
            <a:ext cx="3303080" cy="5847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PDF File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23C59A-D14E-C9C5-C79B-0CDA844A9FD3}"/>
              </a:ext>
            </a:extLst>
          </p:cNvPr>
          <p:cNvSpPr/>
          <p:nvPr/>
        </p:nvSpPr>
        <p:spPr>
          <a:xfrm>
            <a:off x="6838955" y="1264562"/>
            <a:ext cx="3476625" cy="8667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PDF 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56648F-A59A-DFC7-EC3B-EC63C10126F9}"/>
              </a:ext>
            </a:extLst>
          </p:cNvPr>
          <p:cNvSpPr/>
          <p:nvPr/>
        </p:nvSpPr>
        <p:spPr>
          <a:xfrm>
            <a:off x="6838955" y="3344142"/>
            <a:ext cx="3476625" cy="8667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Python Script with pandas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F3562C-8A7F-4849-CDFF-08A992663B10}"/>
              </a:ext>
            </a:extLst>
          </p:cNvPr>
          <p:cNvSpPr/>
          <p:nvPr/>
        </p:nvSpPr>
        <p:spPr>
          <a:xfrm>
            <a:off x="6838955" y="5423723"/>
            <a:ext cx="3476625" cy="8667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Excel SOV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2E489C8-38F2-6D41-BD56-9FF68EAAF7F7}"/>
              </a:ext>
            </a:extLst>
          </p:cNvPr>
          <p:cNvSpPr/>
          <p:nvPr/>
        </p:nvSpPr>
        <p:spPr>
          <a:xfrm>
            <a:off x="2049964" y="2152794"/>
            <a:ext cx="3303080" cy="5847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Python Parser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AA09D1-A6FA-D000-5168-1CD8AF1B2414}"/>
              </a:ext>
            </a:extLst>
          </p:cNvPr>
          <p:cNvSpPr/>
          <p:nvPr/>
        </p:nvSpPr>
        <p:spPr>
          <a:xfrm>
            <a:off x="2049964" y="3041026"/>
            <a:ext cx="3303080" cy="5847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Database (SQLite)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26D5309-EACF-6294-C12C-0810D174A989}"/>
              </a:ext>
            </a:extLst>
          </p:cNvPr>
          <p:cNvSpPr/>
          <p:nvPr/>
        </p:nvSpPr>
        <p:spPr>
          <a:xfrm>
            <a:off x="2049964" y="3929258"/>
            <a:ext cx="3303080" cy="5847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SQL Query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4BD1A1D-E15F-1F09-6E7E-22B04348FD6B}"/>
              </a:ext>
            </a:extLst>
          </p:cNvPr>
          <p:cNvSpPr/>
          <p:nvPr/>
        </p:nvSpPr>
        <p:spPr>
          <a:xfrm>
            <a:off x="2049964" y="4817490"/>
            <a:ext cx="3303080" cy="5847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Python Script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4E81C9E-C21E-CA32-A607-08F9993F1200}"/>
              </a:ext>
            </a:extLst>
          </p:cNvPr>
          <p:cNvSpPr/>
          <p:nvPr/>
        </p:nvSpPr>
        <p:spPr>
          <a:xfrm>
            <a:off x="2049964" y="5705722"/>
            <a:ext cx="3303080" cy="5847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Excel SOV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28F02CF1-1221-ABA4-E0E9-A7FA1E73DC57}"/>
              </a:ext>
            </a:extLst>
          </p:cNvPr>
          <p:cNvSpPr/>
          <p:nvPr/>
        </p:nvSpPr>
        <p:spPr>
          <a:xfrm>
            <a:off x="3509143" y="1849338"/>
            <a:ext cx="384720" cy="303456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685E3C97-C794-1F06-7A3B-2A14B6D60665}"/>
              </a:ext>
            </a:extLst>
          </p:cNvPr>
          <p:cNvSpPr/>
          <p:nvPr/>
        </p:nvSpPr>
        <p:spPr>
          <a:xfrm>
            <a:off x="3516806" y="2737570"/>
            <a:ext cx="384720" cy="303456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E804187-C03D-1723-5E64-68CC96A00204}"/>
              </a:ext>
            </a:extLst>
          </p:cNvPr>
          <p:cNvSpPr/>
          <p:nvPr/>
        </p:nvSpPr>
        <p:spPr>
          <a:xfrm>
            <a:off x="3509143" y="3625802"/>
            <a:ext cx="384720" cy="303456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CC229591-70FF-3D93-CB75-F4EDA16E378D}"/>
              </a:ext>
            </a:extLst>
          </p:cNvPr>
          <p:cNvSpPr/>
          <p:nvPr/>
        </p:nvSpPr>
        <p:spPr>
          <a:xfrm>
            <a:off x="3509143" y="4523703"/>
            <a:ext cx="384720" cy="303456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D0E92BD-2F6C-5099-E237-9D881FCFC17A}"/>
              </a:ext>
            </a:extLst>
          </p:cNvPr>
          <p:cNvSpPr/>
          <p:nvPr/>
        </p:nvSpPr>
        <p:spPr>
          <a:xfrm>
            <a:off x="3516806" y="5411935"/>
            <a:ext cx="384720" cy="303456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90E0C98-FAA8-A294-640B-1000AAD5C996}"/>
              </a:ext>
            </a:extLst>
          </p:cNvPr>
          <p:cNvSpPr/>
          <p:nvPr/>
        </p:nvSpPr>
        <p:spPr>
          <a:xfrm>
            <a:off x="8384906" y="2131336"/>
            <a:ext cx="384720" cy="1212804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60DF06E5-D523-CED1-3D8C-FC0EA6E6A3FE}"/>
              </a:ext>
            </a:extLst>
          </p:cNvPr>
          <p:cNvSpPr/>
          <p:nvPr/>
        </p:nvSpPr>
        <p:spPr>
          <a:xfrm>
            <a:off x="8384906" y="4210916"/>
            <a:ext cx="384720" cy="1212805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81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D115-03F8-D4C9-2BB8-3A6DBDC0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0E1BD79-4789-BFC0-F31B-B68795EFE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972292"/>
              </p:ext>
            </p:extLst>
          </p:nvPr>
        </p:nvGraphicFramePr>
        <p:xfrm>
          <a:off x="1364497" y="1181011"/>
          <a:ext cx="9463005" cy="308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2B6EEA1-D04B-223C-0A6D-66BF3846D95B}"/>
              </a:ext>
            </a:extLst>
          </p:cNvPr>
          <p:cNvSpPr txBox="1"/>
          <p:nvPr/>
        </p:nvSpPr>
        <p:spPr>
          <a:xfrm>
            <a:off x="1714500" y="4270877"/>
            <a:ext cx="215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Replaced hours of tedious manual labor with a solution that runs in seconds.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45605E-521A-B848-313F-694A4301ECB7}"/>
              </a:ext>
            </a:extLst>
          </p:cNvPr>
          <p:cNvSpPr txBox="1"/>
          <p:nvPr/>
        </p:nvSpPr>
        <p:spPr>
          <a:xfrm>
            <a:off x="5019674" y="4270877"/>
            <a:ext cx="2152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Guarantees data integrity and eliminates the risk of costly transcription errors in the SOV.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58622-1B50-D44A-2E22-D467160C5381}"/>
              </a:ext>
            </a:extLst>
          </p:cNvPr>
          <p:cNvSpPr txBox="1"/>
          <p:nvPr/>
        </p:nvSpPr>
        <p:spPr>
          <a:xfrm>
            <a:off x="8324848" y="4270877"/>
            <a:ext cx="2152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Streamlines a critical workflow, enabling faster project turnaround and quicker handoffs to downstream teams.</a:t>
            </a:r>
          </a:p>
        </p:txBody>
      </p:sp>
    </p:spTree>
    <p:extLst>
      <p:ext uri="{BB962C8B-B14F-4D97-AF65-F5344CB8AC3E}">
        <p14:creationId xmlns:p14="http://schemas.microsoft.com/office/powerpoint/2010/main" val="2552151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CECA6-C523-757A-2F27-3B8DC8307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A03265E-4551-110C-05AB-CEB5DC2B0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Uncovering time-reporting gaps to boost accountability, visibility, and compliance.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9473DD-31FE-7D68-C1F1-511B3E5B2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Time Threshold reporting</a:t>
            </a:r>
          </a:p>
        </p:txBody>
      </p:sp>
    </p:spTree>
    <p:extLst>
      <p:ext uri="{BB962C8B-B14F-4D97-AF65-F5344CB8AC3E}">
        <p14:creationId xmlns:p14="http://schemas.microsoft.com/office/powerpoint/2010/main" val="74225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D7F94-CAE5-CB3E-2C8C-830D37901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B56E-680B-C161-350B-BA41CC2CF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719473"/>
            <a:ext cx="5031374" cy="394295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700" b="1"/>
              <a:t>Purpose: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/>
              <a:t>Gain a better understanding of actual resource requirements to develop different products/complete projects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/>
              <a:t>Accurate reporting is required for a proper R&amp;D tax credit of engineering resources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/>
              <a:t>Hours are assigned Development plans can used to invoice Yazaki affiliates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700"/>
          </a:p>
          <a:p>
            <a:pPr marL="0" indent="0">
              <a:buClr>
                <a:schemeClr val="tx1"/>
              </a:buClr>
              <a:buNone/>
            </a:pPr>
            <a:r>
              <a:rPr lang="en-US" sz="1700" b="1"/>
              <a:t>Action:</a:t>
            </a:r>
            <a:endParaRPr lang="en-US" sz="170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/>
              <a:t>Create program that flags users who don’t properly report time, and than sends an email to users &amp; their manager/director.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F4AACB-0343-E0F4-2A8C-C89244AD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19" r="24942" b="2"/>
          <a:stretch>
            <a:fillRect/>
          </a:stretch>
        </p:blipFill>
        <p:spPr>
          <a:xfrm>
            <a:off x="6779626" y="1719473"/>
            <a:ext cx="5031374" cy="3942950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DE151DF-C2E1-DC37-E33B-86DBF9966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028700"/>
            <a:ext cx="5030788" cy="499373"/>
          </a:xfrm>
        </p:spPr>
        <p:txBody>
          <a:bodyPr/>
          <a:lstStyle/>
          <a:p>
            <a:r>
              <a:rPr lang="en-US"/>
              <a:t>Time reporting threshold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E2DF0-EA65-B3D7-2FE2-B3FEFE5876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9200" y="5892800"/>
            <a:ext cx="10591800" cy="50006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20% of hours show no activity and project reported each month!</a:t>
            </a:r>
          </a:p>
        </p:txBody>
      </p:sp>
    </p:spTree>
    <p:extLst>
      <p:ext uri="{BB962C8B-B14F-4D97-AF65-F5344CB8AC3E}">
        <p14:creationId xmlns:p14="http://schemas.microsoft.com/office/powerpoint/2010/main" val="4231997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1D1D3-8BBE-1350-0FBA-C2F63D6E8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63C7-535B-FF90-D1F1-5407B0A7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update the </a:t>
            </a:r>
            <a:r>
              <a:rPr lang="en-US" err="1"/>
              <a:t>udp</a:t>
            </a:r>
            <a:r>
              <a:rPr lang="en-US"/>
              <a:t>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A654CE-6423-801C-A37C-2E968672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1054042"/>
            <a:ext cx="2683459" cy="4090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55359-2BB7-A21D-711C-9DC7FE5B15B3}"/>
              </a:ext>
            </a:extLst>
          </p:cNvPr>
          <p:cNvSpPr txBox="1"/>
          <p:nvPr/>
        </p:nvSpPr>
        <p:spPr>
          <a:xfrm>
            <a:off x="1247775" y="2730203"/>
            <a:ext cx="345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New cell in the upload hours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D198D-E8E0-017A-C777-7D96374BD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596" y="-4135421"/>
            <a:ext cx="3859421" cy="3895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ECBE4E-C8C3-528F-DEE1-E91E155CA7C8}"/>
              </a:ext>
            </a:extLst>
          </p:cNvPr>
          <p:cNvSpPr txBox="1"/>
          <p:nvPr/>
        </p:nvSpPr>
        <p:spPr>
          <a:xfrm>
            <a:off x="4161586" y="7191136"/>
            <a:ext cx="407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Query to populate the Supervisor Email </a:t>
            </a:r>
          </a:p>
          <a:p>
            <a:pPr algn="ctr"/>
            <a:r>
              <a:rPr lang="en-US" b="1"/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1561793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201E8-CA60-A6B7-FEEF-0AD263E7A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7F66-EF2E-DBBC-D109-3C74746D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update the </a:t>
            </a:r>
            <a:r>
              <a:rPr lang="en-US" err="1"/>
              <a:t>udp</a:t>
            </a:r>
            <a:r>
              <a:rPr lang="en-US"/>
              <a:t>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FC335-9B48-9AED-736F-B82A761E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790" y="823912"/>
            <a:ext cx="3859421" cy="3895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C9C30-8B3D-7DC9-B95A-25014B5F0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52539"/>
            <a:ext cx="2683459" cy="4090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7F5338-94E9-2A83-ACA2-6256268FBEAD}"/>
              </a:ext>
            </a:extLst>
          </p:cNvPr>
          <p:cNvSpPr txBox="1"/>
          <p:nvPr/>
        </p:nvSpPr>
        <p:spPr>
          <a:xfrm>
            <a:off x="381000" y="5514975"/>
            <a:ext cx="345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New cell in the upload hours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94093-ED99-C34A-E74F-FC8272FF042C}"/>
              </a:ext>
            </a:extLst>
          </p:cNvPr>
          <p:cNvSpPr txBox="1"/>
          <p:nvPr/>
        </p:nvSpPr>
        <p:spPr>
          <a:xfrm>
            <a:off x="3914596" y="4839725"/>
            <a:ext cx="407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Query to populate the Supervisor Email </a:t>
            </a:r>
          </a:p>
          <a:p>
            <a:pPr algn="ctr"/>
            <a:r>
              <a:rPr lang="en-US" b="1"/>
              <a:t>cell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DD037-BA83-ABD8-7360-6DC4131AEA4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7360806" y="4268459"/>
            <a:ext cx="97269" cy="152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F38AE3-1697-DFD8-F152-8F298AEEA015}"/>
              </a:ext>
            </a:extLst>
          </p:cNvPr>
          <p:cNvSpPr txBox="1"/>
          <p:nvPr/>
        </p:nvSpPr>
        <p:spPr>
          <a:xfrm>
            <a:off x="7277833" y="4433822"/>
            <a:ext cx="263214" cy="10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" b="1">
                <a:noFill/>
              </a:rPr>
              <a:t>Populated cells</a:t>
            </a:r>
          </a:p>
        </p:txBody>
      </p:sp>
    </p:spTree>
    <p:extLst>
      <p:ext uri="{BB962C8B-B14F-4D97-AF65-F5344CB8AC3E}">
        <p14:creationId xmlns:p14="http://schemas.microsoft.com/office/powerpoint/2010/main" val="316345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FE6B-07FD-E3DE-5FCF-D9DE6A6E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Our Internship Overview: A Focus on Automation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1407-FBA5-97D4-D227-88D8E206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Our Core Mission:</a:t>
            </a:r>
            <a:r>
              <a:rPr lang="en-US">
                <a:ea typeface="+mn-lt"/>
                <a:cs typeface="+mn-lt"/>
              </a:rPr>
              <a:t> To identify and solve challenges in engineering workflows through software automation.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Our Approach: </a:t>
            </a:r>
            <a:r>
              <a:rPr lang="en-US">
                <a:ea typeface="+mn-lt"/>
                <a:cs typeface="+mn-lt"/>
              </a:rPr>
              <a:t>We operated within an Agile/Scrum framework, using sprints and daily stand-ups to manage our work and collaborate effectively.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Our Projects: </a:t>
            </a:r>
            <a:r>
              <a:rPr lang="en-US">
                <a:ea typeface="+mn-lt"/>
                <a:cs typeface="+mn-lt"/>
              </a:rPr>
              <a:t>Today, we'll present four key projects that highlight our contributions: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Static Code Analysis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Automated Time Reporting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Outlook to Windchill Integration</a:t>
            </a:r>
          </a:p>
          <a:p>
            <a:pPr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PDF to SOV Automation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2126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AF012-632B-0908-304D-D42F13F55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4FAA-BC56-883C-ECE9-77B2E94D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update the </a:t>
            </a:r>
            <a:r>
              <a:rPr lang="en-US" err="1"/>
              <a:t>udp</a:t>
            </a:r>
            <a:r>
              <a:rPr lang="en-US"/>
              <a:t>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F9208-8974-DFAF-78BF-AADD7C49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790" y="823912"/>
            <a:ext cx="3859421" cy="3895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88EC70-D572-7A0D-098C-44E81534F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52539"/>
            <a:ext cx="2683459" cy="4090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56B009-2A35-DB2F-CC42-5D84AB758244}"/>
              </a:ext>
            </a:extLst>
          </p:cNvPr>
          <p:cNvSpPr txBox="1"/>
          <p:nvPr/>
        </p:nvSpPr>
        <p:spPr>
          <a:xfrm>
            <a:off x="381000" y="5514975"/>
            <a:ext cx="345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New cell in the upload hours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FBD73-A199-C828-D793-984891381135}"/>
              </a:ext>
            </a:extLst>
          </p:cNvPr>
          <p:cNvSpPr txBox="1"/>
          <p:nvPr/>
        </p:nvSpPr>
        <p:spPr>
          <a:xfrm>
            <a:off x="3914596" y="4839725"/>
            <a:ext cx="407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Query to populate the Supervisor Email </a:t>
            </a:r>
          </a:p>
          <a:p>
            <a:pPr algn="ctr"/>
            <a:r>
              <a:rPr lang="en-US" b="1"/>
              <a:t>cell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01116-E6A0-1EE1-BCB5-85F26F8BE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542" y="1440339"/>
            <a:ext cx="2515333" cy="3938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228EC-B458-9820-1615-9134F3ECE6A3}"/>
              </a:ext>
            </a:extLst>
          </p:cNvPr>
          <p:cNvSpPr txBox="1"/>
          <p:nvPr/>
        </p:nvSpPr>
        <p:spPr>
          <a:xfrm>
            <a:off x="9192213" y="5592829"/>
            <a:ext cx="162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Populated cells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5272AD-607D-B67A-6534-1A348FCAA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3517769"/>
              </p:ext>
            </p:extLst>
          </p:nvPr>
        </p:nvGraphicFramePr>
        <p:xfrm>
          <a:off x="1205139" y="6686065"/>
          <a:ext cx="9781721" cy="280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BFEFA0E3-CDC9-1ED3-4689-E793159E88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1708" y="749153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135AD9-CC97-5A6D-0BB0-3A29A8D1D1EA}"/>
              </a:ext>
            </a:extLst>
          </p:cNvPr>
          <p:cNvSpPr txBox="1"/>
          <p:nvPr/>
        </p:nvSpPr>
        <p:spPr>
          <a:xfrm>
            <a:off x="453" y="8577943"/>
            <a:ext cx="1204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Monthly</a:t>
            </a:r>
          </a:p>
          <a:p>
            <a:pPr algn="ctr"/>
            <a:r>
              <a:rPr lang="en-US"/>
              <a:t>recurrence</a:t>
            </a:r>
          </a:p>
        </p:txBody>
      </p:sp>
    </p:spTree>
    <p:extLst>
      <p:ext uri="{BB962C8B-B14F-4D97-AF65-F5344CB8AC3E}">
        <p14:creationId xmlns:p14="http://schemas.microsoft.com/office/powerpoint/2010/main" val="24909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49781-A5BC-3DE3-17CF-9C6C8B2A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7473-CD22-8C26-9C4B-44BC373F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 The power of Automation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D73C8-D226-E97E-8B18-049B2E44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3940790" y="-5498140"/>
            <a:ext cx="3859421" cy="3895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562E8D-7102-9B23-A436-17C3A4B58E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81000" y="-5069513"/>
            <a:ext cx="2683459" cy="4090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C178C9-B4E3-80C4-D8EB-9C113482C3EE}"/>
              </a:ext>
            </a:extLst>
          </p:cNvPr>
          <p:cNvSpPr txBox="1"/>
          <p:nvPr/>
        </p:nvSpPr>
        <p:spPr>
          <a:xfrm>
            <a:off x="381000" y="-807077"/>
            <a:ext cx="291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noFill/>
              </a:rPr>
              <a:t>New cell in the upload hours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75C14-CC38-F95F-2F46-DD4313206498}"/>
              </a:ext>
            </a:extLst>
          </p:cNvPr>
          <p:cNvSpPr txBox="1"/>
          <p:nvPr/>
        </p:nvSpPr>
        <p:spPr>
          <a:xfrm>
            <a:off x="3914596" y="-1482327"/>
            <a:ext cx="407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noFill/>
              </a:rPr>
              <a:t>Query to populate the Supervisor Email </a:t>
            </a:r>
          </a:p>
          <a:p>
            <a:pPr algn="ctr"/>
            <a:r>
              <a:rPr lang="en-US" b="1">
                <a:noFill/>
              </a:rPr>
              <a:t>cell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765D7-F7E2-7013-841A-4E501D55C2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8676542" y="-4881713"/>
            <a:ext cx="2515333" cy="3938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47350-F22A-8D9B-B6AA-55E97E7F2BD6}"/>
              </a:ext>
            </a:extLst>
          </p:cNvPr>
          <p:cNvSpPr txBox="1"/>
          <p:nvPr/>
        </p:nvSpPr>
        <p:spPr>
          <a:xfrm>
            <a:off x="9159164" y="-516696"/>
            <a:ext cx="162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noFill/>
              </a:rPr>
              <a:t>Populated cells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0F68B55-B9B3-D77F-74CA-7412FF03D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184976"/>
              </p:ext>
            </p:extLst>
          </p:nvPr>
        </p:nvGraphicFramePr>
        <p:xfrm>
          <a:off x="1205139" y="3608442"/>
          <a:ext cx="9781721" cy="280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0D4271A-9E45-564B-DEA1-15CD79363D8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"/>
          </a:blip>
          <a:stretch>
            <a:fillRect/>
          </a:stretch>
        </p:blipFill>
        <p:spPr>
          <a:xfrm>
            <a:off x="4867374" y="4513394"/>
            <a:ext cx="172048" cy="1595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C218AF-3CD2-89E4-8E0E-D0C8A7179589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5000"/>
          </a:blip>
          <a:stretch>
            <a:fillRect/>
          </a:stretch>
        </p:blipFill>
        <p:spPr>
          <a:xfrm>
            <a:off x="9729193" y="4572312"/>
            <a:ext cx="205015" cy="1508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841E30-0EB4-0D7F-02C0-9D4EAE5FCE18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"/>
          </a:blip>
          <a:stretch>
            <a:fillRect/>
          </a:stretch>
        </p:blipFill>
        <p:spPr>
          <a:xfrm>
            <a:off x="7324627" y="4536718"/>
            <a:ext cx="284812" cy="186467"/>
          </a:xfrm>
          <a:prstGeom prst="rect">
            <a:avLst/>
          </a:prstGeom>
        </p:spPr>
      </p:pic>
      <p:pic>
        <p:nvPicPr>
          <p:cNvPr id="14" name="Graphic 13" descr="Arrow circle with solid fill">
            <a:extLst>
              <a:ext uri="{FF2B5EF4-FFF2-40B4-BE49-F238E27FC236}">
                <a16:creationId xmlns:a16="http://schemas.microsoft.com/office/drawing/2014/main" id="{2F97F31F-AB27-7D13-A0A2-64CAAB98F7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0739" y="4399988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3D6D4C-2BA6-7314-A129-94BE5093734E}"/>
              </a:ext>
            </a:extLst>
          </p:cNvPr>
          <p:cNvSpPr txBox="1"/>
          <p:nvPr/>
        </p:nvSpPr>
        <p:spPr>
          <a:xfrm>
            <a:off x="149484" y="5486400"/>
            <a:ext cx="1204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Monthly</a:t>
            </a:r>
          </a:p>
          <a:p>
            <a:pPr algn="ctr"/>
            <a:r>
              <a:rPr lang="en-US"/>
              <a:t>recurrence</a:t>
            </a:r>
          </a:p>
        </p:txBody>
      </p:sp>
    </p:spTree>
    <p:extLst>
      <p:ext uri="{BB962C8B-B14F-4D97-AF65-F5344CB8AC3E}">
        <p14:creationId xmlns:p14="http://schemas.microsoft.com/office/powerpoint/2010/main" val="990619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073B-3862-115D-FE98-FF69AB8CB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6726-9617-EE3F-AC09-A4E83ECF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 The power of Automation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286C4E-36C6-D19C-2BB7-B1583DFC86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0627366"/>
              </p:ext>
            </p:extLst>
          </p:nvPr>
        </p:nvGraphicFramePr>
        <p:xfrm>
          <a:off x="1205139" y="3608442"/>
          <a:ext cx="9781721" cy="280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DAE44A8-24EC-737C-1BC8-56191BAD0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24" y="1133303"/>
            <a:ext cx="2669268" cy="2475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F821C9-51A3-2A58-725D-5AA339FA135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"/>
          </a:blip>
          <a:stretch>
            <a:fillRect/>
          </a:stretch>
        </p:blipFill>
        <p:spPr>
          <a:xfrm>
            <a:off x="9729193" y="4572312"/>
            <a:ext cx="205015" cy="1508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288A95-AAAA-6FFD-DBB1-7E4E6FDD081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"/>
          </a:blip>
          <a:stretch>
            <a:fillRect/>
          </a:stretch>
        </p:blipFill>
        <p:spPr>
          <a:xfrm>
            <a:off x="7324627" y="4536718"/>
            <a:ext cx="284812" cy="186467"/>
          </a:xfrm>
          <a:prstGeom prst="rect">
            <a:avLst/>
          </a:prstGeom>
        </p:spPr>
      </p:pic>
      <p:pic>
        <p:nvPicPr>
          <p:cNvPr id="12" name="Graphic 11" descr="Arrow circle with solid fill">
            <a:extLst>
              <a:ext uri="{FF2B5EF4-FFF2-40B4-BE49-F238E27FC236}">
                <a16:creationId xmlns:a16="http://schemas.microsoft.com/office/drawing/2014/main" id="{84ED4321-6A02-E2D1-FA5F-102F3BCA68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0739" y="439998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068E6D-788D-9163-38F4-BC35B7CBF323}"/>
              </a:ext>
            </a:extLst>
          </p:cNvPr>
          <p:cNvSpPr txBox="1"/>
          <p:nvPr/>
        </p:nvSpPr>
        <p:spPr>
          <a:xfrm>
            <a:off x="149484" y="5486400"/>
            <a:ext cx="1204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Monthly</a:t>
            </a:r>
          </a:p>
          <a:p>
            <a:pPr algn="ctr"/>
            <a:r>
              <a:rPr lang="en-US"/>
              <a:t>recurrence</a:t>
            </a:r>
          </a:p>
        </p:txBody>
      </p:sp>
    </p:spTree>
    <p:extLst>
      <p:ext uri="{BB962C8B-B14F-4D97-AF65-F5344CB8AC3E}">
        <p14:creationId xmlns:p14="http://schemas.microsoft.com/office/powerpoint/2010/main" val="195707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EF54A-4EAD-E50F-EA59-6440B675E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C7A2-26E5-6E56-23D3-9F2654AA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 The power of Automation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80CD05-A816-5710-ED29-02A5C30A7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494874"/>
              </p:ext>
            </p:extLst>
          </p:nvPr>
        </p:nvGraphicFramePr>
        <p:xfrm>
          <a:off x="1205139" y="3608442"/>
          <a:ext cx="9781721" cy="280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6EC6228-0EBA-0809-CFCA-E82FEF8AE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24" y="1133303"/>
            <a:ext cx="2669268" cy="2475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61FA32-B222-795C-6C15-2559AC97EE6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"/>
          </a:blip>
          <a:stretch>
            <a:fillRect/>
          </a:stretch>
        </p:blipFill>
        <p:spPr>
          <a:xfrm>
            <a:off x="9729193" y="4572312"/>
            <a:ext cx="205015" cy="1508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34B8B7-15F3-0E23-C91B-F5F5F77EEC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6489" y="1425520"/>
            <a:ext cx="3060146" cy="2003480"/>
          </a:xfrm>
          <a:prstGeom prst="rect">
            <a:avLst/>
          </a:prstGeom>
        </p:spPr>
      </p:pic>
      <p:pic>
        <p:nvPicPr>
          <p:cNvPr id="12" name="Graphic 11" descr="Arrow circle with solid fill">
            <a:extLst>
              <a:ext uri="{FF2B5EF4-FFF2-40B4-BE49-F238E27FC236}">
                <a16:creationId xmlns:a16="http://schemas.microsoft.com/office/drawing/2014/main" id="{0F9579C1-8577-3CA2-412F-16FF822E2F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0739" y="439998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974DDB-C32D-0E23-A85D-15EBCC6E6618}"/>
              </a:ext>
            </a:extLst>
          </p:cNvPr>
          <p:cNvSpPr txBox="1"/>
          <p:nvPr/>
        </p:nvSpPr>
        <p:spPr>
          <a:xfrm>
            <a:off x="149484" y="5486400"/>
            <a:ext cx="1204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Monthly</a:t>
            </a:r>
          </a:p>
          <a:p>
            <a:pPr algn="ctr"/>
            <a:r>
              <a:rPr lang="en-US"/>
              <a:t>recurrence</a:t>
            </a:r>
          </a:p>
        </p:txBody>
      </p:sp>
    </p:spTree>
    <p:extLst>
      <p:ext uri="{BB962C8B-B14F-4D97-AF65-F5344CB8AC3E}">
        <p14:creationId xmlns:p14="http://schemas.microsoft.com/office/powerpoint/2010/main" val="4026004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36A2D-5C09-7BA7-7211-D1DB1DFC1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C00D-0287-0A0B-8421-8E66037B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 The power of Automation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F3ADEED-49C1-D958-1409-22959997C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015136"/>
              </p:ext>
            </p:extLst>
          </p:nvPr>
        </p:nvGraphicFramePr>
        <p:xfrm>
          <a:off x="1205139" y="3608442"/>
          <a:ext cx="9781721" cy="280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8C580D7-D965-EACA-0E20-ED26BCBD4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24" y="1133303"/>
            <a:ext cx="2669268" cy="2475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557BDE-0185-3E08-BA44-960046B766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3733" y="1427988"/>
            <a:ext cx="3268142" cy="24050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F98734-03C2-9620-12D9-7380E0FE46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6489" y="1425520"/>
            <a:ext cx="3060146" cy="2003480"/>
          </a:xfrm>
          <a:prstGeom prst="rect">
            <a:avLst/>
          </a:prstGeom>
        </p:spPr>
      </p:pic>
      <p:pic>
        <p:nvPicPr>
          <p:cNvPr id="18" name="Graphic 17" descr="Arrow circle with solid fill">
            <a:extLst>
              <a:ext uri="{FF2B5EF4-FFF2-40B4-BE49-F238E27FC236}">
                <a16:creationId xmlns:a16="http://schemas.microsoft.com/office/drawing/2014/main" id="{7DEAECF1-41B0-0357-10CB-AA3ADEC791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0739" y="4399988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6F45E7-0993-957A-5AF0-8B0860B4F838}"/>
              </a:ext>
            </a:extLst>
          </p:cNvPr>
          <p:cNvSpPr txBox="1"/>
          <p:nvPr/>
        </p:nvSpPr>
        <p:spPr>
          <a:xfrm>
            <a:off x="149484" y="5486400"/>
            <a:ext cx="1204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Monthly</a:t>
            </a:r>
          </a:p>
          <a:p>
            <a:pPr algn="ctr"/>
            <a:r>
              <a:rPr lang="en-US"/>
              <a:t>recurrence</a:t>
            </a:r>
          </a:p>
        </p:txBody>
      </p:sp>
    </p:spTree>
    <p:extLst>
      <p:ext uri="{BB962C8B-B14F-4D97-AF65-F5344CB8AC3E}">
        <p14:creationId xmlns:p14="http://schemas.microsoft.com/office/powerpoint/2010/main" val="2750647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2F4FE-6317-E024-C69D-33AB208B0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0B73-C182-57AC-F399-121861DE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D3A9B-FA3A-8509-07B3-DA0A5E53A420}"/>
              </a:ext>
            </a:extLst>
          </p:cNvPr>
          <p:cNvSpPr txBox="1"/>
          <p:nvPr/>
        </p:nvSpPr>
        <p:spPr>
          <a:xfrm>
            <a:off x="381000" y="1329193"/>
            <a:ext cx="4813699" cy="4199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lnSpc>
                <a:spcPct val="150000"/>
              </a:lnSpc>
            </a:pP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000">
                <a:ea typeface="Calibri" panose="020F0502020204030204"/>
                <a:cs typeface="Calibri" panose="020F0502020204030204"/>
              </a:rPr>
              <a:t>This flow will give leadership more accurate visibility into how resources are used across different products and projects.</a:t>
            </a:r>
          </a:p>
          <a:p>
            <a:pPr marL="742950" lvl="1" indent="-285750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000"/>
              <a:t>Automated monthly notifications and standardized tracking promote company-wide consistency and strengthen compliance.</a:t>
            </a:r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FBC3EB5-91D0-D9FA-A522-BA752444BE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52173"/>
              </p:ext>
            </p:extLst>
          </p:nvPr>
        </p:nvGraphicFramePr>
        <p:xfrm>
          <a:off x="7217035" y="663511"/>
          <a:ext cx="3138843" cy="5530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1613452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1478-F3F9-F2B6-6AF3-4AE9F905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Key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FA8BA-C279-3170-A4D9-8D8219A64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  <a:buFont typeface="Arial" panose="020F0502020204030204" pitchFamily="34" charset="0"/>
              <a:buChar char="•"/>
            </a:pPr>
            <a:r>
              <a:rPr lang="en-US" b="1"/>
              <a:t>Success is More Than Code: It's Understanding the Business Problem.</a:t>
            </a:r>
          </a:p>
          <a:p>
            <a:pPr lvl="1">
              <a:buClr>
                <a:schemeClr val="tx1"/>
              </a:buClr>
              <a:buFont typeface="Arial" panose="020F0502020204030204" pitchFamily="34" charset="0"/>
              <a:buChar char="•"/>
            </a:pPr>
            <a:r>
              <a:rPr lang="en-US"/>
              <a:t>We learned that the most impactful solutions come from deeply understanding the "why" behind a task—whether it's saving an engineer's time or ensuring compliance for an audit.</a:t>
            </a:r>
          </a:p>
          <a:p>
            <a:pPr>
              <a:buClr>
                <a:schemeClr val="tx1"/>
              </a:buClr>
              <a:buFont typeface="Arial" panose="020F0502020204030204" pitchFamily="34" charset="0"/>
              <a:buChar char="•"/>
            </a:pPr>
            <a:r>
              <a:rPr lang="en-US" b="1"/>
              <a:t>The Power of Collaboration: Agile, Feedback, and Iteration.</a:t>
            </a:r>
          </a:p>
          <a:p>
            <a:pPr lvl="1">
              <a:buClr>
                <a:schemeClr val="tx1"/>
              </a:buClr>
              <a:buFont typeface="Arial" panose="020F0502020204030204" pitchFamily="34" charset="0"/>
              <a:buChar char="•"/>
            </a:pPr>
            <a:r>
              <a:rPr lang="en-US"/>
              <a:t>Our Agile process taught us that consistent communication and feedback are essential. Great ideas came from our daily stand-ups and sprint demos, not just from working alone.</a:t>
            </a:r>
          </a:p>
          <a:p>
            <a:pPr>
              <a:buClr>
                <a:schemeClr val="tx1"/>
              </a:buClr>
              <a:buFont typeface="Arial" panose="020F0502020204030204" pitchFamily="34" charset="0"/>
              <a:buChar char="•"/>
            </a:pPr>
            <a:r>
              <a:rPr lang="en-US" b="1"/>
              <a:t>Clarity is a Skill: Translating Technical Solutions into Business Value.</a:t>
            </a:r>
          </a:p>
          <a:p>
            <a:pPr lvl="1">
              <a:buClr>
                <a:schemeClr val="tx1"/>
              </a:buClr>
              <a:buFont typeface="Arial" panose="020F0502020204030204" pitchFamily="34" charset="0"/>
              <a:buChar char="•"/>
            </a:pPr>
            <a:r>
              <a:rPr lang="en-US"/>
              <a:t>It's not enough to build a functional tool. We learned the crucial skill of explaining how our technical work solves a business problem, saves money, or reduces risk.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66696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8E4E-E076-A851-BE03-26C36D78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Valuable experience, lasting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1C59C-DEDD-2344-7627-5DE670C1A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  <a:buFont typeface="Arial" panose="020F0502020204030204" pitchFamily="34" charset="0"/>
              <a:buChar char="•"/>
            </a:pPr>
            <a:r>
              <a:rPr lang="en-US" b="1"/>
              <a:t>From Academic Concepts to Real-World Application:</a:t>
            </a:r>
          </a:p>
          <a:p>
            <a:pPr lvl="1">
              <a:buClr>
                <a:schemeClr val="tx1"/>
              </a:buClr>
              <a:buFont typeface="Arial" panose="020F0502020204030204" pitchFamily="34" charset="0"/>
              <a:buChar char="•"/>
            </a:pPr>
            <a:r>
              <a:rPr lang="en-US"/>
              <a:t>This internship allowed us to apply our classroom knowledge to solve complex, "messy" business problems that don't have textbook answers.</a:t>
            </a:r>
          </a:p>
          <a:p>
            <a:pPr>
              <a:buClr>
                <a:schemeClr val="tx1"/>
              </a:buClr>
              <a:buFont typeface="Arial" panose="020F0502020204030204" pitchFamily="34" charset="0"/>
              <a:buChar char="•"/>
            </a:pPr>
            <a:r>
              <a:rPr lang="en-US" b="1"/>
              <a:t>From Isolated Code to Integrated Systems:</a:t>
            </a:r>
          </a:p>
          <a:p>
            <a:pPr lvl="1">
              <a:buClr>
                <a:schemeClr val="tx1"/>
              </a:buClr>
              <a:buFont typeface="Arial" panose="020F0502020204030204" pitchFamily="34" charset="0"/>
              <a:buChar char="•"/>
            </a:pPr>
            <a:r>
              <a:rPr lang="en-US"/>
              <a:t>We learned how to build solutions that operate within a larger business ecosystem, connecting different enterprise tools to create a seamless workflow.</a:t>
            </a:r>
          </a:p>
          <a:p>
            <a:pPr>
              <a:buClr>
                <a:schemeClr val="tx1"/>
              </a:buClr>
              <a:buFont typeface="Arial" panose="020F0502020204030204" pitchFamily="34" charset="0"/>
              <a:buChar char="•"/>
            </a:pPr>
            <a:r>
              <a:rPr lang="en-US" b="1"/>
              <a:t>From Learning to Delivering Tangible Impact:</a:t>
            </a:r>
          </a:p>
          <a:p>
            <a:pPr lvl="1">
              <a:buClr>
                <a:schemeClr val="tx1"/>
              </a:buClr>
              <a:buFont typeface="Arial" panose="020F0502020204030204" pitchFamily="34" charset="0"/>
              <a:buChar char="•"/>
            </a:pPr>
            <a:r>
              <a:rPr lang="en-US"/>
              <a:t>We didn't just complete assignments; we built and delivered automation tools that directly improve efficiency, reduce errors, and provide measurable value to Yazaki.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40289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B28E-4716-F568-6AE6-4F84792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B623-FEC9-A4D7-9685-7734BF0E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57387"/>
            <a:ext cx="11430000" cy="2943225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Our sincere thanks to our managers, </a:t>
            </a:r>
            <a:r>
              <a:rPr lang="en-US" b="1"/>
              <a:t>Hussain Darwish</a:t>
            </a:r>
            <a:r>
              <a:rPr lang="en-US"/>
              <a:t> and </a:t>
            </a:r>
            <a:r>
              <a:rPr lang="en-US" b="1"/>
              <a:t>Hector Robledo</a:t>
            </a:r>
            <a:r>
              <a:rPr lang="en-US"/>
              <a:t>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/>
          </a:p>
          <a:p>
            <a:pPr algn="ctr">
              <a:buFont typeface="Arial" panose="020B0604020202020204" pitchFamily="34" charset="0"/>
              <a:buChar char="•"/>
            </a:pPr>
            <a:endParaRPr lang="en-US"/>
          </a:p>
          <a:p>
            <a:pPr marL="0" indent="0" algn="ctr">
              <a:buNone/>
            </a:pPr>
            <a:r>
              <a:rPr lang="en-US"/>
              <a:t>A special thank you to our mentors and team members for their guidance and support.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/>
          </a:p>
          <a:p>
            <a:pPr algn="ctr">
              <a:buFont typeface="Arial" panose="020B0604020202020204" pitchFamily="34" charset="0"/>
              <a:buChar char="•"/>
            </a:pPr>
            <a:endParaRPr lang="en-US"/>
          </a:p>
          <a:p>
            <a:pPr marL="0" indent="0" algn="ctr">
              <a:buNone/>
            </a:pPr>
            <a:r>
              <a:rPr lang="en-US"/>
              <a:t>Thank you to the entire EI Software and Core Engineering teams.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32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CF4E5-13A4-4993-99BB-43326672C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for your attention!</a:t>
            </a:r>
            <a:br>
              <a:rPr lang="en-US"/>
            </a:br>
            <a:br>
              <a:rPr lang="en-US"/>
            </a:br>
            <a:r>
              <a:rPr lang="en-US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7009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4D09-A6F2-7A79-D6E3-865A927E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approach: working with agile &amp;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D66E-1F78-9825-09ED-4659DA18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b="1"/>
              <a:t>Our Framework:</a:t>
            </a:r>
            <a:r>
              <a:rPr lang="en-US"/>
              <a:t> To guide our work and ensure success, our team adopted the Agile Scrum framework, a standard in modern software development.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/>
              <a:t>Our Process Included: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>
              <a:buFont typeface="Arial" panose="020F0502020204030204" pitchFamily="34" charset="0"/>
              <a:buChar char="•"/>
            </a:pPr>
            <a:r>
              <a:rPr lang="en-US" b="1"/>
              <a:t>Sprints:</a:t>
            </a:r>
            <a:r>
              <a:rPr lang="en-US"/>
              <a:t> We organized our work into focused cycles, allowing us to deliver value incrementally.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>
              <a:buFont typeface="Arial" panose="020F0502020204030204" pitchFamily="34" charset="0"/>
              <a:buChar char="•"/>
            </a:pPr>
            <a:r>
              <a:rPr lang="en-US" b="1"/>
              <a:t>Daily Scrums:</a:t>
            </a:r>
            <a:r>
              <a:rPr lang="en-US"/>
              <a:t> These daily check-ins kept us synchronized, aligned, and helped us quickly resolve any roadblocks.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>
              <a:buFont typeface="Arial" panose="020F0502020204030204" pitchFamily="34" charset="0"/>
              <a:buChar char="•"/>
            </a:pPr>
            <a:r>
              <a:rPr lang="en-US" b="1"/>
              <a:t>Sprint Demos &amp; Retrospectives:</a:t>
            </a:r>
            <a:r>
              <a:rPr lang="en-US"/>
              <a:t> Regular demos to our manager ensured we were on the right track, while retrospectives helped us continuously improve our teamwork and processes.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b="1"/>
              <a:t>Why This Mattered: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>
              <a:buFont typeface="Arial" panose="020F0502020204030204" pitchFamily="34" charset="0"/>
              <a:buChar char="•"/>
            </a:pPr>
            <a:r>
              <a:rPr lang="en-US"/>
              <a:t>This structured approach provided the clarity and organization needed to tackle multiple complex projects simultaneously.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>
              <a:buFont typeface="Arial" panose="020F0502020204030204" pitchFamily="34" charset="0"/>
              <a:buChar char="•"/>
            </a:pPr>
            <a:r>
              <a:rPr lang="en-US"/>
              <a:t>It fostered constant communication and a collaborative team environment.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3510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3D82D1E-D94F-FFCD-98E4-6B9D2A2AC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5892800"/>
            <a:ext cx="10591800" cy="500063"/>
          </a:xfrm>
        </p:spPr>
        <p:txBody>
          <a:bodyPr/>
          <a:lstStyle/>
          <a:p>
            <a:r>
              <a:rPr lang="en-US"/>
              <a:t>Applying the Agile framework to manage multiple complex projects and deliver consistent value.</a:t>
            </a:r>
          </a:p>
        </p:txBody>
      </p:sp>
      <p:pic>
        <p:nvPicPr>
          <p:cNvPr id="7" name="Content Placeholder 3" descr="A diagram of a scrum process&#10;&#10;AI-generated content may be incorrect.">
            <a:extLst>
              <a:ext uri="{FF2B5EF4-FFF2-40B4-BE49-F238E27FC236}">
                <a16:creationId xmlns:a16="http://schemas.microsoft.com/office/drawing/2014/main" id="{F0AF8D9C-E47E-E6C3-FC49-9A2C3BCA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560284"/>
            <a:ext cx="8127360" cy="53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9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3863242-FE20-99F8-46EE-0589852B5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606A80"/>
                </a:solidFill>
                <a:ea typeface="Calibri"/>
                <a:cs typeface="Calibri"/>
              </a:rPr>
              <a:t> Parsing, Tracking and Storing Compliance Data with </a:t>
            </a:r>
            <a:r>
              <a:rPr lang="en-US" err="1">
                <a:solidFill>
                  <a:srgbClr val="606A80"/>
                </a:solidFill>
                <a:ea typeface="Calibri"/>
                <a:cs typeface="Calibri"/>
              </a:rPr>
              <a:t>QAVerify</a:t>
            </a:r>
            <a:r>
              <a:rPr lang="en-US">
                <a:solidFill>
                  <a:srgbClr val="606A80"/>
                </a:solidFill>
                <a:ea typeface="Calibri"/>
                <a:cs typeface="Calibri"/>
              </a:rPr>
              <a:t> Reports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FAE8A9-7A6E-D844-925B-ECA0BF41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692" y="2658268"/>
            <a:ext cx="6077357" cy="681367"/>
          </a:xfrm>
        </p:spPr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>
                <a:ea typeface="Calibri"/>
                <a:cs typeface="Calibri"/>
              </a:rPr>
              <a:t>Automating Compliance Tracking</a:t>
            </a:r>
          </a:p>
        </p:txBody>
      </p:sp>
    </p:spTree>
    <p:extLst>
      <p:ext uri="{BB962C8B-B14F-4D97-AF65-F5344CB8AC3E}">
        <p14:creationId xmlns:p14="http://schemas.microsoft.com/office/powerpoint/2010/main" val="116734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B712-6D46-C332-7A18-9F6EF509F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12528"/>
            <a:ext cx="8345487" cy="323294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ea typeface="Calibri" panose="020F0502020204030204"/>
                <a:cs typeface="Calibri" panose="020F0502020204030204"/>
              </a:rPr>
              <a:t>What is QAC/QAV?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solidFill>
                <a:srgbClr val="303540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How do we track code compliance over time?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Are we improving from one baseline to the next?</a:t>
            </a:r>
          </a:p>
          <a:p>
            <a:pPr>
              <a:buFont typeface="Arial" panose="020F0502020204030204" pitchFamily="34" charset="0"/>
              <a:buChar char="•"/>
            </a:pPr>
            <a:endParaRPr lang="en-US" sz="240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Why does this take so long to trace manually?</a:t>
            </a:r>
            <a:endParaRPr lang="en-US" sz="2400">
              <a:ea typeface="Calibri"/>
              <a:cs typeface="Calibri"/>
            </a:endParaRPr>
          </a:p>
        </p:txBody>
      </p:sp>
      <p:pic>
        <p:nvPicPr>
          <p:cNvPr id="6" name="Picture 5" descr="A logo with a red swoosh&#10;&#10;AI-generated content may be incorrect.">
            <a:extLst>
              <a:ext uri="{FF2B5EF4-FFF2-40B4-BE49-F238E27FC236}">
                <a16:creationId xmlns:a16="http://schemas.microsoft.com/office/drawing/2014/main" id="{41504E05-090C-8A79-C806-98A99A4D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007" y="1754039"/>
            <a:ext cx="2809875" cy="714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4291F2-D141-B89B-73EA-003CBA93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1935"/>
            <a:ext cx="8872182" cy="512161"/>
          </a:xfrm>
        </p:spPr>
        <p:txBody>
          <a:bodyPr>
            <a:noAutofit/>
          </a:bodyPr>
          <a:lstStyle/>
          <a:p>
            <a:r>
              <a:rPr lang="en-US" err="1">
                <a:ea typeface="Calibri"/>
                <a:cs typeface="Calibri"/>
              </a:rPr>
              <a:t>Qav</a:t>
            </a:r>
            <a:r>
              <a:rPr lang="en-US">
                <a:ea typeface="Calibri"/>
                <a:cs typeface="Calibri"/>
              </a:rPr>
              <a:t>/</a:t>
            </a:r>
            <a:r>
              <a:rPr lang="en-US" err="1">
                <a:ea typeface="Calibri"/>
                <a:cs typeface="Calibri"/>
              </a:rPr>
              <a:t>qac</a:t>
            </a:r>
            <a:r>
              <a:rPr lang="en-US">
                <a:ea typeface="Calibri"/>
                <a:cs typeface="Calibri"/>
              </a:rPr>
              <a:t> overview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9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azaki 2021">
      <a:dk1>
        <a:sysClr val="windowText" lastClr="000000"/>
      </a:dk1>
      <a:lt1>
        <a:sysClr val="window" lastClr="FFFFFF"/>
      </a:lt1>
      <a:dk2>
        <a:srgbClr val="D82527"/>
      </a:dk2>
      <a:lt2>
        <a:srgbClr val="E7E6E6"/>
      </a:lt2>
      <a:accent1>
        <a:srgbClr val="DBDEE4"/>
      </a:accent1>
      <a:accent2>
        <a:srgbClr val="7091A7"/>
      </a:accent2>
      <a:accent3>
        <a:srgbClr val="3667A2"/>
      </a:accent3>
      <a:accent4>
        <a:srgbClr val="8FC975"/>
      </a:accent4>
      <a:accent5>
        <a:srgbClr val="FFC000"/>
      </a:accent5>
      <a:accent6>
        <a:srgbClr val="F2F6F9"/>
      </a:accent6>
      <a:hlink>
        <a:srgbClr val="7091A7"/>
      </a:hlink>
      <a:folHlink>
        <a:srgbClr val="3667A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2.potx" id="{C1BF0A40-AD66-4E8F-8E82-2635AB0A8132}" vid="{74C25299-A01B-4FB4-86BF-9B81FBBAB3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6e0716-5cb6-4993-8575-b78a104836d5" xsi:nil="true"/>
    <lcf76f155ced4ddcb4097134ff3c332f xmlns="215e8212-db70-47a2-8355-5a594740419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238829850DD749A7E36848A67BC395" ma:contentTypeVersion="13" ma:contentTypeDescription="Create a new document." ma:contentTypeScope="" ma:versionID="a2e180a724fcbfc83a17c4c25bca18d7">
  <xsd:schema xmlns:xsd="http://www.w3.org/2001/XMLSchema" xmlns:xs="http://www.w3.org/2001/XMLSchema" xmlns:p="http://schemas.microsoft.com/office/2006/metadata/properties" xmlns:ns2="215e8212-db70-47a2-8355-5a5947404194" xmlns:ns3="8de54250-bf7b-4cf4-b65f-b9ff34b523cc" xmlns:ns4="ac6e0716-5cb6-4993-8575-b78a104836d5" targetNamespace="http://schemas.microsoft.com/office/2006/metadata/properties" ma:root="true" ma:fieldsID="f3f8fac0a67ed9d5cb1d20d4fcd12aec" ns2:_="" ns3:_="" ns4:_="">
    <xsd:import namespace="215e8212-db70-47a2-8355-5a5947404194"/>
    <xsd:import namespace="8de54250-bf7b-4cf4-b65f-b9ff34b523cc"/>
    <xsd:import namespace="ac6e0716-5cb6-4993-8575-b78a104836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e8212-db70-47a2-8355-5a59474041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2122672-86a6-462b-a985-18c481245a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54250-bf7b-4cf4-b65f-b9ff34b52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e0716-5cb6-4993-8575-b78a104836d5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f97d1620-231c-4fcf-8640-2b4420e16aa5}" ma:internalName="TaxCatchAll" ma:showField="CatchAllData" ma:web="8de54250-bf7b-4cf4-b65f-b9ff34b523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5D3D62-BF38-4005-9E68-77D16DB4A06B}">
  <ds:schemaRefs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8de54250-bf7b-4cf4-b65f-b9ff34b523cc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c6e0716-5cb6-4993-8575-b78a104836d5"/>
    <ds:schemaRef ds:uri="215e8212-db70-47a2-8355-5a5947404194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A6872AD-50EE-4A27-B8FB-9C1B89DB5071}">
  <ds:schemaRefs>
    <ds:schemaRef ds:uri="215e8212-db70-47a2-8355-5a5947404194"/>
    <ds:schemaRef ds:uri="8de54250-bf7b-4cf4-b65f-b9ff34b523cc"/>
    <ds:schemaRef ds:uri="ac6e0716-5cb6-4993-8575-b78a104836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A0B4B64-F7AB-4D9D-8B2E-CCE397E7A70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ecb0f97-ad14-4987-8c2b-cd2bb4e8208a}" enabled="0" method="" siteId="{7ecb0f97-ad14-4987-8c2b-cd2bb4e8208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2102</Words>
  <Application>Microsoft Office PowerPoint</Application>
  <PresentationFormat>Widescreen</PresentationFormat>
  <Paragraphs>356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Courier New</vt:lpstr>
      <vt:lpstr>Segoe UI</vt:lpstr>
      <vt:lpstr>Times New Roman</vt:lpstr>
      <vt:lpstr>Office Theme</vt:lpstr>
      <vt:lpstr>EI Software &amp; Core Engineering: Summer Internship Projects</vt:lpstr>
      <vt:lpstr>PowerPoint Presentation</vt:lpstr>
      <vt:lpstr>PowerPoint Presentation</vt:lpstr>
      <vt:lpstr>PowerPoint Presentation</vt:lpstr>
      <vt:lpstr>Our Internship Overview: A Focus on Automation</vt:lpstr>
      <vt:lpstr>Our approach: working with agile &amp; scrum</vt:lpstr>
      <vt:lpstr>PowerPoint Presentation</vt:lpstr>
      <vt:lpstr>Automating Compliance Tracking</vt:lpstr>
      <vt:lpstr>Qav/qac overview</vt:lpstr>
      <vt:lpstr>Project goal</vt:lpstr>
      <vt:lpstr>Project goal</vt:lpstr>
      <vt:lpstr>How Did we go about this:</vt:lpstr>
      <vt:lpstr>How Did we go about this:</vt:lpstr>
      <vt:lpstr>How Did we go about this:</vt:lpstr>
      <vt:lpstr>How Did we go about this:</vt:lpstr>
      <vt:lpstr>How Did we go about this:</vt:lpstr>
      <vt:lpstr>PowerPoint Presentation</vt:lpstr>
      <vt:lpstr>PowerPoint Presentation</vt:lpstr>
      <vt:lpstr>PowerPoint Presentation</vt:lpstr>
      <vt:lpstr>Step 3: Populated Tables via C++ Integration</vt:lpstr>
      <vt:lpstr>PowerPoint Presentation</vt:lpstr>
      <vt:lpstr>PowerPoint Presentation</vt:lpstr>
      <vt:lpstr>PowerPoint Presentation</vt:lpstr>
      <vt:lpstr>PowerPoint Presentation</vt:lpstr>
      <vt:lpstr>Streamlining Meeting Documentation</vt:lpstr>
      <vt:lpstr>Outlook -&gt; Windchill Overview</vt:lpstr>
      <vt:lpstr>Outlook -&gt; windchill overview</vt:lpstr>
      <vt:lpstr>Outlook -&gt; windchill overview</vt:lpstr>
      <vt:lpstr>PowerPoint Presentation</vt:lpstr>
      <vt:lpstr>PowerPoint Presentation</vt:lpstr>
      <vt:lpstr>Microsoft Graph Vs Win32</vt:lpstr>
      <vt:lpstr>Outlook -&gt; windchill overview</vt:lpstr>
      <vt:lpstr>Outlook -&gt; windchill overview</vt:lpstr>
      <vt:lpstr>Outlook -&gt; windchill overview</vt:lpstr>
      <vt:lpstr>Results</vt:lpstr>
      <vt:lpstr>Impact</vt:lpstr>
      <vt:lpstr>Automating YC sovs To yna Sovs</vt:lpstr>
      <vt:lpstr>YC SoV -&gt; Yna SOV Overview</vt:lpstr>
      <vt:lpstr>YC SoV -&gt; Yna SOV Overview</vt:lpstr>
      <vt:lpstr>YC SoV -&gt; Yna SOV Overview</vt:lpstr>
      <vt:lpstr>YC SoV -&gt; Yna SOV Overview</vt:lpstr>
      <vt:lpstr>Before</vt:lpstr>
      <vt:lpstr>After</vt:lpstr>
      <vt:lpstr>Pivoting our approach for a simpler solution</vt:lpstr>
      <vt:lpstr>Impact</vt:lpstr>
      <vt:lpstr>Time Threshold reporting</vt:lpstr>
      <vt:lpstr>PowerPoint Presentation</vt:lpstr>
      <vt:lpstr>Step 1: update the udp dashboard</vt:lpstr>
      <vt:lpstr>Step 1: update the udp dashboard</vt:lpstr>
      <vt:lpstr>Step 1: update the udp dashboard</vt:lpstr>
      <vt:lpstr>Step 2: The power of Automation</vt:lpstr>
      <vt:lpstr>Step 2: The power of Automation</vt:lpstr>
      <vt:lpstr>Step 2: The power of Automation</vt:lpstr>
      <vt:lpstr>Step 2: The power of Automation</vt:lpstr>
      <vt:lpstr>Impact</vt:lpstr>
      <vt:lpstr>Our Key Lessons Learned</vt:lpstr>
      <vt:lpstr>Valuable experience, lasting impact</vt:lpstr>
      <vt:lpstr>Special Thanks</vt:lpstr>
      <vt:lpstr>Thank you for your attention!  Any Questions?</vt:lpstr>
    </vt:vector>
  </TitlesOfParts>
  <Company>Yazaki Systems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Urdangarin</dc:creator>
  <cp:keywords>CONFIDENTIAL</cp:keywords>
  <cp:lastModifiedBy>Charles Beck</cp:lastModifiedBy>
  <cp:revision>2</cp:revision>
  <dcterms:created xsi:type="dcterms:W3CDTF">2022-01-22T17:45:00Z</dcterms:created>
  <dcterms:modified xsi:type="dcterms:W3CDTF">2025-08-15T17:48:59Z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0x01010054238829850DD749A7E36848A67BC395</vt:lpwstr>
  </property>
</Properties>
</file>