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67" r:id="rId6"/>
    <p:sldId id="273" r:id="rId7"/>
    <p:sldId id="274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79C616-B088-2843-DC4D-DED61B841B60}" name="Maggi, Mathieu" initials="MM" userId="S::mathieu.maggi@yazaki-europe.com::2cff4afa-ae28-416b-9a63-8d6d106f731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ink, Christian" initials="ZC" lastIdx="1" clrIdx="0">
    <p:extLst>
      <p:ext uri="{19B8F6BF-5375-455C-9EA6-DF929625EA0E}">
        <p15:presenceInfo xmlns:p15="http://schemas.microsoft.com/office/powerpoint/2012/main" userId="S::Christian.Zink@yazaki-europe.com::d11b38e0-52fb-42bc-bc34-af4fba6fb3b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6F9"/>
    <a:srgbClr val="7094AA"/>
    <a:srgbClr val="B5C8D3"/>
    <a:srgbClr val="5E6D82"/>
    <a:srgbClr val="D5E2EA"/>
    <a:srgbClr val="CC99FF"/>
    <a:srgbClr val="C1C7D1"/>
    <a:srgbClr val="280050"/>
    <a:srgbClr val="9A3E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7530D4-C3ED-4EA2-AFAE-1206C3AB2046}" v="2" dt="2025-06-07T11:26:27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ka Ravulakole" userId="83a201ab-d3be-44f9-b9b5-1c7b2e0e18c1" providerId="ADAL" clId="{E97530D4-C3ED-4EA2-AFAE-1206C3AB2046}"/>
    <pc:docChg chg="undo custSel addSld delSld modSld">
      <pc:chgData name="Monika Ravulakole" userId="83a201ab-d3be-44f9-b9b5-1c7b2e0e18c1" providerId="ADAL" clId="{E97530D4-C3ED-4EA2-AFAE-1206C3AB2046}" dt="2025-06-07T11:29:37.831" v="119" actId="47"/>
      <pc:docMkLst>
        <pc:docMk/>
      </pc:docMkLst>
      <pc:sldChg chg="modSp">
        <pc:chgData name="Monika Ravulakole" userId="83a201ab-d3be-44f9-b9b5-1c7b2e0e18c1" providerId="ADAL" clId="{E97530D4-C3ED-4EA2-AFAE-1206C3AB2046}" dt="2025-06-07T11:26:15.203" v="0"/>
        <pc:sldMkLst>
          <pc:docMk/>
          <pc:sldMk cId="2654206044" sldId="256"/>
        </pc:sldMkLst>
        <pc:spChg chg="mod">
          <ac:chgData name="Monika Ravulakole" userId="83a201ab-d3be-44f9-b9b5-1c7b2e0e18c1" providerId="ADAL" clId="{E97530D4-C3ED-4EA2-AFAE-1206C3AB2046}" dt="2025-06-07T11:26:15.203" v="0"/>
          <ac:spMkLst>
            <pc:docMk/>
            <pc:sldMk cId="2654206044" sldId="256"/>
            <ac:spMk id="2" creationId="{508FE17A-7D37-4941-9A2D-D25218B91EB3}"/>
          </ac:spMkLst>
        </pc:spChg>
      </pc:sldChg>
      <pc:sldChg chg="add del">
        <pc:chgData name="Monika Ravulakole" userId="83a201ab-d3be-44f9-b9b5-1c7b2e0e18c1" providerId="ADAL" clId="{E97530D4-C3ED-4EA2-AFAE-1206C3AB2046}" dt="2025-06-07T11:29:37.831" v="119" actId="47"/>
        <pc:sldMkLst>
          <pc:docMk/>
          <pc:sldMk cId="4070093214" sldId="266"/>
        </pc:sldMkLst>
      </pc:sldChg>
      <pc:sldChg chg="modSp mod">
        <pc:chgData name="Monika Ravulakole" userId="83a201ab-d3be-44f9-b9b5-1c7b2e0e18c1" providerId="ADAL" clId="{E97530D4-C3ED-4EA2-AFAE-1206C3AB2046}" dt="2025-06-07T11:28:10.761" v="81" actId="20577"/>
        <pc:sldMkLst>
          <pc:docMk/>
          <pc:sldMk cId="2427477324" sldId="267"/>
        </pc:sldMkLst>
        <pc:spChg chg="mod">
          <ac:chgData name="Monika Ravulakole" userId="83a201ab-d3be-44f9-b9b5-1c7b2e0e18c1" providerId="ADAL" clId="{E97530D4-C3ED-4EA2-AFAE-1206C3AB2046}" dt="2025-06-07T11:28:10.761" v="81" actId="20577"/>
          <ac:spMkLst>
            <pc:docMk/>
            <pc:sldMk cId="2427477324" sldId="267"/>
            <ac:spMk id="5" creationId="{241F9BEE-D321-2193-187E-0728F155B836}"/>
          </ac:spMkLst>
        </pc:spChg>
      </pc:sldChg>
      <pc:sldChg chg="del">
        <pc:chgData name="Monika Ravulakole" userId="83a201ab-d3be-44f9-b9b5-1c7b2e0e18c1" providerId="ADAL" clId="{E97530D4-C3ED-4EA2-AFAE-1206C3AB2046}" dt="2025-06-07T11:29:33.675" v="114" actId="47"/>
        <pc:sldMkLst>
          <pc:docMk/>
          <pc:sldMk cId="1141465830" sldId="268"/>
        </pc:sldMkLst>
      </pc:sldChg>
      <pc:sldChg chg="del">
        <pc:chgData name="Monika Ravulakole" userId="83a201ab-d3be-44f9-b9b5-1c7b2e0e18c1" providerId="ADAL" clId="{E97530D4-C3ED-4EA2-AFAE-1206C3AB2046}" dt="2025-06-07T11:29:33.990" v="115" actId="47"/>
        <pc:sldMkLst>
          <pc:docMk/>
          <pc:sldMk cId="2976080019" sldId="269"/>
        </pc:sldMkLst>
      </pc:sldChg>
      <pc:sldChg chg="del">
        <pc:chgData name="Monika Ravulakole" userId="83a201ab-d3be-44f9-b9b5-1c7b2e0e18c1" providerId="ADAL" clId="{E97530D4-C3ED-4EA2-AFAE-1206C3AB2046}" dt="2025-06-07T11:29:34.293" v="116" actId="47"/>
        <pc:sldMkLst>
          <pc:docMk/>
          <pc:sldMk cId="32870017" sldId="270"/>
        </pc:sldMkLst>
      </pc:sldChg>
      <pc:sldChg chg="del">
        <pc:chgData name="Monika Ravulakole" userId="83a201ab-d3be-44f9-b9b5-1c7b2e0e18c1" providerId="ADAL" clId="{E97530D4-C3ED-4EA2-AFAE-1206C3AB2046}" dt="2025-06-07T11:29:31.111" v="109" actId="47"/>
        <pc:sldMkLst>
          <pc:docMk/>
          <pc:sldMk cId="619298045" sldId="271"/>
        </pc:sldMkLst>
      </pc:sldChg>
      <pc:sldChg chg="del">
        <pc:chgData name="Monika Ravulakole" userId="83a201ab-d3be-44f9-b9b5-1c7b2e0e18c1" providerId="ADAL" clId="{E97530D4-C3ED-4EA2-AFAE-1206C3AB2046}" dt="2025-06-07T11:29:31.742" v="110" actId="47"/>
        <pc:sldMkLst>
          <pc:docMk/>
          <pc:sldMk cId="1340031318" sldId="272"/>
        </pc:sldMkLst>
      </pc:sldChg>
      <pc:sldChg chg="modSp mod">
        <pc:chgData name="Monika Ravulakole" userId="83a201ab-d3be-44f9-b9b5-1c7b2e0e18c1" providerId="ADAL" clId="{E97530D4-C3ED-4EA2-AFAE-1206C3AB2046}" dt="2025-06-07T11:29:25.292" v="107" actId="20577"/>
        <pc:sldMkLst>
          <pc:docMk/>
          <pc:sldMk cId="2889896626" sldId="273"/>
        </pc:sldMkLst>
        <pc:spChg chg="mod">
          <ac:chgData name="Monika Ravulakole" userId="83a201ab-d3be-44f9-b9b5-1c7b2e0e18c1" providerId="ADAL" clId="{E97530D4-C3ED-4EA2-AFAE-1206C3AB2046}" dt="2025-06-07T11:29:25.292" v="107" actId="20577"/>
          <ac:spMkLst>
            <pc:docMk/>
            <pc:sldMk cId="2889896626" sldId="273"/>
            <ac:spMk id="2" creationId="{15E27F27-AAAB-4F47-90B0-683B0DC5AA53}"/>
          </ac:spMkLst>
        </pc:spChg>
        <pc:spChg chg="mod">
          <ac:chgData name="Monika Ravulakole" userId="83a201ab-d3be-44f9-b9b5-1c7b2e0e18c1" providerId="ADAL" clId="{E97530D4-C3ED-4EA2-AFAE-1206C3AB2046}" dt="2025-06-07T11:29:16.993" v="106" actId="20577"/>
          <ac:spMkLst>
            <pc:docMk/>
            <pc:sldMk cId="2889896626" sldId="273"/>
            <ac:spMk id="3" creationId="{AD4C4615-08B4-F386-76A1-057D2F158F74}"/>
          </ac:spMkLst>
        </pc:spChg>
      </pc:sldChg>
      <pc:sldChg chg="del">
        <pc:chgData name="Monika Ravulakole" userId="83a201ab-d3be-44f9-b9b5-1c7b2e0e18c1" providerId="ADAL" clId="{E97530D4-C3ED-4EA2-AFAE-1206C3AB2046}" dt="2025-06-07T11:29:32.903" v="112" actId="47"/>
        <pc:sldMkLst>
          <pc:docMk/>
          <pc:sldMk cId="2801985932" sldId="274"/>
        </pc:sldMkLst>
      </pc:sldChg>
      <pc:sldChg chg="del">
        <pc:chgData name="Monika Ravulakole" userId="83a201ab-d3be-44f9-b9b5-1c7b2e0e18c1" providerId="ADAL" clId="{E97530D4-C3ED-4EA2-AFAE-1206C3AB2046}" dt="2025-06-07T11:29:33.252" v="113" actId="47"/>
        <pc:sldMkLst>
          <pc:docMk/>
          <pc:sldMk cId="3965300470" sldId="275"/>
        </pc:sldMkLst>
      </pc:sldChg>
      <pc:sldChg chg="del">
        <pc:chgData name="Monika Ravulakole" userId="83a201ab-d3be-44f9-b9b5-1c7b2e0e18c1" providerId="ADAL" clId="{E97530D4-C3ED-4EA2-AFAE-1206C3AB2046}" dt="2025-06-07T11:29:34.527" v="117" actId="47"/>
        <pc:sldMkLst>
          <pc:docMk/>
          <pc:sldMk cId="710229966" sldId="282"/>
        </pc:sldMkLst>
      </pc:sldChg>
      <pc:sldChg chg="del">
        <pc:chgData name="Monika Ravulakole" userId="83a201ab-d3be-44f9-b9b5-1c7b2e0e18c1" providerId="ADAL" clId="{E97530D4-C3ED-4EA2-AFAE-1206C3AB2046}" dt="2025-06-07T11:29:30.138" v="108" actId="47"/>
        <pc:sldMkLst>
          <pc:docMk/>
          <pc:sldMk cId="1746395623" sldId="284"/>
        </pc:sldMkLst>
      </pc:sldChg>
      <pc:sldChg chg="del">
        <pc:chgData name="Monika Ravulakole" userId="83a201ab-d3be-44f9-b9b5-1c7b2e0e18c1" providerId="ADAL" clId="{E97530D4-C3ED-4EA2-AFAE-1206C3AB2046}" dt="2025-06-07T11:29:32.357" v="111" actId="47"/>
        <pc:sldMkLst>
          <pc:docMk/>
          <pc:sldMk cId="2590388257" sldId="2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4533-E609-4E6F-992E-F771662914D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BFD872-BF33-463A-8D6C-8259500C7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15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950F65-8EB3-4E28-9223-593FCC49A8BA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71FB9-E657-47E5-8BC7-C7202E9EEC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891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1"/>
          <p:cNvSpPr txBox="1">
            <a:spLocks noChangeArrowheads="1"/>
          </p:cNvSpPr>
          <p:nvPr userDrawn="1"/>
        </p:nvSpPr>
        <p:spPr bwMode="auto">
          <a:xfrm>
            <a:off x="4242435" y="209053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defPPr>
              <a:defRPr lang="en-US"/>
            </a:defPPr>
            <a:lvl1pPr eaLnBrk="0" hangingPunct="0">
              <a:defRPr kumimoji="1" sz="900" b="1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pPr lvl="0" algn="r"/>
            <a:r>
              <a:rPr lang="en-US" dirty="0"/>
              <a:t>ALL RIGHTS RESERVED  /  CONFIDENTIAL  /  DO NOT DISTRIBUTE  / © 2021 Yazaki North America Inc.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844146" y="1696020"/>
            <a:ext cx="4966854" cy="2181554"/>
          </a:xfrm>
        </p:spPr>
        <p:txBody>
          <a:bodyPr anchor="b">
            <a:noAutofit/>
          </a:bodyPr>
          <a:lstStyle>
            <a:lvl1pPr algn="l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44145" y="3940863"/>
            <a:ext cx="4064001" cy="703053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&amp; Title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6844145" y="3875310"/>
            <a:ext cx="4064001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1.t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3899" y="6113312"/>
            <a:ext cx="2143457" cy="295426"/>
          </a:xfrm>
          <a:prstGeom prst="rect">
            <a:avLst/>
          </a:prstGeom>
          <a:ln w="12700"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2C7F92-2595-450A-BA83-AC149A366B0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845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369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1273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76DE392-6A9E-493D-ABB3-3ABE04D1E937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14" name="Rectangle 14">
              <a:extLst>
                <a:ext uri="{FF2B5EF4-FFF2-40B4-BE49-F238E27FC236}">
                  <a16:creationId xmlns:a16="http://schemas.microsoft.com/office/drawing/2014/main" id="{72300ABD-21A5-4695-8FD0-6A0C62BFDBB9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 dirty="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D385A11-5B6C-4784-80D8-02BF0848E3B0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F7DF68A-112B-4805-B8CD-C57612B359A6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CFAEF97-D599-4D6F-8566-45CA2BB1FB53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AD55DDB4-0856-4D57-B4D0-ED20DD4F34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rgbClr val="7094AA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77142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06107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BE089C-4839-4B44-A969-DBB97B2BA5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AA2484-8715-497F-976F-73784CDF312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20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tter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F66FF-430C-464D-A7EC-9E4A47D2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80662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atter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6F374-AE43-4BD2-8A26-3119D27EDF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553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atter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AF66FF-430C-464D-A7EC-9E4A47D2C8C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547867-ACBB-41D7-8AA5-63F5B1551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1048" y="1028700"/>
            <a:ext cx="7899952" cy="5410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0208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atter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6F374-AE43-4BD2-8A26-3119D27EDF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E7AB7A-55F4-4CAD-AA78-5277F5197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028700"/>
            <a:ext cx="7386430" cy="54102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789152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_ Cont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AF2A4D-E424-4E6B-8387-C0E446DC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9804-5689-4688-8659-D6596F64DC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  <p:sp>
        <p:nvSpPr>
          <p:cNvPr id="16" name="Title 3">
            <a:extLst>
              <a:ext uri="{FF2B5EF4-FFF2-40B4-BE49-F238E27FC236}">
                <a16:creationId xmlns:a16="http://schemas.microsoft.com/office/drawing/2014/main" id="{D032EF93-6D81-441A-ABCD-1FBEA78E5D96}"/>
              </a:ext>
            </a:extLst>
          </p:cNvPr>
          <p:cNvSpPr txBox="1">
            <a:spLocks/>
          </p:cNvSpPr>
          <p:nvPr userDrawn="1"/>
        </p:nvSpPr>
        <p:spPr>
          <a:xfrm>
            <a:off x="4283393" y="2729166"/>
            <a:ext cx="6077357" cy="6998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i="0" kern="1200" cap="all" baseline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sz="2400" b="1" i="0" kern="1200" cap="all" baseline="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Thank you for your attention</a:t>
            </a:r>
          </a:p>
        </p:txBody>
      </p:sp>
      <p:sp>
        <p:nvSpPr>
          <p:cNvPr id="17" name="Subtitle 4">
            <a:extLst>
              <a:ext uri="{FF2B5EF4-FFF2-40B4-BE49-F238E27FC236}">
                <a16:creationId xmlns:a16="http://schemas.microsoft.com/office/drawing/2014/main" id="{03C8B3B4-7DA6-415C-BEA0-B31AACA57A6B}"/>
              </a:ext>
            </a:extLst>
          </p:cNvPr>
          <p:cNvSpPr txBox="1">
            <a:spLocks/>
          </p:cNvSpPr>
          <p:nvPr userDrawn="1"/>
        </p:nvSpPr>
        <p:spPr>
          <a:xfrm>
            <a:off x="4427560" y="3470899"/>
            <a:ext cx="5933190" cy="350427"/>
          </a:xfrm>
          <a:prstGeom prst="rect">
            <a:avLst/>
          </a:prstGeom>
        </p:spPr>
        <p:txBody>
          <a:bodyPr lIns="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2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20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8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6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Calibri" panose="020F0502020204030204" pitchFamily="34" charset="0"/>
              <a:buChar char="&gt;"/>
              <a:defRPr sz="1600" kern="1200">
                <a:solidFill>
                  <a:schemeClr val="accent1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400" i="1" dirty="0">
                <a:solidFill>
                  <a:schemeClr val="accent1">
                    <a:lumMod val="50000"/>
                  </a:schemeClr>
                </a:solidFill>
              </a:rPr>
              <a:t>In case of questions please do not hesitate to contact:</a:t>
            </a:r>
          </a:p>
        </p:txBody>
      </p:sp>
      <p:pic>
        <p:nvPicPr>
          <p:cNvPr id="18" name="Graphic 17" descr="Employee badge">
            <a:extLst>
              <a:ext uri="{FF2B5EF4-FFF2-40B4-BE49-F238E27FC236}">
                <a16:creationId xmlns:a16="http://schemas.microsoft.com/office/drawing/2014/main" id="{35B81D0D-0126-4733-B642-7019ABC8B1F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27560" y="3906015"/>
            <a:ext cx="264988" cy="26498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5E5B8F5-867C-43CA-BF56-957200E57389}"/>
              </a:ext>
            </a:extLst>
          </p:cNvPr>
          <p:cNvSpPr txBox="1"/>
          <p:nvPr userDrawn="1"/>
        </p:nvSpPr>
        <p:spPr>
          <a:xfrm>
            <a:off x="4692548" y="3884620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0" name="Graphic 19" descr="Smart Phone">
            <a:extLst>
              <a:ext uri="{FF2B5EF4-FFF2-40B4-BE49-F238E27FC236}">
                <a16:creationId xmlns:a16="http://schemas.microsoft.com/office/drawing/2014/main" id="{C954D8F9-5837-4B81-9F35-4D3A913BDEE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427560" y="4380188"/>
            <a:ext cx="264988" cy="264988"/>
          </a:xfrm>
          <a:prstGeom prst="rect">
            <a:avLst/>
          </a:prstGeom>
        </p:spPr>
      </p:pic>
      <p:pic>
        <p:nvPicPr>
          <p:cNvPr id="22" name="Graphic 21" descr="Send">
            <a:extLst>
              <a:ext uri="{FF2B5EF4-FFF2-40B4-BE49-F238E27FC236}">
                <a16:creationId xmlns:a16="http://schemas.microsoft.com/office/drawing/2014/main" id="{E4F1B1C8-35A1-410C-A4FA-7EC62B44CC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27560" y="4854361"/>
            <a:ext cx="264988" cy="26498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8E495E-C32F-46DF-9DC2-0AA48B604F1E}"/>
              </a:ext>
            </a:extLst>
          </p:cNvPr>
          <p:cNvSpPr txBox="1"/>
          <p:nvPr userDrawn="1"/>
        </p:nvSpPr>
        <p:spPr>
          <a:xfrm>
            <a:off x="4692548" y="4358793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0EE642-C447-4A77-A129-99A176E3391E}"/>
              </a:ext>
            </a:extLst>
          </p:cNvPr>
          <p:cNvSpPr txBox="1"/>
          <p:nvPr userDrawn="1"/>
        </p:nvSpPr>
        <p:spPr>
          <a:xfrm>
            <a:off x="4692548" y="4832966"/>
            <a:ext cx="26498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|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DF1EB-DBAC-495C-A7ED-BC9B7B2525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74818" y="3886452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(your name here)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142770D0-B9BD-4E00-869E-CB2CA9585A9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874818" y="4358693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(your phone number here)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F87F6D41-C079-4D8B-8A59-752B756E55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74818" y="4835130"/>
            <a:ext cx="4502150" cy="307975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buNone/>
              <a:defRPr lang="en-US" sz="1400" b="0" kern="1200" dirty="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(your email here)</a:t>
            </a:r>
          </a:p>
        </p:txBody>
      </p:sp>
    </p:spTree>
    <p:extLst>
      <p:ext uri="{BB962C8B-B14F-4D97-AF65-F5344CB8AC3E}">
        <p14:creationId xmlns:p14="http://schemas.microsoft.com/office/powerpoint/2010/main" val="3415423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-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7321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rgbClr val="7094AA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1734" y="3549556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rgbClr val="5E6D8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&amp; Title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111734" y="3426736"/>
            <a:ext cx="4064001" cy="0"/>
          </a:xfrm>
          <a:prstGeom prst="line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17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 + Patter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97805FCA-2CFD-459A-A11F-A2174C605D0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57371" y="3551820"/>
            <a:ext cx="4064001" cy="703053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Presenter’s Name &amp;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1F181A-7B40-4862-A860-75E4A9E2F330}"/>
              </a:ext>
            </a:extLst>
          </p:cNvPr>
          <p:cNvCxnSpPr/>
          <p:nvPr userDrawn="1"/>
        </p:nvCxnSpPr>
        <p:spPr>
          <a:xfrm>
            <a:off x="5357371" y="3429000"/>
            <a:ext cx="4064001" cy="0"/>
          </a:xfrm>
          <a:prstGeom prst="line">
            <a:avLst/>
          </a:prstGeom>
          <a:ln w="12700">
            <a:solidFill>
              <a:schemeClr val="accent1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E6E4DE01-539A-4BF0-AA85-344DF9E5C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1122363"/>
            <a:ext cx="6077357" cy="2181554"/>
          </a:xfrm>
        </p:spPr>
        <p:txBody>
          <a:bodyPr anchor="b">
            <a:normAutofit/>
          </a:bodyPr>
          <a:lstStyle>
            <a:lvl1pPr algn="ct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885A77-83E7-4ACD-83DA-C85532FFF1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B9602A-1962-4EB2-8726-6C5C84AD07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07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Title Slide + 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3BFD6AA-A6C7-4AAC-AEC3-DB2EDB8BF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50692" y="2338222"/>
            <a:ext cx="6077357" cy="2181554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F2A4D-E424-4E6B-8387-C0E446DC526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3240" y="47730"/>
            <a:ext cx="3801139" cy="68102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A299804-5689-4688-8659-D6596F64DC7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0881" y="2878547"/>
            <a:ext cx="4502670" cy="397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158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9924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846744A9-4FA5-4A3C-9244-45BBC4EF61E7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0756CD-02B3-42C9-BC90-1C1D03E9D583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 dirty="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25DF38C-D4FD-427A-A67A-C10EA1BCE901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56708C88-9C79-4DC8-8764-8EFEDE4E40C0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DBD20848-1E03-4147-8E73-7C72E3050756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28701"/>
            <a:ext cx="11430000" cy="46811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rgbClr val="7094AA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4535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28700"/>
            <a:ext cx="5638800" cy="51482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28700"/>
            <a:ext cx="5638800" cy="51482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62921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Sla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A57548C-3E9B-4823-A88F-0714508D1F48}"/>
              </a:ext>
            </a:extLst>
          </p:cNvPr>
          <p:cNvSpPr/>
          <p:nvPr userDrawn="1"/>
        </p:nvSpPr>
        <p:spPr>
          <a:xfrm flipH="1">
            <a:off x="5412374" y="0"/>
            <a:ext cx="6779626" cy="6857995"/>
          </a:xfrm>
          <a:custGeom>
            <a:avLst/>
            <a:gdLst>
              <a:gd name="connsiteX0" fmla="*/ 0 w 6784340"/>
              <a:gd name="connsiteY0" fmla="*/ 0 h 6857995"/>
              <a:gd name="connsiteX1" fmla="*/ 6784340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  <a:gd name="connsiteX0" fmla="*/ 0 w 6784340"/>
              <a:gd name="connsiteY0" fmla="*/ 5379 h 6863374"/>
              <a:gd name="connsiteX1" fmla="*/ 3987351 w 6784340"/>
              <a:gd name="connsiteY1" fmla="*/ 0 h 6863374"/>
              <a:gd name="connsiteX2" fmla="*/ 6784340 w 6784340"/>
              <a:gd name="connsiteY2" fmla="*/ 6863374 h 6863374"/>
              <a:gd name="connsiteX3" fmla="*/ 0 w 6784340"/>
              <a:gd name="connsiteY3" fmla="*/ 6863374 h 6863374"/>
              <a:gd name="connsiteX4" fmla="*/ 0 w 6784340"/>
              <a:gd name="connsiteY4" fmla="*/ 5379 h 6863374"/>
              <a:gd name="connsiteX0" fmla="*/ 0 w 6784340"/>
              <a:gd name="connsiteY0" fmla="*/ 0 h 6857995"/>
              <a:gd name="connsiteX1" fmla="*/ 5541831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4340" h="6857995">
                <a:moveTo>
                  <a:pt x="0" y="0"/>
                </a:moveTo>
                <a:lnTo>
                  <a:pt x="5541831" y="0"/>
                </a:lnTo>
                <a:lnTo>
                  <a:pt x="6784340" y="6857995"/>
                </a:lnTo>
                <a:lnTo>
                  <a:pt x="0" y="6857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44">
            <a:extLst>
              <a:ext uri="{FF2B5EF4-FFF2-40B4-BE49-F238E27FC236}">
                <a16:creationId xmlns:a16="http://schemas.microsoft.com/office/drawing/2014/main" id="{8D61E4A5-CE91-441F-8086-B4C336770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8F612-E1E7-4D06-B1E5-0864DF37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2"/>
            <a:ext cx="5031374" cy="4719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B92E45-D0C1-47E8-9721-0B9B26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626" y="1719472"/>
            <a:ext cx="5031374" cy="471942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6F8D-D913-4C3D-8B53-353502DE6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15C49-58E8-49CB-AC64-8DD3DC53B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0212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2" name="image1.tif">
            <a:extLst>
              <a:ext uri="{FF2B5EF4-FFF2-40B4-BE49-F238E27FC236}">
                <a16:creationId xmlns:a16="http://schemas.microsoft.com/office/drawing/2014/main" id="{080C4325-6C83-40AC-ACFC-4A65D620AE7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3" name="テキスト ボックス 1">
            <a:extLst>
              <a:ext uri="{FF2B5EF4-FFF2-40B4-BE49-F238E27FC236}">
                <a16:creationId xmlns:a16="http://schemas.microsoft.com/office/drawing/2014/main" id="{8357F330-33D1-48C5-B1C5-44F34DD38E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 dirty="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2880548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Slash +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CA57548C-3E9B-4823-A88F-0714508D1F48}"/>
              </a:ext>
            </a:extLst>
          </p:cNvPr>
          <p:cNvSpPr/>
          <p:nvPr userDrawn="1"/>
        </p:nvSpPr>
        <p:spPr>
          <a:xfrm flipH="1">
            <a:off x="5412374" y="0"/>
            <a:ext cx="6779626" cy="6857995"/>
          </a:xfrm>
          <a:custGeom>
            <a:avLst/>
            <a:gdLst>
              <a:gd name="connsiteX0" fmla="*/ 0 w 6784340"/>
              <a:gd name="connsiteY0" fmla="*/ 0 h 6857995"/>
              <a:gd name="connsiteX1" fmla="*/ 6784340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  <a:gd name="connsiteX0" fmla="*/ 0 w 6784340"/>
              <a:gd name="connsiteY0" fmla="*/ 5379 h 6863374"/>
              <a:gd name="connsiteX1" fmla="*/ 3987351 w 6784340"/>
              <a:gd name="connsiteY1" fmla="*/ 0 h 6863374"/>
              <a:gd name="connsiteX2" fmla="*/ 6784340 w 6784340"/>
              <a:gd name="connsiteY2" fmla="*/ 6863374 h 6863374"/>
              <a:gd name="connsiteX3" fmla="*/ 0 w 6784340"/>
              <a:gd name="connsiteY3" fmla="*/ 6863374 h 6863374"/>
              <a:gd name="connsiteX4" fmla="*/ 0 w 6784340"/>
              <a:gd name="connsiteY4" fmla="*/ 5379 h 6863374"/>
              <a:gd name="connsiteX0" fmla="*/ 0 w 6784340"/>
              <a:gd name="connsiteY0" fmla="*/ 0 h 6857995"/>
              <a:gd name="connsiteX1" fmla="*/ 5541831 w 6784340"/>
              <a:gd name="connsiteY1" fmla="*/ 0 h 6857995"/>
              <a:gd name="connsiteX2" fmla="*/ 6784340 w 6784340"/>
              <a:gd name="connsiteY2" fmla="*/ 6857995 h 6857995"/>
              <a:gd name="connsiteX3" fmla="*/ 0 w 6784340"/>
              <a:gd name="connsiteY3" fmla="*/ 6857995 h 6857995"/>
              <a:gd name="connsiteX4" fmla="*/ 0 w 6784340"/>
              <a:gd name="connsiteY4" fmla="*/ 0 h 6857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4340" h="6857995">
                <a:moveTo>
                  <a:pt x="0" y="0"/>
                </a:moveTo>
                <a:lnTo>
                  <a:pt x="5541831" y="0"/>
                </a:lnTo>
                <a:lnTo>
                  <a:pt x="6784340" y="6857995"/>
                </a:lnTo>
                <a:lnTo>
                  <a:pt x="0" y="68579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E40863-7ACD-4078-9DFC-4B5DA74EBE1F}"/>
              </a:ext>
            </a:extLst>
          </p:cNvPr>
          <p:cNvGrpSpPr/>
          <p:nvPr userDrawn="1"/>
        </p:nvGrpSpPr>
        <p:grpSpPr>
          <a:xfrm>
            <a:off x="277811" y="5892800"/>
            <a:ext cx="11914187" cy="520700"/>
            <a:chOff x="277811" y="5892800"/>
            <a:chExt cx="11914187" cy="520700"/>
          </a:xfrm>
        </p:grpSpPr>
        <p:sp>
          <p:nvSpPr>
            <p:cNvPr id="20" name="Rectangle 14">
              <a:extLst>
                <a:ext uri="{FF2B5EF4-FFF2-40B4-BE49-F238E27FC236}">
                  <a16:creationId xmlns:a16="http://schemas.microsoft.com/office/drawing/2014/main" id="{95BA2C42-E942-41A3-B894-E20C3CD92F74}"/>
                </a:ext>
              </a:extLst>
            </p:cNvPr>
            <p:cNvSpPr/>
            <p:nvPr userDrawn="1"/>
          </p:nvSpPr>
          <p:spPr>
            <a:xfrm>
              <a:off x="277811" y="5892800"/>
              <a:ext cx="11914187" cy="520700"/>
            </a:xfrm>
            <a:custGeom>
              <a:avLst/>
              <a:gdLst>
                <a:gd name="connsiteX0" fmla="*/ 0 w 11064874"/>
                <a:gd name="connsiteY0" fmla="*/ 0 h 520700"/>
                <a:gd name="connsiteX1" fmla="*/ 11064874 w 11064874"/>
                <a:gd name="connsiteY1" fmla="*/ 0 h 520700"/>
                <a:gd name="connsiteX2" fmla="*/ 11064874 w 11064874"/>
                <a:gd name="connsiteY2" fmla="*/ 520700 h 520700"/>
                <a:gd name="connsiteX3" fmla="*/ 0 w 11064874"/>
                <a:gd name="connsiteY3" fmla="*/ 520700 h 520700"/>
                <a:gd name="connsiteX4" fmla="*/ 0 w 11064874"/>
                <a:gd name="connsiteY4" fmla="*/ 0 h 520700"/>
                <a:gd name="connsiteX0" fmla="*/ 0 w 11914187"/>
                <a:gd name="connsiteY0" fmla="*/ 1587 h 520700"/>
                <a:gd name="connsiteX1" fmla="*/ 11914187 w 11914187"/>
                <a:gd name="connsiteY1" fmla="*/ 0 h 520700"/>
                <a:gd name="connsiteX2" fmla="*/ 11914187 w 11914187"/>
                <a:gd name="connsiteY2" fmla="*/ 520700 h 520700"/>
                <a:gd name="connsiteX3" fmla="*/ 849313 w 11914187"/>
                <a:gd name="connsiteY3" fmla="*/ 520700 h 520700"/>
                <a:gd name="connsiteX4" fmla="*/ 0 w 11914187"/>
                <a:gd name="connsiteY4" fmla="*/ 1587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914187" h="520700">
                  <a:moveTo>
                    <a:pt x="0" y="1587"/>
                  </a:moveTo>
                  <a:lnTo>
                    <a:pt x="11914187" y="0"/>
                  </a:lnTo>
                  <a:lnTo>
                    <a:pt x="11914187" y="520700"/>
                  </a:lnTo>
                  <a:lnTo>
                    <a:pt x="849313" y="520700"/>
                  </a:lnTo>
                  <a:lnTo>
                    <a:pt x="0" y="1587"/>
                  </a:lnTo>
                  <a:close/>
                </a:path>
              </a:pathLst>
            </a:custGeom>
            <a:solidFill>
              <a:srgbClr val="D5E2E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lvl="1" algn="l" defTabSz="914400" rtl="0">
                <a:spcBef>
                  <a:spcPts val="0"/>
                </a:spcBef>
                <a:defRPr/>
              </a:pPr>
              <a:endParaRPr lang="en-US" sz="2000" b="1" kern="1200" dirty="0">
                <a:solidFill>
                  <a:schemeClr val="bg1"/>
                </a:solidFill>
                <a:uFillTx/>
                <a:ea typeface="+mn-ea"/>
                <a:cs typeface="+mn-cs"/>
              </a:endParaRPr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77DE621-1187-4235-A15C-4C7997A9AF1E}"/>
                </a:ext>
              </a:extLst>
            </p:cNvPr>
            <p:cNvGrpSpPr/>
            <p:nvPr userDrawn="1"/>
          </p:nvGrpSpPr>
          <p:grpSpPr>
            <a:xfrm>
              <a:off x="466812" y="5945436"/>
              <a:ext cx="752388" cy="377325"/>
              <a:chOff x="-12402001" y="855889"/>
              <a:chExt cx="12178900" cy="6107755"/>
            </a:xfrm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6BA4BDD-C695-4B61-881D-48A71B2A2C36}"/>
                  </a:ext>
                </a:extLst>
              </p:cNvPr>
              <p:cNvSpPr/>
              <p:nvPr userDrawn="1"/>
            </p:nvSpPr>
            <p:spPr>
              <a:xfrm>
                <a:off x="-12402001" y="855889"/>
                <a:ext cx="12178900" cy="610775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ADEA17C9-03D5-4AF2-B12D-871C10E68217}"/>
                  </a:ext>
                </a:extLst>
              </p:cNvPr>
              <p:cNvSpPr/>
              <p:nvPr userDrawn="1"/>
            </p:nvSpPr>
            <p:spPr>
              <a:xfrm>
                <a:off x="-8723313" y="1836738"/>
                <a:ext cx="6337300" cy="3178175"/>
              </a:xfrm>
              <a:custGeom>
                <a:avLst/>
                <a:gdLst>
                  <a:gd name="connsiteX0" fmla="*/ 0 w 6337300"/>
                  <a:gd name="connsiteY0" fmla="*/ 0 h 3178175"/>
                  <a:gd name="connsiteX1" fmla="*/ 6337300 w 6337300"/>
                  <a:gd name="connsiteY1" fmla="*/ 0 h 3178175"/>
                  <a:gd name="connsiteX2" fmla="*/ 5802313 w 6337300"/>
                  <a:gd name="connsiteY2" fmla="*/ 534987 h 3178175"/>
                  <a:gd name="connsiteX3" fmla="*/ 5802313 w 6337300"/>
                  <a:gd name="connsiteY3" fmla="*/ 1555750 h 3178175"/>
                  <a:gd name="connsiteX4" fmla="*/ 5295900 w 6337300"/>
                  <a:gd name="connsiteY4" fmla="*/ 2449512 h 3178175"/>
                  <a:gd name="connsiteX5" fmla="*/ 5483225 w 6337300"/>
                  <a:gd name="connsiteY5" fmla="*/ 3178175 h 3178175"/>
                  <a:gd name="connsiteX6" fmla="*/ 0 w 6337300"/>
                  <a:gd name="connsiteY6" fmla="*/ 0 h 3178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337300" h="3178175">
                    <a:moveTo>
                      <a:pt x="0" y="0"/>
                    </a:moveTo>
                    <a:lnTo>
                      <a:pt x="6337300" y="0"/>
                    </a:lnTo>
                    <a:lnTo>
                      <a:pt x="5802313" y="534987"/>
                    </a:lnTo>
                    <a:lnTo>
                      <a:pt x="5802313" y="1555750"/>
                    </a:lnTo>
                    <a:lnTo>
                      <a:pt x="5295900" y="2449512"/>
                    </a:lnTo>
                    <a:lnTo>
                      <a:pt x="5483225" y="31781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8" name="Rectangle 44">
            <a:extLst>
              <a:ext uri="{FF2B5EF4-FFF2-40B4-BE49-F238E27FC236}">
                <a16:creationId xmlns:a16="http://schemas.microsoft.com/office/drawing/2014/main" id="{8D61E4A5-CE91-441F-8086-B4C33677035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328F612-E1E7-4D06-B1E5-0864DF379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719473"/>
            <a:ext cx="5031374" cy="3942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AB92E45-D0C1-47E8-9721-0B9B26CE8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79626" y="1719473"/>
            <a:ext cx="5031374" cy="39429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26F8D-D913-4C3D-8B53-353502DE62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1000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E615C49-58E8-49CB-AC64-8DD3DC53B3B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0212" y="1028700"/>
            <a:ext cx="5030788" cy="4993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 b="1" i="0"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75CC4F47-BAE4-406C-974B-CFD4991A050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19200" y="5892800"/>
            <a:ext cx="10591800" cy="500063"/>
          </a:xfrm>
        </p:spPr>
        <p:txBody>
          <a:bodyPr anchor="ctr">
            <a:normAutofit/>
          </a:bodyPr>
          <a:lstStyle>
            <a:lvl1pPr marL="0" indent="0">
              <a:buNone/>
              <a:defRPr sz="1800" b="1" i="0" baseline="0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image1.tif">
            <a:extLst>
              <a:ext uri="{FF2B5EF4-FFF2-40B4-BE49-F238E27FC236}">
                <a16:creationId xmlns:a16="http://schemas.microsoft.com/office/drawing/2014/main" id="{32769BF0-82C3-4297-99BD-45862CE0B7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7" name="テキスト ボックス 1">
            <a:extLst>
              <a:ext uri="{FF2B5EF4-FFF2-40B4-BE49-F238E27FC236}">
                <a16:creationId xmlns:a16="http://schemas.microsoft.com/office/drawing/2014/main" id="{642A9C2E-102F-4876-88A2-33975E0113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 dirty="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1635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028700"/>
            <a:ext cx="11430000" cy="5410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image1.tif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85784" y="224818"/>
            <a:ext cx="1826216" cy="251702"/>
          </a:xfrm>
          <a:prstGeom prst="rect">
            <a:avLst/>
          </a:prstGeom>
          <a:ln w="12700">
            <a:round/>
          </a:ln>
        </p:spPr>
      </p:pic>
      <p:sp>
        <p:nvSpPr>
          <p:cNvPr id="10" name="Line 9"/>
          <p:cNvSpPr>
            <a:spLocks noChangeShapeType="1"/>
          </p:cNvSpPr>
          <p:nvPr userDrawn="1"/>
        </p:nvSpPr>
        <p:spPr bwMode="auto">
          <a:xfrm>
            <a:off x="0" y="27432"/>
            <a:ext cx="12192000" cy="0"/>
          </a:xfrm>
          <a:prstGeom prst="line">
            <a:avLst/>
          </a:prstGeom>
          <a:noFill/>
          <a:ln w="50800">
            <a:solidFill>
              <a:srgbClr val="E6001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ja-JP" altLang="en-US" sz="3500"/>
          </a:p>
        </p:txBody>
      </p:sp>
      <p:sp>
        <p:nvSpPr>
          <p:cNvPr id="13" name="Rectangle 44"/>
          <p:cNvSpPr>
            <a:spLocks noChangeArrowheads="1"/>
          </p:cNvSpPr>
          <p:nvPr userDrawn="1"/>
        </p:nvSpPr>
        <p:spPr bwMode="auto">
          <a:xfrm>
            <a:off x="10848991" y="6624000"/>
            <a:ext cx="864000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 anchorCtr="0"/>
          <a:lstStyle/>
          <a:p>
            <a:pPr algn="r" eaLnBrk="0" hangingPunct="0"/>
            <a:fld id="{DF8EF132-783D-4446-90F7-1297C24E201F}" type="slidenum">
              <a:rPr kumimoji="0" lang="en-US" altLang="en-US" sz="800" b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</a:rPr>
              <a:pPr algn="r" eaLnBrk="0" hangingPunct="0"/>
              <a:t>‹#›</a:t>
            </a:fld>
            <a:endParaRPr kumimoji="0" lang="en-US" altLang="en-US" sz="800" b="0" dirty="0">
              <a:solidFill>
                <a:schemeClr val="accent1">
                  <a:lumMod val="5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4" name="テキスト ボックス 1"/>
          <p:cNvSpPr txBox="1">
            <a:spLocks noChangeArrowheads="1"/>
          </p:cNvSpPr>
          <p:nvPr userDrawn="1"/>
        </p:nvSpPr>
        <p:spPr bwMode="auto">
          <a:xfrm>
            <a:off x="480001" y="6624000"/>
            <a:ext cx="7626913" cy="14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noAutofit/>
          </a:bodyPr>
          <a:lstStyle>
            <a:lvl1pPr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1pPr>
            <a:lvl2pPr marL="742950" indent="-28575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2pPr>
            <a:lvl3pPr marL="11430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3pPr>
            <a:lvl4pPr marL="16002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4pPr>
            <a:lvl5pPr marL="2057400" indent="-228600" eaLnBrk="0" hangingPunct="0"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rgbClr val="FF0000"/>
                </a:solidFill>
                <a:latin typeface="ＭＳ Ｐゴシック" pitchFamily="50" charset="-128"/>
                <a:ea typeface="ＭＳ Ｐゴシック" pitchFamily="50" charset="-128"/>
              </a:defRPr>
            </a:lvl9pPr>
          </a:lstStyle>
          <a:p>
            <a:r>
              <a:rPr kumimoji="1" lang="en-US" sz="900" b="1" kern="1200" dirty="0">
                <a:solidFill>
                  <a:schemeClr val="accent1">
                    <a:lumMod val="90000"/>
                  </a:schemeClr>
                </a:solidFill>
                <a:effectLst/>
                <a:latin typeface="+mj-lt"/>
                <a:ea typeface="ＭＳ Ｐゴシック" pitchFamily="50" charset="-128"/>
                <a:cs typeface="+mn-cs"/>
              </a:rPr>
              <a:t>ALL RIGHTS RESERVED  /  CONFIDENTIAL  /  DO NOT DISTRIBUTE  / © 2021 Yazaki North America Inc.</a:t>
            </a:r>
          </a:p>
        </p:txBody>
      </p:sp>
    </p:spTree>
    <p:extLst>
      <p:ext uri="{BB962C8B-B14F-4D97-AF65-F5344CB8AC3E}">
        <p14:creationId xmlns:p14="http://schemas.microsoft.com/office/powerpoint/2010/main" val="3443696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68" r:id="rId3"/>
    <p:sldLayoutId id="2147483669" r:id="rId4"/>
    <p:sldLayoutId id="2147483650" r:id="rId5"/>
    <p:sldLayoutId id="2147483663" r:id="rId6"/>
    <p:sldLayoutId id="2147483652" r:id="rId7"/>
    <p:sldLayoutId id="2147483670" r:id="rId8"/>
    <p:sldLayoutId id="2147483671" r:id="rId9"/>
    <p:sldLayoutId id="2147483654" r:id="rId10"/>
    <p:sldLayoutId id="2147483662" r:id="rId11"/>
    <p:sldLayoutId id="2147483655" r:id="rId12"/>
    <p:sldLayoutId id="2147483665" r:id="rId13"/>
    <p:sldLayoutId id="2147483666" r:id="rId14"/>
    <p:sldLayoutId id="2147483667" r:id="rId15"/>
    <p:sldLayoutId id="2147483673" r:id="rId16"/>
    <p:sldLayoutId id="2147483674" r:id="rId17"/>
    <p:sldLayoutId id="2147483675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kern="1200" cap="all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Calibri" panose="020F0502020204030204" pitchFamily="34" charset="0"/>
        <a:buChar char="&gt;"/>
        <a:defRPr sz="20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20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8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6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Calibri" panose="020F0502020204030204" pitchFamily="34" charset="0"/>
        <a:buChar char="&gt;"/>
        <a:defRPr sz="1600" kern="1200">
          <a:solidFill>
            <a:schemeClr val="accent1">
              <a:lumMod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0" userDrawn="1">
          <p15:clr>
            <a:srgbClr val="F26B43"/>
          </p15:clr>
        </p15:guide>
        <p15:guide id="2" orient="horz" pos="4056" userDrawn="1">
          <p15:clr>
            <a:srgbClr val="F26B43"/>
          </p15:clr>
        </p15:guide>
        <p15:guide id="4" pos="744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orient="horz" pos="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E17A-7D37-4941-9A2D-D25218B91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Sip-25.S2 Sprint 2</a:t>
            </a:r>
            <a:br>
              <a:rPr lang="en-US" dirty="0"/>
            </a:br>
            <a:r>
              <a:rPr lang="en-US" b="0" i="1" cap="none" dirty="0">
                <a:latin typeface="+mn-lt"/>
              </a:rPr>
              <a:t>Sprint 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4D3E6E-6F80-485B-9A77-15FE11CBEB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Monika Ravulakole SPM</a:t>
            </a:r>
          </a:p>
        </p:txBody>
      </p:sp>
    </p:spTree>
    <p:extLst>
      <p:ext uri="{BB962C8B-B14F-4D97-AF65-F5344CB8AC3E}">
        <p14:creationId xmlns:p14="http://schemas.microsoft.com/office/powerpoint/2010/main" val="2654206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3FDC9-F53D-DD5B-23F4-EB7D52655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477F1-45D9-D311-678F-D4E810D4D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71935"/>
            <a:ext cx="8872182" cy="5121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i="0" kern="1200" cap="all" baseline="0">
                <a:latin typeface="+mj-lt"/>
                <a:ea typeface="+mj-ea"/>
                <a:cs typeface="+mj-cs"/>
              </a:rPr>
              <a:t>Sprint  InFormation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41F9BEE-D321-2193-187E-0728F155B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028701"/>
            <a:ext cx="11430000" cy="468110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en-US" altLang="en-US" sz="2000" b="1" dirty="0">
                <a:solidFill>
                  <a:schemeClr val="accent1">
                    <a:lumMod val="25000"/>
                  </a:schemeClr>
                </a:solidFill>
              </a:rPr>
              <a:t>Sprint Name: </a:t>
            </a:r>
            <a:r>
              <a:rPr lang="en-US" sz="2000" dirty="0"/>
              <a:t>SIP-25.S2 Sprint 2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en-US" altLang="en-US" sz="2000" b="1" dirty="0">
                <a:solidFill>
                  <a:schemeClr val="accent1">
                    <a:lumMod val="25000"/>
                  </a:schemeClr>
                </a:solidFill>
              </a:rPr>
              <a:t>Duration: </a:t>
            </a:r>
            <a:r>
              <a:rPr lang="en-US" altLang="en-US" sz="2000" dirty="0">
                <a:solidFill>
                  <a:schemeClr val="accent1">
                    <a:lumMod val="25000"/>
                  </a:schemeClr>
                </a:solidFill>
              </a:rPr>
              <a:t>June 2 – June 30, 2025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en-US" altLang="en-US" sz="2000" b="1" dirty="0">
                <a:solidFill>
                  <a:schemeClr val="accent1">
                    <a:lumMod val="25000"/>
                  </a:schemeClr>
                </a:solidFill>
              </a:rPr>
              <a:t>Demo Date: </a:t>
            </a:r>
            <a:r>
              <a:rPr lang="en-US" altLang="en-US" sz="2000" dirty="0">
                <a:solidFill>
                  <a:schemeClr val="accent1">
                    <a:lumMod val="25000"/>
                  </a:schemeClr>
                </a:solidFill>
              </a:rPr>
              <a:t>6/20/25</a:t>
            </a: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r>
              <a:rPr lang="en-US" altLang="en-US" sz="2000" b="1" dirty="0">
                <a:solidFill>
                  <a:schemeClr val="accent1">
                    <a:lumMod val="25000"/>
                  </a:schemeClr>
                </a:solidFill>
              </a:rPr>
              <a:t>Team: </a:t>
            </a:r>
            <a:r>
              <a:rPr lang="en-US" altLang="en-US" sz="2000" dirty="0">
                <a:solidFill>
                  <a:schemeClr val="accent1">
                    <a:lumMod val="25000"/>
                  </a:schemeClr>
                </a:solidFill>
              </a:rPr>
              <a:t>SIP-25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altLang="en-US" sz="2000" b="1" dirty="0">
                <a:solidFill>
                  <a:schemeClr val="accent1">
                    <a:lumMod val="25000"/>
                  </a:schemeClr>
                </a:solidFill>
              </a:rPr>
              <a:t>Presenter(s): </a:t>
            </a:r>
            <a:br>
              <a:rPr lang="en-US" altLang="en-US" sz="2000" dirty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Charles Beck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Diego Gonzalez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</a:pPr>
            <a:r>
              <a:rPr lang="en-US" sz="2000" dirty="0">
                <a:solidFill>
                  <a:schemeClr val="accent1">
                    <a:lumMod val="25000"/>
                  </a:schemeClr>
                </a:solidFill>
              </a:rPr>
              <a:t>Zahra Berro</a:t>
            </a:r>
          </a:p>
          <a:p>
            <a:pPr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</a:pPr>
            <a:endParaRPr lang="en-US" sz="1600" b="1" i="0" dirty="0">
              <a:solidFill>
                <a:srgbClr val="252424"/>
              </a:solidFill>
              <a:effectLst/>
            </a:endParaRP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Calibri" panose="020F0502020204030204" pitchFamily="34" charset="0"/>
              <a:buChar char="&gt;"/>
            </a:pPr>
            <a:endParaRPr lang="en-US" sz="1600" b="1" i="0" dirty="0">
              <a:solidFill>
                <a:srgbClr val="252424"/>
              </a:solidFill>
              <a:effectLst/>
            </a:endParaRPr>
          </a:p>
          <a:p>
            <a:pPr marL="228600" indent="-22860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Font typeface="Calibri" panose="020F0502020204030204" pitchFamily="34" charset="0"/>
              <a:buChar char="&gt;"/>
            </a:pPr>
            <a:endParaRPr lang="en-US" sz="1600" b="1" i="0" dirty="0">
              <a:solidFill>
                <a:srgbClr val="252424"/>
              </a:solidFill>
              <a:effectLst/>
            </a:endParaRPr>
          </a:p>
          <a:p>
            <a:pPr marR="0" lvl="0" fontAlgn="base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>
                <a:schemeClr val="accent2"/>
              </a:buClr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>
                  <a:lumMod val="25000"/>
                </a:schemeClr>
              </a:solidFill>
              <a:effectLst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AA8E-7E32-D4E8-8791-54299916AAF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19200" y="5892800"/>
            <a:ext cx="10591800" cy="50006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b="1" i="0" kern="1200" baseline="0">
              <a:latin typeface="+mn-lt"/>
              <a:ea typeface="+mn-ea"/>
              <a:cs typeface="+mn-cs"/>
            </a:endParaRPr>
          </a:p>
          <a:p>
            <a:endParaRPr lang="en-US" b="1" i="0" kern="1200" baseline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747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27F27-AAAB-4F47-90B0-683B0DC5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C4615-08B4-F386-76A1-057D2F158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Total stories assigned: 3</a:t>
            </a:r>
          </a:p>
          <a:p>
            <a:pPr marL="0" indent="0">
              <a:buNone/>
            </a:pPr>
            <a:r>
              <a:rPr lang="en-US" dirty="0"/>
              <a:t>1- QA Verify report definition</a:t>
            </a:r>
          </a:p>
          <a:p>
            <a:pPr marL="0" indent="0">
              <a:buNone/>
            </a:pPr>
            <a:r>
              <a:rPr lang="en-US" dirty="0"/>
              <a:t>2- DB table definition </a:t>
            </a:r>
          </a:p>
          <a:p>
            <a:pPr marL="0" indent="0">
              <a:buNone/>
            </a:pPr>
            <a:r>
              <a:rPr lang="en-US" dirty="0"/>
              <a:t>3-Code development from XML to DB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Completed work: </a:t>
            </a:r>
            <a:r>
              <a:rPr lang="en-US" dirty="0"/>
              <a:t>Story 1 and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Carried over work: </a:t>
            </a:r>
            <a:r>
              <a:rPr lang="en-US" dirty="0"/>
              <a:t>Story 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SMEs/Support Members: </a:t>
            </a:r>
            <a:r>
              <a:rPr lang="en-US" dirty="0"/>
              <a:t>Kevin Russo, Laurent Lawton and Monika </a:t>
            </a:r>
            <a:r>
              <a:rPr lang="en-US" dirty="0" err="1"/>
              <a:t>Ravulakole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Brief Summary: </a:t>
            </a:r>
            <a:r>
              <a:rPr lang="en-US" dirty="0"/>
              <a:t>We have completed Stories 1 </a:t>
            </a:r>
            <a:r>
              <a:rPr lang="en-US"/>
              <a:t>and 2, which </a:t>
            </a:r>
            <a:r>
              <a:rPr lang="en-US" dirty="0"/>
              <a:t>involved analyzing reporting options and defining and restructuring the database . For Story 3, we have completed 50% of the work, the XML is being parsed, and some data has been populated but a few tables still need to be filled to complete the story.</a:t>
            </a:r>
          </a:p>
        </p:txBody>
      </p:sp>
    </p:spTree>
    <p:extLst>
      <p:ext uri="{BB962C8B-B14F-4D97-AF65-F5344CB8AC3E}">
        <p14:creationId xmlns:p14="http://schemas.microsoft.com/office/powerpoint/2010/main" val="288989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4531E8-DAD2-D297-E4E6-B6DA64C86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298"/>
          <a:stretch>
            <a:fillRect/>
          </a:stretch>
        </p:blipFill>
        <p:spPr>
          <a:xfrm>
            <a:off x="5786561" y="1162489"/>
            <a:ext cx="6221897" cy="4237736"/>
          </a:xfrm>
          <a:noFill/>
        </p:spPr>
      </p:pic>
      <p:pic>
        <p:nvPicPr>
          <p:cNvPr id="3" name="Picture 2" descr="A computer code with numbers and letters&#10;&#10;AI-generated content may be incorrect.">
            <a:extLst>
              <a:ext uri="{FF2B5EF4-FFF2-40B4-BE49-F238E27FC236}">
                <a16:creationId xmlns:a16="http://schemas.microsoft.com/office/drawing/2014/main" id="{2B86F5B4-2128-78C2-C89A-8184B35561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38" y="1162489"/>
            <a:ext cx="5620039" cy="116211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0AF24D-4B49-C266-AD6E-44C212BA957C}"/>
              </a:ext>
            </a:extLst>
          </p:cNvPr>
          <p:cNvCxnSpPr>
            <a:cxnSpLocks/>
          </p:cNvCxnSpPr>
          <p:nvPr/>
        </p:nvCxnSpPr>
        <p:spPr>
          <a:xfrm>
            <a:off x="5455920" y="1971040"/>
            <a:ext cx="4419600" cy="948627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65C943B-80AB-523B-3E43-A3D550251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59" y="3421862"/>
            <a:ext cx="4940616" cy="173736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22B0C7-280D-0484-76C1-1B396990225E}"/>
              </a:ext>
            </a:extLst>
          </p:cNvPr>
          <p:cNvCxnSpPr>
            <a:cxnSpLocks/>
          </p:cNvCxnSpPr>
          <p:nvPr/>
        </p:nvCxnSpPr>
        <p:spPr>
          <a:xfrm flipH="1">
            <a:off x="1554480" y="3000790"/>
            <a:ext cx="8239760" cy="625981"/>
          </a:xfrm>
          <a:prstGeom prst="straightConnector1">
            <a:avLst/>
          </a:prstGeom>
          <a:ln w="317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4322E4-9E98-7224-B332-C758B0D5896F}"/>
              </a:ext>
            </a:extLst>
          </p:cNvPr>
          <p:cNvSpPr txBox="1"/>
          <p:nvPr/>
        </p:nvSpPr>
        <p:spPr>
          <a:xfrm>
            <a:off x="183542" y="3026660"/>
            <a:ext cx="3953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Metrics table from Database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8158D0D-1236-52C4-72CE-4E0D06BF9590}"/>
              </a:ext>
            </a:extLst>
          </p:cNvPr>
          <p:cNvSpPr txBox="1"/>
          <p:nvPr/>
        </p:nvSpPr>
        <p:spPr>
          <a:xfrm>
            <a:off x="269240" y="741680"/>
            <a:ext cx="257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XML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D07FC7-D14F-68A0-C333-E360D7E55F04}"/>
              </a:ext>
            </a:extLst>
          </p:cNvPr>
          <p:cNvSpPr txBox="1"/>
          <p:nvPr/>
        </p:nvSpPr>
        <p:spPr>
          <a:xfrm>
            <a:off x="6187440" y="741680"/>
            <a:ext cx="387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FF0000"/>
                </a:solidFill>
              </a:rPr>
              <a:t>Table Relationships from Database</a:t>
            </a:r>
          </a:p>
        </p:txBody>
      </p:sp>
    </p:spTree>
    <p:extLst>
      <p:ext uri="{BB962C8B-B14F-4D97-AF65-F5344CB8AC3E}">
        <p14:creationId xmlns:p14="http://schemas.microsoft.com/office/powerpoint/2010/main" val="1009787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2CF4E5-13A4-4993-99BB-43326672C3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407009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azaki 2021">
      <a:dk1>
        <a:sysClr val="windowText" lastClr="000000"/>
      </a:dk1>
      <a:lt1>
        <a:sysClr val="window" lastClr="FFFFFF"/>
      </a:lt1>
      <a:dk2>
        <a:srgbClr val="D82527"/>
      </a:dk2>
      <a:lt2>
        <a:srgbClr val="E7E6E6"/>
      </a:lt2>
      <a:accent1>
        <a:srgbClr val="DBDEE4"/>
      </a:accent1>
      <a:accent2>
        <a:srgbClr val="7091A7"/>
      </a:accent2>
      <a:accent3>
        <a:srgbClr val="3667A2"/>
      </a:accent3>
      <a:accent4>
        <a:srgbClr val="8FC975"/>
      </a:accent4>
      <a:accent5>
        <a:srgbClr val="FFC000"/>
      </a:accent5>
      <a:accent6>
        <a:srgbClr val="F2F6F9"/>
      </a:accent6>
      <a:hlink>
        <a:srgbClr val="7091A7"/>
      </a:hlink>
      <a:folHlink>
        <a:srgbClr val="3667A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2.potx" id="{C1BF0A40-AD66-4E8F-8E82-2635AB0A8132}" vid="{74C25299-A01B-4FB4-86BF-9B81FBBAB32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FC1F778F946B243AD13D87CBEEFE89F" ma:contentTypeVersion="13" ma:contentTypeDescription="Create a new document." ma:contentTypeScope="" ma:versionID="515d94f8f8aef232b7fa133bcf7904ba">
  <xsd:schema xmlns:xsd="http://www.w3.org/2001/XMLSchema" xmlns:xs="http://www.w3.org/2001/XMLSchema" xmlns:p="http://schemas.microsoft.com/office/2006/metadata/properties" xmlns:ns3="f6090a04-aa2e-4274-961b-82214db35539" xmlns:ns4="8be426ef-8942-4f32-8b64-461c918f4b2d" targetNamespace="http://schemas.microsoft.com/office/2006/metadata/properties" ma:root="true" ma:fieldsID="7c88c2d880e3f9001a71424c77c81232" ns3:_="" ns4:_="">
    <xsd:import namespace="f6090a04-aa2e-4274-961b-82214db35539"/>
    <xsd:import namespace="8be426ef-8942-4f32-8b64-461c918f4b2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090a04-aa2e-4274-961b-82214db3553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e426ef-8942-4f32-8b64-461c918f4b2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A0B4B64-F7AB-4D9D-8B2E-CCE397E7A7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55D3D62-BF38-4005-9E68-77D16DB4A06B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8be426ef-8942-4f32-8b64-461c918f4b2d"/>
    <ds:schemaRef ds:uri="f6090a04-aa2e-4274-961b-82214db3553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08BABB1-9BB4-4246-AF60-F93FE2FA71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6090a04-aa2e-4274-961b-82214db35539"/>
    <ds:schemaRef ds:uri="8be426ef-8942-4f32-8b64-461c918f4b2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7ecb0f97-ad14-4987-8c2b-cd2bb4e8208a}" enabled="0" method="" siteId="{7ecb0f97-ad14-4987-8c2b-cd2bb4e8208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1464</TotalTime>
  <Words>174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Sip-25.S2 Sprint 2 Sprint Demonstration</vt:lpstr>
      <vt:lpstr>Sprint  InFormation</vt:lpstr>
      <vt:lpstr>SPRINT DEMONSTRATION: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Monika Ravulakole</dc:creator>
  <cp:keywords>CONFIDENTIAL</cp:keywords>
  <cp:lastModifiedBy>Zahra Berro</cp:lastModifiedBy>
  <cp:revision>6</cp:revision>
  <dcterms:created xsi:type="dcterms:W3CDTF">2025-04-28T14:32:46Z</dcterms:created>
  <dcterms:modified xsi:type="dcterms:W3CDTF">2025-06-19T16:49:18Z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0x010100FFC1F778F946B243AD13D87CBEEFE89F</vt:lpwstr>
  </property>
</Properties>
</file>