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638C-0A9D-441B-85A2-5EB6318132C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1DD7-26F2-416A-B482-FDB7684623E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5B63-A50C-4E9E-9E39-BA8C9E112E64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CBC9-38F8-48E8-AD3D-2E65E8DFCE8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106" r="19064" b="26627"/>
          <a:stretch>
            <a:fillRect/>
          </a:stretch>
        </p:blipFill>
        <p:spPr bwMode="auto">
          <a:xfrm>
            <a:off x="1907704" y="692696"/>
            <a:ext cx="5040560" cy="537321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907704" y="729288"/>
            <a:ext cx="5040560" cy="52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na\Pictures\Computador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052736"/>
            <a:ext cx="4619625" cy="4687887"/>
          </a:xfrm>
          <a:prstGeom prst="rect">
            <a:avLst/>
          </a:prstGeom>
          <a:noFill/>
        </p:spPr>
      </p:pic>
      <p:sp>
        <p:nvSpPr>
          <p:cNvPr id="5" name="Elipse 4"/>
          <p:cNvSpPr/>
          <p:nvPr/>
        </p:nvSpPr>
        <p:spPr>
          <a:xfrm>
            <a:off x="2106232" y="1124744"/>
            <a:ext cx="4554000" cy="460851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15375" r="26547" b="15719"/>
          <a:stretch>
            <a:fillRect/>
          </a:stretch>
        </p:blipFill>
        <p:spPr bwMode="auto">
          <a:xfrm>
            <a:off x="2195736" y="1124744"/>
            <a:ext cx="49685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Anna Kafrune</dc:creator>
  <cp:lastModifiedBy>Anna Kafrune</cp:lastModifiedBy>
  <cp:revision>19</cp:revision>
  <dcterms:created xsi:type="dcterms:W3CDTF">2017-03-20T20:52:40Z</dcterms:created>
  <dcterms:modified xsi:type="dcterms:W3CDTF">2017-03-21T00:05:30Z</dcterms:modified>
</cp:coreProperties>
</file>