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52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020C34A-D54A-4DAD-8F55-90C47E28DEF6}" type="datetimeFigureOut">
              <a:rPr lang="en-US" smtClean="0"/>
              <a:t>11/5/2018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CABA4C2-2E73-4311-B323-42BC0ED418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ABA4C2-2E73-4311-B323-42BC0ED418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ABA4C2-2E73-4311-B323-42BC0ED418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ABA4C2-2E73-4311-B323-42BC0ED4180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ABA4C2-2E73-4311-B323-42BC0ED4180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ABA4C2-2E73-4311-B323-42BC0ED4180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CABA4C2-2E73-4311-B323-42BC0ED418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CABA4C2-2E73-4311-B323-42BC0ED4180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020C34A-D54A-4DAD-8F55-90C47E28DEF6}" type="datetimeFigureOut">
              <a:rPr lang="en-US" smtClean="0"/>
              <a:t>11/5/2018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CABA4C2-2E73-4311-B323-42BC0ED418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020C34A-D54A-4DAD-8F55-90C47E28DEF6}" type="datetimeFigureOut">
              <a:rPr lang="en-US" smtClean="0"/>
              <a:t>11/5/2018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ABA4C2-2E73-4311-B323-42BC0ED418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020C34A-D54A-4DAD-8F55-90C47E28DEF6}" type="datetimeFigureOut">
              <a:rPr lang="en-US" smtClean="0"/>
              <a:t>11/5/2018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CABA4C2-2E73-4311-B323-42BC0ED4180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20C34A-D54A-4DAD-8F55-90C47E28DEF6}" type="datetimeFigureOut">
              <a:rPr lang="en-US" smtClean="0"/>
              <a:t>11/5/2018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CABA4C2-2E73-4311-B323-42BC0ED418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openml.org/d/146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Final Project Job Connector</a:t>
            </a:r>
            <a:endParaRPr lang="en-US" dirty="0"/>
          </a:p>
        </p:txBody>
      </p:sp>
      <p:sp>
        <p:nvSpPr>
          <p:cNvPr id="3" name="Subtitle 2"/>
          <p:cNvSpPr>
            <a:spLocks noGrp="1"/>
          </p:cNvSpPr>
          <p:nvPr>
            <p:ph type="subTitle" idx="1"/>
          </p:nvPr>
        </p:nvSpPr>
        <p:spPr/>
        <p:txBody>
          <a:bodyPr/>
          <a:lstStyle/>
          <a:p>
            <a:r>
              <a:rPr lang="en-US" dirty="0" smtClean="0"/>
              <a:t>Study Case : Bank Marketing</a:t>
            </a:r>
          </a:p>
          <a:p>
            <a:r>
              <a:rPr lang="en-US" dirty="0" smtClean="0"/>
              <a:t>By: Muhammad </a:t>
            </a:r>
            <a:r>
              <a:rPr lang="en-US" dirty="0" err="1" smtClean="0"/>
              <a:t>Rizqa</a:t>
            </a:r>
            <a:r>
              <a:rPr lang="en-US" dirty="0" smtClean="0"/>
              <a:t> </a:t>
            </a:r>
            <a:r>
              <a:rPr lang="en-US" dirty="0" err="1" smtClean="0"/>
              <a:t>Aulia</a:t>
            </a:r>
            <a:endParaRPr lang="en-US" dirty="0"/>
          </a:p>
        </p:txBody>
      </p:sp>
      <p:sp>
        <p:nvSpPr>
          <p:cNvPr id="4" name="TextBox 3"/>
          <p:cNvSpPr txBox="1"/>
          <p:nvPr/>
        </p:nvSpPr>
        <p:spPr>
          <a:xfrm>
            <a:off x="726624" y="4691866"/>
            <a:ext cx="7776864" cy="369332"/>
          </a:xfrm>
          <a:prstGeom prst="rect">
            <a:avLst/>
          </a:prstGeom>
          <a:noFill/>
        </p:spPr>
        <p:txBody>
          <a:bodyPr wrap="square" rtlCol="0">
            <a:spAutoFit/>
          </a:bodyPr>
          <a:lstStyle/>
          <a:p>
            <a:r>
              <a:rPr lang="en-US" dirty="0" smtClean="0">
                <a:solidFill>
                  <a:schemeClr val="tx1">
                    <a:lumMod val="95000"/>
                    <a:lumOff val="5000"/>
                  </a:schemeClr>
                </a:solidFill>
              </a:rPr>
              <a:t>Source Data : </a:t>
            </a:r>
            <a:r>
              <a:rPr lang="en-US" dirty="0">
                <a:solidFill>
                  <a:schemeClr val="tx1">
                    <a:lumMod val="95000"/>
                    <a:lumOff val="5000"/>
                  </a:schemeClr>
                </a:solidFill>
                <a:hlinkClick r:id="rId2"/>
              </a:rPr>
              <a:t>https://</a:t>
            </a:r>
            <a:r>
              <a:rPr lang="en-US" dirty="0" smtClean="0">
                <a:solidFill>
                  <a:schemeClr val="tx1">
                    <a:lumMod val="95000"/>
                    <a:lumOff val="5000"/>
                  </a:schemeClr>
                </a:solidFill>
                <a:hlinkClick r:id="rId2"/>
              </a:rPr>
              <a:t>www.openml.org/d/1461</a:t>
            </a:r>
            <a:endParaRPr lang="en-US" dirty="0">
              <a:solidFill>
                <a:schemeClr val="tx1">
                  <a:lumMod val="95000"/>
                  <a:lumOff val="5000"/>
                </a:schemeClr>
              </a:solidFill>
            </a:endParaRPr>
          </a:p>
        </p:txBody>
      </p:sp>
    </p:spTree>
    <p:extLst>
      <p:ext uri="{BB962C8B-B14F-4D97-AF65-F5344CB8AC3E}">
        <p14:creationId xmlns:p14="http://schemas.microsoft.com/office/powerpoint/2010/main" val="3066646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Goals</a:t>
            </a:r>
            <a:r>
              <a:rPr lang="en-US" dirty="0" smtClean="0"/>
              <a:t>:</a:t>
            </a:r>
          </a:p>
          <a:p>
            <a:pPr marL="109728" indent="0">
              <a:buNone/>
            </a:pPr>
            <a:r>
              <a:rPr lang="en-US" dirty="0"/>
              <a:t>To predict if the client will subscribe a term </a:t>
            </a:r>
            <a:r>
              <a:rPr lang="en-US" dirty="0" smtClean="0"/>
              <a:t>deposit or not</a:t>
            </a:r>
            <a:r>
              <a:rPr lang="en-US" dirty="0" smtClean="0"/>
              <a:t>.</a:t>
            </a:r>
          </a:p>
          <a:p>
            <a:pPr marL="109728" indent="0">
              <a:buNone/>
            </a:pPr>
            <a:endParaRPr lang="en-US" dirty="0"/>
          </a:p>
          <a:p>
            <a:pPr marL="109728" indent="0">
              <a:buNone/>
            </a:pPr>
            <a:r>
              <a:rPr lang="en-US" dirty="0" smtClean="0"/>
              <a:t>To Do List:</a:t>
            </a:r>
            <a:endParaRPr lang="en-US" dirty="0"/>
          </a:p>
          <a:p>
            <a:r>
              <a:rPr lang="en-US" dirty="0" smtClean="0"/>
              <a:t>Which column will be changed?</a:t>
            </a:r>
          </a:p>
          <a:p>
            <a:r>
              <a:rPr lang="en-US" dirty="0" smtClean="0"/>
              <a:t>Which column will be used?</a:t>
            </a:r>
          </a:p>
          <a:p>
            <a:r>
              <a:rPr lang="en-US" dirty="0" smtClean="0"/>
              <a:t>What model could represent this data?</a:t>
            </a:r>
          </a:p>
          <a:p>
            <a:r>
              <a:rPr lang="en-US" dirty="0" err="1"/>
              <a:t>H</a:t>
            </a:r>
            <a:r>
              <a:rPr lang="en-US" dirty="0" err="1" smtClean="0"/>
              <a:t>yperparameter</a:t>
            </a:r>
            <a:r>
              <a:rPr lang="en-US" dirty="0" smtClean="0"/>
              <a:t>, changed or not?</a:t>
            </a:r>
            <a:endParaRPr lang="en-US" dirty="0" smtClean="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016753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Pros:</a:t>
            </a:r>
          </a:p>
          <a:p>
            <a:pPr lvl="1"/>
            <a:r>
              <a:rPr lang="en-US" dirty="0" smtClean="0"/>
              <a:t>Almost all of columns are categorical data, and none of the continuous data need to be filled.</a:t>
            </a:r>
            <a:endParaRPr lang="en-US" dirty="0"/>
          </a:p>
          <a:p>
            <a:endParaRPr lang="en-US" dirty="0" smtClean="0"/>
          </a:p>
          <a:p>
            <a:endParaRPr lang="en-US" dirty="0"/>
          </a:p>
          <a:p>
            <a:r>
              <a:rPr lang="en-US" dirty="0" smtClean="0"/>
              <a:t>Cons:</a:t>
            </a:r>
          </a:p>
          <a:p>
            <a:pPr lvl="1"/>
            <a:r>
              <a:rPr lang="en-US" dirty="0" smtClean="0"/>
              <a:t>4 Columns has 4 unknown values, decided to replace 2 unknown values from job and education and retain 2 others value unknown from contact and </a:t>
            </a:r>
            <a:r>
              <a:rPr lang="en-US" dirty="0" err="1" smtClean="0"/>
              <a:t>poutcome</a:t>
            </a:r>
            <a:endParaRPr lang="en-US" dirty="0" smtClean="0"/>
          </a:p>
          <a:p>
            <a:pPr lvl="1"/>
            <a:r>
              <a:rPr lang="en-US" dirty="0" smtClean="0"/>
              <a:t>Target imbalance ratio : 11% - 13%, </a:t>
            </a:r>
            <a:r>
              <a:rPr lang="en-US" dirty="0"/>
              <a:t>39922 rejected and 5289 </a:t>
            </a:r>
            <a:r>
              <a:rPr lang="en-US" dirty="0" smtClean="0"/>
              <a:t>accepted</a:t>
            </a:r>
            <a:endParaRPr lang="en-US" dirty="0"/>
          </a:p>
        </p:txBody>
      </p:sp>
      <p:sp>
        <p:nvSpPr>
          <p:cNvPr id="3" name="Title 2"/>
          <p:cNvSpPr>
            <a:spLocks noGrp="1"/>
          </p:cNvSpPr>
          <p:nvPr>
            <p:ph type="title"/>
          </p:nvPr>
        </p:nvSpPr>
        <p:spPr/>
        <p:txBody>
          <a:bodyPr>
            <a:normAutofit/>
          </a:bodyPr>
          <a:lstStyle/>
          <a:p>
            <a:r>
              <a:rPr lang="en-US" dirty="0" smtClean="0"/>
              <a:t>Pros and Cons of the Data</a:t>
            </a:r>
            <a:endParaRPr lang="en-US" dirty="0"/>
          </a:p>
        </p:txBody>
      </p:sp>
    </p:spTree>
    <p:extLst>
      <p:ext uri="{BB962C8B-B14F-4D97-AF65-F5344CB8AC3E}">
        <p14:creationId xmlns:p14="http://schemas.microsoft.com/office/powerpoint/2010/main" val="3921100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Knowing datasets</a:t>
            </a:r>
          </a:p>
          <a:p>
            <a:r>
              <a:rPr lang="en-US" dirty="0" smtClean="0"/>
              <a:t>EDA</a:t>
            </a:r>
          </a:p>
          <a:p>
            <a:r>
              <a:rPr lang="en-US" dirty="0" smtClean="0"/>
              <a:t>Cleaning and preprocessing</a:t>
            </a:r>
          </a:p>
          <a:p>
            <a:r>
              <a:rPr lang="en-US" dirty="0" smtClean="0"/>
              <a:t>Modelling data</a:t>
            </a:r>
          </a:p>
          <a:p>
            <a:pPr lvl="1"/>
            <a:r>
              <a:rPr lang="en-US" dirty="0"/>
              <a:t>O</a:t>
            </a:r>
            <a:r>
              <a:rPr lang="en-US" dirty="0" smtClean="0"/>
              <a:t>versampling </a:t>
            </a:r>
            <a:r>
              <a:rPr lang="en-US" dirty="0"/>
              <a:t>d</a:t>
            </a:r>
            <a:r>
              <a:rPr lang="en-US" dirty="0" smtClean="0"/>
              <a:t>ata target</a:t>
            </a:r>
          </a:p>
          <a:p>
            <a:pPr lvl="1"/>
            <a:r>
              <a:rPr lang="en-US" dirty="0" smtClean="0"/>
              <a:t>Changing </a:t>
            </a:r>
            <a:r>
              <a:rPr lang="en-US" dirty="0" err="1" smtClean="0"/>
              <a:t>hyperparameter</a:t>
            </a:r>
            <a:endParaRPr lang="en-US" dirty="0"/>
          </a:p>
          <a:p>
            <a:r>
              <a:rPr lang="en-US" smtClean="0"/>
              <a:t>Conclusion</a:t>
            </a:r>
            <a:endParaRPr lang="en-US" dirty="0" smtClean="0"/>
          </a:p>
          <a:p>
            <a:endParaRPr lang="en-US" dirty="0" smtClean="0"/>
          </a:p>
        </p:txBody>
      </p:sp>
      <p:sp>
        <p:nvSpPr>
          <p:cNvPr id="3" name="Title 2"/>
          <p:cNvSpPr>
            <a:spLocks noGrp="1"/>
          </p:cNvSpPr>
          <p:nvPr>
            <p:ph type="title"/>
          </p:nvPr>
        </p:nvSpPr>
        <p:spPr/>
        <p:txBody>
          <a:bodyPr/>
          <a:lstStyle/>
          <a:p>
            <a:r>
              <a:rPr lang="en-US" dirty="0" smtClean="0"/>
              <a:t>Timeline</a:t>
            </a:r>
            <a:endParaRPr lang="en-US" dirty="0"/>
          </a:p>
        </p:txBody>
      </p:sp>
    </p:spTree>
    <p:extLst>
      <p:ext uri="{BB962C8B-B14F-4D97-AF65-F5344CB8AC3E}">
        <p14:creationId xmlns:p14="http://schemas.microsoft.com/office/powerpoint/2010/main" val="51933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Age</a:t>
            </a:r>
          </a:p>
          <a:p>
            <a:r>
              <a:rPr lang="en-US" dirty="0" smtClean="0"/>
              <a:t>Job</a:t>
            </a:r>
          </a:p>
          <a:p>
            <a:r>
              <a:rPr lang="en-US" dirty="0" smtClean="0"/>
              <a:t>Marital</a:t>
            </a:r>
          </a:p>
          <a:p>
            <a:r>
              <a:rPr lang="en-US" dirty="0" smtClean="0"/>
              <a:t>Education</a:t>
            </a:r>
          </a:p>
          <a:p>
            <a:r>
              <a:rPr lang="en-US" dirty="0" smtClean="0"/>
              <a:t>Default Credit</a:t>
            </a:r>
          </a:p>
          <a:p>
            <a:r>
              <a:rPr lang="en-US" dirty="0" smtClean="0"/>
              <a:t>Balance</a:t>
            </a:r>
          </a:p>
          <a:p>
            <a:r>
              <a:rPr lang="en-US" dirty="0" smtClean="0"/>
              <a:t>Housing Loan</a:t>
            </a:r>
          </a:p>
          <a:p>
            <a:r>
              <a:rPr lang="en-US" dirty="0" smtClean="0"/>
              <a:t>Personal Loan</a:t>
            </a:r>
            <a:endParaRPr lang="en-US" dirty="0"/>
          </a:p>
        </p:txBody>
      </p:sp>
      <p:sp>
        <p:nvSpPr>
          <p:cNvPr id="3" name="Title 2"/>
          <p:cNvSpPr>
            <a:spLocks noGrp="1"/>
          </p:cNvSpPr>
          <p:nvPr>
            <p:ph type="title"/>
          </p:nvPr>
        </p:nvSpPr>
        <p:spPr/>
        <p:txBody>
          <a:bodyPr>
            <a:normAutofit/>
          </a:bodyPr>
          <a:lstStyle/>
          <a:p>
            <a:r>
              <a:rPr lang="en-US" dirty="0" smtClean="0"/>
              <a:t>Data client from Bank</a:t>
            </a:r>
            <a:endParaRPr lang="en-US" dirty="0"/>
          </a:p>
        </p:txBody>
      </p:sp>
    </p:spTree>
    <p:extLst>
      <p:ext uri="{BB962C8B-B14F-4D97-AF65-F5344CB8AC3E}">
        <p14:creationId xmlns:p14="http://schemas.microsoft.com/office/powerpoint/2010/main" val="1909073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Last Contact by Type</a:t>
            </a:r>
          </a:p>
          <a:p>
            <a:r>
              <a:rPr lang="en-US" dirty="0" smtClean="0"/>
              <a:t>Last Contact Day</a:t>
            </a:r>
          </a:p>
          <a:p>
            <a:r>
              <a:rPr lang="en-US" dirty="0" smtClean="0"/>
              <a:t>Last Contact Month</a:t>
            </a:r>
          </a:p>
          <a:p>
            <a:r>
              <a:rPr lang="en-US" dirty="0" smtClean="0"/>
              <a:t>Last Contact Duration</a:t>
            </a:r>
          </a:p>
          <a:p>
            <a:r>
              <a:rPr lang="en-US" dirty="0" smtClean="0"/>
              <a:t>Contact Campaign</a:t>
            </a:r>
          </a:p>
          <a:p>
            <a:r>
              <a:rPr lang="en-US" dirty="0" smtClean="0"/>
              <a:t>Previous Contact Days</a:t>
            </a:r>
          </a:p>
          <a:p>
            <a:r>
              <a:rPr lang="en-US" dirty="0" smtClean="0"/>
              <a:t>Previous Contact Performed</a:t>
            </a:r>
          </a:p>
          <a:p>
            <a:r>
              <a:rPr lang="en-US" dirty="0" smtClean="0"/>
              <a:t>Previous Campaign Outcome</a:t>
            </a:r>
            <a:endParaRPr lang="en-US" dirty="0"/>
          </a:p>
          <a:p>
            <a:endParaRPr lang="en-US" dirty="0"/>
          </a:p>
        </p:txBody>
      </p:sp>
      <p:sp>
        <p:nvSpPr>
          <p:cNvPr id="3" name="Title 2"/>
          <p:cNvSpPr>
            <a:spLocks noGrp="1"/>
          </p:cNvSpPr>
          <p:nvPr>
            <p:ph type="title"/>
          </p:nvPr>
        </p:nvSpPr>
        <p:spPr/>
        <p:txBody>
          <a:bodyPr/>
          <a:lstStyle/>
          <a:p>
            <a:r>
              <a:rPr lang="en-US" dirty="0" smtClean="0"/>
              <a:t>Data related </a:t>
            </a:r>
            <a:r>
              <a:rPr lang="en-US" dirty="0" smtClean="0"/>
              <a:t>with Bank</a:t>
            </a:r>
            <a:endParaRPr lang="en-US" dirty="0"/>
          </a:p>
        </p:txBody>
      </p:sp>
    </p:spTree>
    <p:extLst>
      <p:ext uri="{BB962C8B-B14F-4D97-AF65-F5344CB8AC3E}">
        <p14:creationId xmlns:p14="http://schemas.microsoft.com/office/powerpoint/2010/main" val="3052205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Jump to Dash </a:t>
            </a:r>
            <a:r>
              <a:rPr lang="en-US" dirty="0" err="1" smtClean="0"/>
              <a:t>Plotly</a:t>
            </a:r>
            <a:endParaRPr lang="en-US" dirty="0"/>
          </a:p>
        </p:txBody>
      </p:sp>
      <p:sp>
        <p:nvSpPr>
          <p:cNvPr id="3" name="Title 2"/>
          <p:cNvSpPr>
            <a:spLocks noGrp="1"/>
          </p:cNvSpPr>
          <p:nvPr>
            <p:ph type="title"/>
          </p:nvPr>
        </p:nvSpPr>
        <p:spPr/>
        <p:txBody>
          <a:bodyPr/>
          <a:lstStyle/>
          <a:p>
            <a:r>
              <a:rPr lang="en-US" dirty="0" smtClean="0"/>
              <a:t>EDA</a:t>
            </a:r>
            <a:endParaRPr lang="en-US" dirty="0"/>
          </a:p>
        </p:txBody>
      </p:sp>
    </p:spTree>
    <p:extLst>
      <p:ext uri="{BB962C8B-B14F-4D97-AF65-F5344CB8AC3E}">
        <p14:creationId xmlns:p14="http://schemas.microsoft.com/office/powerpoint/2010/main" val="1523012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Jump to </a:t>
            </a:r>
            <a:r>
              <a:rPr lang="en-US" dirty="0" err="1" smtClean="0"/>
              <a:t>Jupyter</a:t>
            </a:r>
            <a:r>
              <a:rPr lang="en-US" dirty="0" smtClean="0"/>
              <a:t> Notebook</a:t>
            </a:r>
            <a:endParaRPr lang="en-US" dirty="0"/>
          </a:p>
        </p:txBody>
      </p:sp>
      <p:sp>
        <p:nvSpPr>
          <p:cNvPr id="3" name="Title 2"/>
          <p:cNvSpPr>
            <a:spLocks noGrp="1"/>
          </p:cNvSpPr>
          <p:nvPr>
            <p:ph type="title"/>
          </p:nvPr>
        </p:nvSpPr>
        <p:spPr/>
        <p:txBody>
          <a:bodyPr/>
          <a:lstStyle/>
          <a:p>
            <a:r>
              <a:rPr lang="en-US" dirty="0" smtClean="0"/>
              <a:t>Data Cleaning and Modelling</a:t>
            </a:r>
            <a:endParaRPr lang="en-US" dirty="0"/>
          </a:p>
        </p:txBody>
      </p:sp>
    </p:spTree>
    <p:extLst>
      <p:ext uri="{BB962C8B-B14F-4D97-AF65-F5344CB8AC3E}">
        <p14:creationId xmlns:p14="http://schemas.microsoft.com/office/powerpoint/2010/main" val="1894113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determine people who wants </a:t>
            </a:r>
            <a:r>
              <a:rPr lang="en-US" smtClean="0"/>
              <a:t>to </a:t>
            </a:r>
            <a:r>
              <a:rPr lang="en-US" smtClean="0"/>
              <a:t>subscribe loan </a:t>
            </a:r>
            <a:r>
              <a:rPr lang="en-US" dirty="0" smtClean="0"/>
              <a:t>from bank, one should look at when do they received the latest info from bank (counting from duration, days and last contact days), how much balance do they have, and age could represent the necessity of loan itself.</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1990955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369</TotalTime>
  <Words>260</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Data Science Final Project Job Connector</vt:lpstr>
      <vt:lpstr>PowerPoint Presentation</vt:lpstr>
      <vt:lpstr>Pros and Cons of the Data</vt:lpstr>
      <vt:lpstr>Timeline</vt:lpstr>
      <vt:lpstr>Data client from Bank</vt:lpstr>
      <vt:lpstr>Data related with Bank</vt:lpstr>
      <vt:lpstr>EDA</vt:lpstr>
      <vt:lpstr>Data Cleaning and Modelling</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Akhir</dc:title>
  <dc:creator>Lenovo</dc:creator>
  <cp:lastModifiedBy>Lenovo</cp:lastModifiedBy>
  <cp:revision>20</cp:revision>
  <dcterms:created xsi:type="dcterms:W3CDTF">2018-11-03T05:46:19Z</dcterms:created>
  <dcterms:modified xsi:type="dcterms:W3CDTF">2018-11-05T10:41:42Z</dcterms:modified>
</cp:coreProperties>
</file>