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b6a2aaa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9b6a2aaa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9b6a2aaa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9b6a2aaa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9b6a2a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9b6a2a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ad616f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8ad616f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9b6a2aa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9b6a2aa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en" sz="46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Cryptocurrency Predictor Model</a:t>
            </a:r>
            <a:endParaRPr b="0" sz="46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5402" y="4022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b="1" i="1" lang="en">
                <a:solidFill>
                  <a:srgbClr val="0000FF"/>
                </a:solidFill>
              </a:rPr>
              <a:t>Celsius Rebello, Brian Cha, Ted Accardi, Alberto R-G </a:t>
            </a:r>
            <a:endParaRPr b="1" i="1">
              <a:solidFill>
                <a:srgbClr val="0000FF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825" y="3045375"/>
            <a:ext cx="1090275" cy="9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52325" y="237450"/>
            <a:ext cx="85206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9900FF"/>
                </a:solidFill>
              </a:rPr>
              <a:t>Background/Purpose</a:t>
            </a:r>
            <a:endParaRPr sz="3550">
              <a:solidFill>
                <a:srgbClr val="9900FF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24950" y="1406775"/>
            <a:ext cx="81108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model predicts the price of cryptocurrencies both 30 and 60 days in the future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Topic chosen based on world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interest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 Crypto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investing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teams collective  interest in cryptocurrency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Questions we hope to answer: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will our model predict that the price of Cardano, Ethereum and Ripple will be at various points in the future?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can we provide a basis for investing to the 30 day investor and the 60 day investor given crypt has high volatility?  Is supervised learning the best option to tell us this?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 we apply the same model to other cryptocurrencies? We have provided a subset of Ethereum, Cardano and Ripple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Will different  cryptos with their different price volumes and differing real world utility behave similarly?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125" y="487550"/>
            <a:ext cx="1090275" cy="9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216750" y="241000"/>
            <a:ext cx="76881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rgbClr val="9900FF"/>
                </a:solidFill>
              </a:rPr>
              <a:t>Tools / Methodology</a:t>
            </a:r>
            <a:endParaRPr sz="3580">
              <a:solidFill>
                <a:srgbClr val="9900FF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56450" y="1567975"/>
            <a:ext cx="825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Captured daily historical pricing of ADA, ETH and XRP dating back to 2017 from - https://coincodex.com/crypto/ethereum/historical-data/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supervised learning/linear regression to train and predict prices 30 and 60 days out from the last date of the historical data (4/26/2022)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Connected data to Postgres database via AWS RDS - for universal team access and true to distributed team working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source ddl is contained in - grp5_db_Tables_creation_crypto.sql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Extracted data from Postgres to visualize in Tableau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800" y="487550"/>
            <a:ext cx="1326600" cy="12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6250" y="31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83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Historical Pricing</a:t>
            </a:r>
            <a:endParaRPr sz="3983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0" y="1232225"/>
            <a:ext cx="6346574" cy="40260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1150" y="468725"/>
            <a:ext cx="1090275" cy="9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28325" y="26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83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Historical Pricing (cont’d)</a:t>
            </a:r>
            <a:endParaRPr sz="3983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25" y="1260075"/>
            <a:ext cx="7197148" cy="40237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125" y="487550"/>
            <a:ext cx="1090275" cy="9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43300" y="307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3983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Prediction Models</a:t>
            </a:r>
            <a:endParaRPr sz="3983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00" y="1254650"/>
            <a:ext cx="7155451" cy="4066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6825" y="621825"/>
            <a:ext cx="1090275" cy="9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