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539" r:id="rId1"/>
    <p:sldMasterId id="2147487777" r:id="rId2"/>
    <p:sldMasterId id="2147487797" r:id="rId3"/>
  </p:sldMasterIdLst>
  <p:notesMasterIdLst>
    <p:notesMasterId r:id="rId7"/>
  </p:notesMasterIdLst>
  <p:handoutMasterIdLst>
    <p:handoutMasterId r:id="rId8"/>
  </p:handoutMasterIdLst>
  <p:sldIdLst>
    <p:sldId id="1395" r:id="rId4"/>
    <p:sldId id="1394" r:id="rId5"/>
    <p:sldId id="1392" r:id="rId6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ADC"/>
    <a:srgbClr val="003399"/>
    <a:srgbClr val="CC0000"/>
    <a:srgbClr val="99CCFF"/>
    <a:srgbClr val="6666FF"/>
    <a:srgbClr val="3333FF"/>
    <a:srgbClr val="FFFFCC"/>
    <a:srgbClr val="006600"/>
    <a:srgbClr val="CC3300"/>
    <a:srgbClr val="E0AD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D4AA6-932E-4C7E-864F-5200692C8C36}" v="363" dt="2023-04-29T23:01:26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85897" autoAdjust="0"/>
  </p:normalViewPr>
  <p:slideViewPr>
    <p:cSldViewPr>
      <p:cViewPr varScale="1">
        <p:scale>
          <a:sx n="95" d="100"/>
          <a:sy n="95" d="100"/>
        </p:scale>
        <p:origin x="211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se Burkdoll" userId="635a9d87823b6613" providerId="LiveId" clId="{B77D4AA6-932E-4C7E-864F-5200692C8C36}"/>
    <pc:docChg chg="undo custSel modSld">
      <pc:chgData name="Chase Burkdoll" userId="635a9d87823b6613" providerId="LiveId" clId="{B77D4AA6-932E-4C7E-864F-5200692C8C36}" dt="2023-04-30T16:13:18.447" v="600" actId="20577"/>
      <pc:docMkLst>
        <pc:docMk/>
      </pc:docMkLst>
      <pc:sldChg chg="addSp delSp modSp mod">
        <pc:chgData name="Chase Burkdoll" userId="635a9d87823b6613" providerId="LiveId" clId="{B77D4AA6-932E-4C7E-864F-5200692C8C36}" dt="2023-04-30T16:13:18.447" v="600" actId="20577"/>
        <pc:sldMkLst>
          <pc:docMk/>
          <pc:sldMk cId="109143915" sldId="1392"/>
        </pc:sldMkLst>
        <pc:spChg chg="add del mod">
          <ac:chgData name="Chase Burkdoll" userId="635a9d87823b6613" providerId="LiveId" clId="{B77D4AA6-932E-4C7E-864F-5200692C8C36}" dt="2023-04-28T20:10:37.841" v="378" actId="478"/>
          <ac:spMkLst>
            <pc:docMk/>
            <pc:sldMk cId="109143915" sldId="1392"/>
            <ac:spMk id="3" creationId="{4C76965D-DD99-FF4E-73AE-B9097C20A14A}"/>
          </ac:spMkLst>
        </pc:spChg>
        <pc:graphicFrameChg chg="add del mod modGraphic">
          <ac:chgData name="Chase Burkdoll" userId="635a9d87823b6613" providerId="LiveId" clId="{B77D4AA6-932E-4C7E-864F-5200692C8C36}" dt="2023-04-30T16:13:18.447" v="600" actId="20577"/>
          <ac:graphicFrameMkLst>
            <pc:docMk/>
            <pc:sldMk cId="109143915" sldId="1392"/>
            <ac:graphicFrameMk id="786435" creationId="{00000000-0000-0000-0000-000000000000}"/>
          </ac:graphicFrameMkLst>
        </pc:graphicFrameChg>
      </pc:sldChg>
      <pc:sldChg chg="addSp delSp modSp mod">
        <pc:chgData name="Chase Burkdoll" userId="635a9d87823b6613" providerId="LiveId" clId="{B77D4AA6-932E-4C7E-864F-5200692C8C36}" dt="2023-04-29T23:01:26.305" v="596" actId="14100"/>
        <pc:sldMkLst>
          <pc:docMk/>
          <pc:sldMk cId="1016050122" sldId="1395"/>
        </pc:sldMkLst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5" creationId="{F10101DF-F480-6968-C4C4-94606C58F982}"/>
          </ac:spMkLst>
        </pc:spChg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6" creationId="{98C9180C-4C3D-7551-0BFE-110BDF0345E1}"/>
          </ac:spMkLst>
        </pc:spChg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7" creationId="{20CD452F-159F-D1B7-AEB2-05A7FD88D71F}"/>
          </ac:spMkLst>
        </pc:spChg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8" creationId="{D98D9052-DE90-9C5C-5E71-580B680A3733}"/>
          </ac:spMkLst>
        </pc:spChg>
        <pc:spChg chg="add del mod">
          <ac:chgData name="Chase Burkdoll" userId="635a9d87823b6613" providerId="LiveId" clId="{B77D4AA6-932E-4C7E-864F-5200692C8C36}" dt="2023-04-27T14:17:26.824" v="11"/>
          <ac:spMkLst>
            <pc:docMk/>
            <pc:sldMk cId="1016050122" sldId="1395"/>
            <ac:spMk id="9" creationId="{1C2EF916-5DFB-199F-80D4-6E15DB736193}"/>
          </ac:spMkLst>
        </pc:spChg>
        <pc:spChg chg="add mod">
          <ac:chgData name="Chase Burkdoll" userId="635a9d87823b6613" providerId="LiveId" clId="{B77D4AA6-932E-4C7E-864F-5200692C8C36}" dt="2023-04-27T14:17:39.593" v="13" actId="1076"/>
          <ac:spMkLst>
            <pc:docMk/>
            <pc:sldMk cId="1016050122" sldId="1395"/>
            <ac:spMk id="10" creationId="{435F5C96-42E2-BC54-09D3-7E00A7C896C8}"/>
          </ac:spMkLst>
        </pc:spChg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12" creationId="{10B226B0-3470-AAE9-9B4D-28EA1842D9FB}"/>
          </ac:spMkLst>
        </pc:spChg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13" creationId="{98B2C550-0DDE-CEF1-8D90-BEA7F84FF206}"/>
          </ac:spMkLst>
        </pc:spChg>
        <pc:spChg chg="mod">
          <ac:chgData name="Chase Burkdoll" userId="635a9d87823b6613" providerId="LiveId" clId="{B77D4AA6-932E-4C7E-864F-5200692C8C36}" dt="2023-04-28T19:09:55.207" v="325" actId="1076"/>
          <ac:spMkLst>
            <pc:docMk/>
            <pc:sldMk cId="1016050122" sldId="1395"/>
            <ac:spMk id="14" creationId="{E997F9CD-2138-1576-33B3-AF9837234E4F}"/>
          </ac:spMkLst>
        </pc:spChg>
        <pc:spChg chg="add mod">
          <ac:chgData name="Chase Burkdoll" userId="635a9d87823b6613" providerId="LiveId" clId="{B77D4AA6-932E-4C7E-864F-5200692C8C36}" dt="2023-04-28T19:10:50.876" v="333" actId="14100"/>
          <ac:spMkLst>
            <pc:docMk/>
            <pc:sldMk cId="1016050122" sldId="1395"/>
            <ac:spMk id="15" creationId="{98B4BE34-3ED5-7CB0-5ED1-E2FF82864FE2}"/>
          </ac:spMkLst>
        </pc:spChg>
        <pc:spChg chg="add mod">
          <ac:chgData name="Chase Burkdoll" userId="635a9d87823b6613" providerId="LiveId" clId="{B77D4AA6-932E-4C7E-864F-5200692C8C36}" dt="2023-04-28T19:11:36.757" v="336" actId="14100"/>
          <ac:spMkLst>
            <pc:docMk/>
            <pc:sldMk cId="1016050122" sldId="1395"/>
            <ac:spMk id="17" creationId="{61A09FD1-1E69-F368-78A7-E5F8114D6925}"/>
          </ac:spMkLst>
        </pc:spChg>
        <pc:spChg chg="add del mod">
          <ac:chgData name="Chase Burkdoll" userId="635a9d87823b6613" providerId="LiveId" clId="{B77D4AA6-932E-4C7E-864F-5200692C8C36}" dt="2023-04-27T14:19:10.821" v="31"/>
          <ac:spMkLst>
            <pc:docMk/>
            <pc:sldMk cId="1016050122" sldId="1395"/>
            <ac:spMk id="17" creationId="{97CE3448-E3B4-7B8E-9C8A-D58B1C35A76B}"/>
          </ac:spMkLst>
        </pc:spChg>
        <pc:spChg chg="add mod">
          <ac:chgData name="Chase Burkdoll" userId="635a9d87823b6613" providerId="LiveId" clId="{B77D4AA6-932E-4C7E-864F-5200692C8C36}" dt="2023-04-29T22:42:17.065" v="419" actId="1076"/>
          <ac:spMkLst>
            <pc:docMk/>
            <pc:sldMk cId="1016050122" sldId="1395"/>
            <ac:spMk id="18" creationId="{71EE9AAD-241E-25E6-C321-B5855EC5C611}"/>
          </ac:spMkLst>
        </pc:spChg>
        <pc:spChg chg="add del mod">
          <ac:chgData name="Chase Burkdoll" userId="635a9d87823b6613" providerId="LiveId" clId="{B77D4AA6-932E-4C7E-864F-5200692C8C36}" dt="2023-04-27T14:20:11.970" v="35"/>
          <ac:spMkLst>
            <pc:docMk/>
            <pc:sldMk cId="1016050122" sldId="1395"/>
            <ac:spMk id="18" creationId="{CE617348-9E4B-2AF0-481E-BF0278A22D86}"/>
          </ac:spMkLst>
        </pc:spChg>
        <pc:spChg chg="add mod">
          <ac:chgData name="Chase Burkdoll" userId="635a9d87823b6613" providerId="LiveId" clId="{B77D4AA6-932E-4C7E-864F-5200692C8C36}" dt="2023-04-29T22:43:09.502" v="430" actId="14100"/>
          <ac:spMkLst>
            <pc:docMk/>
            <pc:sldMk cId="1016050122" sldId="1395"/>
            <ac:spMk id="19" creationId="{C6BA7810-4045-A78C-5C6F-E05AD4CFB3E4}"/>
          </ac:spMkLst>
        </pc:spChg>
        <pc:spChg chg="add mod">
          <ac:chgData name="Chase Burkdoll" userId="635a9d87823b6613" providerId="LiveId" clId="{B77D4AA6-932E-4C7E-864F-5200692C8C36}" dt="2023-04-27T14:44:59.056" v="244" actId="1076"/>
          <ac:spMkLst>
            <pc:docMk/>
            <pc:sldMk cId="1016050122" sldId="1395"/>
            <ac:spMk id="20" creationId="{632BC83C-7493-A35A-41A1-9AC8194322AB}"/>
          </ac:spMkLst>
        </pc:spChg>
        <pc:spChg chg="add mod">
          <ac:chgData name="Chase Burkdoll" userId="635a9d87823b6613" providerId="LiveId" clId="{B77D4AA6-932E-4C7E-864F-5200692C8C36}" dt="2023-04-27T14:24:06.692" v="46" actId="14100"/>
          <ac:spMkLst>
            <pc:docMk/>
            <pc:sldMk cId="1016050122" sldId="1395"/>
            <ac:spMk id="21" creationId="{B0307441-681D-0FF9-B066-AC16D89F98D8}"/>
          </ac:spMkLst>
        </pc:spChg>
        <pc:spChg chg="add mod">
          <ac:chgData name="Chase Burkdoll" userId="635a9d87823b6613" providerId="LiveId" clId="{B77D4AA6-932E-4C7E-864F-5200692C8C36}" dt="2023-04-29T23:01:26.305" v="596" actId="14100"/>
          <ac:spMkLst>
            <pc:docMk/>
            <pc:sldMk cId="1016050122" sldId="1395"/>
            <ac:spMk id="22" creationId="{1B5B6B62-D501-6B9A-9E17-44D8BA5E0B83}"/>
          </ac:spMkLst>
        </pc:spChg>
        <pc:spChg chg="add mod">
          <ac:chgData name="Chase Burkdoll" userId="635a9d87823b6613" providerId="LiveId" clId="{B77D4AA6-932E-4C7E-864F-5200692C8C36}" dt="2023-04-28T20:28:01.451" v="400" actId="14100"/>
          <ac:spMkLst>
            <pc:docMk/>
            <pc:sldMk cId="1016050122" sldId="1395"/>
            <ac:spMk id="23" creationId="{76EA386E-ED25-DBC4-5E83-8C87BBCFE547}"/>
          </ac:spMkLst>
        </pc:spChg>
        <pc:spChg chg="add mod">
          <ac:chgData name="Chase Burkdoll" userId="635a9d87823b6613" providerId="LiveId" clId="{B77D4AA6-932E-4C7E-864F-5200692C8C36}" dt="2023-04-29T22:43:15.146" v="432" actId="14100"/>
          <ac:spMkLst>
            <pc:docMk/>
            <pc:sldMk cId="1016050122" sldId="1395"/>
            <ac:spMk id="25" creationId="{73F2A3F8-0B0D-FB12-809A-9EBFE8564883}"/>
          </ac:spMkLst>
        </pc:spChg>
        <pc:spChg chg="add del mod">
          <ac:chgData name="Chase Burkdoll" userId="635a9d87823b6613" providerId="LiveId" clId="{B77D4AA6-932E-4C7E-864F-5200692C8C36}" dt="2023-04-29T22:45:47.935" v="450" actId="478"/>
          <ac:spMkLst>
            <pc:docMk/>
            <pc:sldMk cId="1016050122" sldId="1395"/>
            <ac:spMk id="26" creationId="{C328AC52-6EFE-4C90-30D3-382B8F6E8C33}"/>
          </ac:spMkLst>
        </pc:spChg>
        <pc:spChg chg="add del mod">
          <ac:chgData name="Chase Burkdoll" userId="635a9d87823b6613" providerId="LiveId" clId="{B77D4AA6-932E-4C7E-864F-5200692C8C36}" dt="2023-04-29T22:45:53.216" v="453" actId="14100"/>
          <ac:spMkLst>
            <pc:docMk/>
            <pc:sldMk cId="1016050122" sldId="1395"/>
            <ac:spMk id="27" creationId="{0F214B75-69EA-6B05-82F9-0BFF05AA28D5}"/>
          </ac:spMkLst>
        </pc:spChg>
        <pc:spChg chg="add mod">
          <ac:chgData name="Chase Burkdoll" userId="635a9d87823b6613" providerId="LiveId" clId="{B77D4AA6-932E-4C7E-864F-5200692C8C36}" dt="2023-04-27T14:26:20.663" v="70"/>
          <ac:spMkLst>
            <pc:docMk/>
            <pc:sldMk cId="1016050122" sldId="1395"/>
            <ac:spMk id="28" creationId="{9D440C97-114F-EF19-2394-8655E3BD24DA}"/>
          </ac:spMkLst>
        </pc:spChg>
        <pc:spChg chg="add del mod">
          <ac:chgData name="Chase Burkdoll" userId="635a9d87823b6613" providerId="LiveId" clId="{B77D4AA6-932E-4C7E-864F-5200692C8C36}" dt="2023-04-29T22:41:11.012" v="412" actId="478"/>
          <ac:spMkLst>
            <pc:docMk/>
            <pc:sldMk cId="1016050122" sldId="1395"/>
            <ac:spMk id="29" creationId="{2867C0D0-915C-1D3E-35D5-A7138F8B86BD}"/>
          </ac:spMkLst>
        </pc:spChg>
        <pc:spChg chg="add mod">
          <ac:chgData name="Chase Burkdoll" userId="635a9d87823b6613" providerId="LiveId" clId="{B77D4AA6-932E-4C7E-864F-5200692C8C36}" dt="2023-04-27T14:26:32.283" v="75" actId="20577"/>
          <ac:spMkLst>
            <pc:docMk/>
            <pc:sldMk cId="1016050122" sldId="1395"/>
            <ac:spMk id="30" creationId="{6E6872F6-0D6B-1F91-AB6C-DF077581EA3A}"/>
          </ac:spMkLst>
        </pc:spChg>
        <pc:spChg chg="add del mod">
          <ac:chgData name="Chase Burkdoll" userId="635a9d87823b6613" providerId="LiveId" clId="{B77D4AA6-932E-4C7E-864F-5200692C8C36}" dt="2023-04-29T22:42:01.206" v="417" actId="478"/>
          <ac:spMkLst>
            <pc:docMk/>
            <pc:sldMk cId="1016050122" sldId="1395"/>
            <ac:spMk id="31" creationId="{266AED98-454D-683C-36DD-154C1CB16976}"/>
          </ac:spMkLst>
        </pc:spChg>
        <pc:spChg chg="add mod">
          <ac:chgData name="Chase Burkdoll" userId="635a9d87823b6613" providerId="LiveId" clId="{B77D4AA6-932E-4C7E-864F-5200692C8C36}" dt="2023-04-27T14:38:58.380" v="168" actId="14100"/>
          <ac:spMkLst>
            <pc:docMk/>
            <pc:sldMk cId="1016050122" sldId="1395"/>
            <ac:spMk id="32" creationId="{C526BCB0-5C71-07EE-1D29-2E42C00BAD9C}"/>
          </ac:spMkLst>
        </pc:spChg>
        <pc:spChg chg="add mod">
          <ac:chgData name="Chase Burkdoll" userId="635a9d87823b6613" providerId="LiveId" clId="{B77D4AA6-932E-4C7E-864F-5200692C8C36}" dt="2023-04-29T22:42:45.421" v="425" actId="14100"/>
          <ac:spMkLst>
            <pc:docMk/>
            <pc:sldMk cId="1016050122" sldId="1395"/>
            <ac:spMk id="33" creationId="{489DE198-9A94-F0B8-782C-9964C9F835C2}"/>
          </ac:spMkLst>
        </pc:spChg>
        <pc:spChg chg="add mod">
          <ac:chgData name="Chase Burkdoll" userId="635a9d87823b6613" providerId="LiveId" clId="{B77D4AA6-932E-4C7E-864F-5200692C8C36}" dt="2023-04-27T14:55:24.562" v="269" actId="1076"/>
          <ac:spMkLst>
            <pc:docMk/>
            <pc:sldMk cId="1016050122" sldId="1395"/>
            <ac:spMk id="34" creationId="{996AF98F-761E-0894-A260-2C603C6E7B45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37" creationId="{5CED1C5C-4FFF-84E0-D07E-8142F4CD6589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38" creationId="{8DE69C58-4670-04BC-B717-2FAE6409792D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39" creationId="{6F26088A-A630-1667-8BF6-D8FE475B6B06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40" creationId="{FCA9424A-F2BA-EB21-C00A-1F10A385863B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43" creationId="{ECBC9BD4-790D-B7AF-8929-070539A10A44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44" creationId="{D064AC31-E680-40D7-D990-513B176FA274}"/>
          </ac:spMkLst>
        </pc:spChg>
        <pc:spChg chg="add mod">
          <ac:chgData name="Chase Burkdoll" userId="635a9d87823b6613" providerId="LiveId" clId="{B77D4AA6-932E-4C7E-864F-5200692C8C36}" dt="2023-04-27T14:42:09.522" v="209" actId="1076"/>
          <ac:spMkLst>
            <pc:docMk/>
            <pc:sldMk cId="1016050122" sldId="1395"/>
            <ac:spMk id="45" creationId="{A20CEF0C-3E8B-A313-FD15-5AE97023407E}"/>
          </ac:spMkLst>
        </pc:spChg>
        <pc:spChg chg="add mod">
          <ac:chgData name="Chase Burkdoll" userId="635a9d87823b6613" providerId="LiveId" clId="{B77D4AA6-932E-4C7E-864F-5200692C8C36}" dt="2023-04-27T14:44:18.459" v="235" actId="14100"/>
          <ac:spMkLst>
            <pc:docMk/>
            <pc:sldMk cId="1016050122" sldId="1395"/>
            <ac:spMk id="46" creationId="{5AA19527-A618-08C3-855D-6C8E7F751896}"/>
          </ac:spMkLst>
        </pc:spChg>
        <pc:spChg chg="add mod">
          <ac:chgData name="Chase Burkdoll" userId="635a9d87823b6613" providerId="LiveId" clId="{B77D4AA6-932E-4C7E-864F-5200692C8C36}" dt="2023-04-27T14:43:02.997" v="220" actId="14100"/>
          <ac:spMkLst>
            <pc:docMk/>
            <pc:sldMk cId="1016050122" sldId="1395"/>
            <ac:spMk id="47" creationId="{53273461-F1EA-0546-176A-FEB451545E13}"/>
          </ac:spMkLst>
        </pc:spChg>
        <pc:spChg chg="add mod">
          <ac:chgData name="Chase Burkdoll" userId="635a9d87823b6613" providerId="LiveId" clId="{B77D4AA6-932E-4C7E-864F-5200692C8C36}" dt="2023-04-29T22:43:26.520" v="434" actId="14100"/>
          <ac:spMkLst>
            <pc:docMk/>
            <pc:sldMk cId="1016050122" sldId="1395"/>
            <ac:spMk id="48" creationId="{7F6C925C-15F5-F82B-7E90-AD0BE1249A1F}"/>
          </ac:spMkLst>
        </pc:spChg>
        <pc:spChg chg="add del mod">
          <ac:chgData name="Chase Burkdoll" userId="635a9d87823b6613" providerId="LiveId" clId="{B77D4AA6-932E-4C7E-864F-5200692C8C36}" dt="2023-04-27T14:43:18.486" v="222"/>
          <ac:spMkLst>
            <pc:docMk/>
            <pc:sldMk cId="1016050122" sldId="1395"/>
            <ac:spMk id="48" creationId="{817FA818-BEC1-8AF0-C7B2-5859415EDB65}"/>
          </ac:spMkLst>
        </pc:spChg>
        <pc:spChg chg="add mod">
          <ac:chgData name="Chase Burkdoll" userId="635a9d87823b6613" providerId="LiveId" clId="{B77D4AA6-932E-4C7E-864F-5200692C8C36}" dt="2023-04-27T14:45:30.773" v="249" actId="14100"/>
          <ac:spMkLst>
            <pc:docMk/>
            <pc:sldMk cId="1016050122" sldId="1395"/>
            <ac:spMk id="49" creationId="{EFB32F1E-6368-9B2E-0220-CBDC390A491E}"/>
          </ac:spMkLst>
        </pc:spChg>
        <pc:spChg chg="add mod">
          <ac:chgData name="Chase Burkdoll" userId="635a9d87823b6613" providerId="LiveId" clId="{B77D4AA6-932E-4C7E-864F-5200692C8C36}" dt="2023-04-29T22:42:36.389" v="422" actId="1076"/>
          <ac:spMkLst>
            <pc:docMk/>
            <pc:sldMk cId="1016050122" sldId="1395"/>
            <ac:spMk id="50" creationId="{6E557626-00E5-1E42-889A-F183049ABF66}"/>
          </ac:spMkLst>
        </pc:spChg>
        <pc:spChg chg="add del mod">
          <ac:chgData name="Chase Burkdoll" userId="635a9d87823b6613" providerId="LiveId" clId="{B77D4AA6-932E-4C7E-864F-5200692C8C36}" dt="2023-04-27T14:43:45.243" v="228"/>
          <ac:spMkLst>
            <pc:docMk/>
            <pc:sldMk cId="1016050122" sldId="1395"/>
            <ac:spMk id="50" creationId="{FAF1E889-0D36-7386-B42C-6A2B3E1A8E96}"/>
          </ac:spMkLst>
        </pc:spChg>
        <pc:spChg chg="add mod">
          <ac:chgData name="Chase Burkdoll" userId="635a9d87823b6613" providerId="LiveId" clId="{B77D4AA6-932E-4C7E-864F-5200692C8C36}" dt="2023-04-27T14:44:03.989" v="232" actId="14100"/>
          <ac:spMkLst>
            <pc:docMk/>
            <pc:sldMk cId="1016050122" sldId="1395"/>
            <ac:spMk id="51" creationId="{9379F70C-6661-021E-292B-EF9E69A262D4}"/>
          </ac:spMkLst>
        </pc:spChg>
        <pc:spChg chg="add mod">
          <ac:chgData name="Chase Burkdoll" userId="635a9d87823b6613" providerId="LiveId" clId="{B77D4AA6-932E-4C7E-864F-5200692C8C36}" dt="2023-04-27T14:44:36.472" v="241" actId="14100"/>
          <ac:spMkLst>
            <pc:docMk/>
            <pc:sldMk cId="1016050122" sldId="1395"/>
            <ac:spMk id="52" creationId="{21B8A4F5-3007-5504-B829-4A379D2C95B9}"/>
          </ac:spMkLst>
        </pc:spChg>
        <pc:spChg chg="add mod">
          <ac:chgData name="Chase Burkdoll" userId="635a9d87823b6613" providerId="LiveId" clId="{B77D4AA6-932E-4C7E-864F-5200692C8C36}" dt="2023-04-27T14:45:25.588" v="248" actId="1076"/>
          <ac:spMkLst>
            <pc:docMk/>
            <pc:sldMk cId="1016050122" sldId="1395"/>
            <ac:spMk id="53" creationId="{E0609E77-3BBD-5C0C-C2F5-CAFBC752FE99}"/>
          </ac:spMkLst>
        </pc:spChg>
        <pc:spChg chg="add mod">
          <ac:chgData name="Chase Burkdoll" userId="635a9d87823b6613" providerId="LiveId" clId="{B77D4AA6-932E-4C7E-864F-5200692C8C36}" dt="2023-04-28T20:25:07.067" v="391" actId="14100"/>
          <ac:spMkLst>
            <pc:docMk/>
            <pc:sldMk cId="1016050122" sldId="1395"/>
            <ac:spMk id="54" creationId="{B17BCA1D-F585-FFC9-0523-FC30016E1919}"/>
          </ac:spMkLst>
        </pc:spChg>
        <pc:spChg chg="add mod">
          <ac:chgData name="Chase Burkdoll" userId="635a9d87823b6613" providerId="LiveId" clId="{B77D4AA6-932E-4C7E-864F-5200692C8C36}" dt="2023-04-28T20:27:10.712" v="393" actId="1076"/>
          <ac:spMkLst>
            <pc:docMk/>
            <pc:sldMk cId="1016050122" sldId="1395"/>
            <ac:spMk id="55" creationId="{D255E565-C4AE-ADC8-13B7-E3B6A18F6E3C}"/>
          </ac:spMkLst>
        </pc:spChg>
        <pc:spChg chg="add mod">
          <ac:chgData name="Chase Burkdoll" userId="635a9d87823b6613" providerId="LiveId" clId="{B77D4AA6-932E-4C7E-864F-5200692C8C36}" dt="2023-04-28T20:25:03.976" v="390" actId="14100"/>
          <ac:spMkLst>
            <pc:docMk/>
            <pc:sldMk cId="1016050122" sldId="1395"/>
            <ac:spMk id="56" creationId="{2655426C-6B17-8472-2FD4-B2DE68D6401A}"/>
          </ac:spMkLst>
        </pc:spChg>
        <pc:spChg chg="add mod">
          <ac:chgData name="Chase Burkdoll" userId="635a9d87823b6613" providerId="LiveId" clId="{B77D4AA6-932E-4C7E-864F-5200692C8C36}" dt="2023-04-28T20:25:00.783" v="389" actId="14100"/>
          <ac:spMkLst>
            <pc:docMk/>
            <pc:sldMk cId="1016050122" sldId="1395"/>
            <ac:spMk id="57" creationId="{C63403DC-254F-01F8-26B6-33A27F45CC88}"/>
          </ac:spMkLst>
        </pc:spChg>
        <pc:spChg chg="add mod">
          <ac:chgData name="Chase Burkdoll" userId="635a9d87823b6613" providerId="LiveId" clId="{B77D4AA6-932E-4C7E-864F-5200692C8C36}" dt="2023-04-27T14:47:37.145" v="265" actId="1076"/>
          <ac:spMkLst>
            <pc:docMk/>
            <pc:sldMk cId="1016050122" sldId="1395"/>
            <ac:spMk id="58" creationId="{7928C32B-F3EB-75D2-9626-BFF5D5549BEC}"/>
          </ac:spMkLst>
        </pc:spChg>
        <pc:spChg chg="add mod">
          <ac:chgData name="Chase Burkdoll" userId="635a9d87823b6613" providerId="LiveId" clId="{B77D4AA6-932E-4C7E-864F-5200692C8C36}" dt="2023-04-29T22:55:06.977" v="557" actId="14100"/>
          <ac:spMkLst>
            <pc:docMk/>
            <pc:sldMk cId="1016050122" sldId="1395"/>
            <ac:spMk id="59" creationId="{EBB84CCB-0575-3AAD-ED01-F03240C37135}"/>
          </ac:spMkLst>
        </pc:spChg>
        <pc:spChg chg="add mod">
          <ac:chgData name="Chase Burkdoll" userId="635a9d87823b6613" providerId="LiveId" clId="{B77D4AA6-932E-4C7E-864F-5200692C8C36}" dt="2023-04-28T19:10:17.591" v="328" actId="14100"/>
          <ac:spMkLst>
            <pc:docMk/>
            <pc:sldMk cId="1016050122" sldId="1395"/>
            <ac:spMk id="60" creationId="{FD01D01E-3EC0-B70C-381C-5F18DB1C7967}"/>
          </ac:spMkLst>
        </pc:spChg>
        <pc:spChg chg="add del mod">
          <ac:chgData name="Chase Burkdoll" userId="635a9d87823b6613" providerId="LiveId" clId="{B77D4AA6-932E-4C7E-864F-5200692C8C36}" dt="2023-04-29T22:45:58.253" v="454" actId="14100"/>
          <ac:spMkLst>
            <pc:docMk/>
            <pc:sldMk cId="1016050122" sldId="1395"/>
            <ac:spMk id="61" creationId="{BA998F01-7330-3C40-29FF-1B1ECA0AD380}"/>
          </ac:spMkLst>
        </pc:spChg>
        <pc:spChg chg="add mod">
          <ac:chgData name="Chase Burkdoll" userId="635a9d87823b6613" providerId="LiveId" clId="{B77D4AA6-932E-4C7E-864F-5200692C8C36}" dt="2023-04-27T14:56:14.056" v="284" actId="1076"/>
          <ac:spMkLst>
            <pc:docMk/>
            <pc:sldMk cId="1016050122" sldId="1395"/>
            <ac:spMk id="62" creationId="{DA68AD77-865C-205E-A7C1-464F656E13E8}"/>
          </ac:spMkLst>
        </pc:spChg>
        <pc:spChg chg="add mod">
          <ac:chgData name="Chase Burkdoll" userId="635a9d87823b6613" providerId="LiveId" clId="{B77D4AA6-932E-4C7E-864F-5200692C8C36}" dt="2023-04-29T22:43:00.947" v="428" actId="1076"/>
          <ac:spMkLst>
            <pc:docMk/>
            <pc:sldMk cId="1016050122" sldId="1395"/>
            <ac:spMk id="63" creationId="{CA6729D0-B9BB-74D3-CCC1-A421C5B28D55}"/>
          </ac:spMkLst>
        </pc:spChg>
        <pc:spChg chg="add mod">
          <ac:chgData name="Chase Burkdoll" userId="635a9d87823b6613" providerId="LiveId" clId="{B77D4AA6-932E-4C7E-864F-5200692C8C36}" dt="2023-04-29T22:46:58.897" v="465" actId="14100"/>
          <ac:spMkLst>
            <pc:docMk/>
            <pc:sldMk cId="1016050122" sldId="1395"/>
            <ac:spMk id="128" creationId="{F4849F6D-4C15-AF44-FE20-E02686C70D5E}"/>
          </ac:spMkLst>
        </pc:spChg>
        <pc:spChg chg="add mod">
          <ac:chgData name="Chase Burkdoll" userId="635a9d87823b6613" providerId="LiveId" clId="{B77D4AA6-932E-4C7E-864F-5200692C8C36}" dt="2023-04-29T22:46:55.983" v="464" actId="14100"/>
          <ac:spMkLst>
            <pc:docMk/>
            <pc:sldMk cId="1016050122" sldId="1395"/>
            <ac:spMk id="129" creationId="{2F838D5F-D7F6-AEDA-72E1-6AC2029D7024}"/>
          </ac:spMkLst>
        </pc:spChg>
        <pc:spChg chg="add mod">
          <ac:chgData name="Chase Burkdoll" userId="635a9d87823b6613" providerId="LiveId" clId="{B77D4AA6-932E-4C7E-864F-5200692C8C36}" dt="2023-04-29T22:46:52.010" v="463" actId="14100"/>
          <ac:spMkLst>
            <pc:docMk/>
            <pc:sldMk cId="1016050122" sldId="1395"/>
            <ac:spMk id="130" creationId="{516E745B-72EE-439D-2209-609DD2C38C5A}"/>
          </ac:spMkLst>
        </pc:spChg>
        <pc:spChg chg="add mod">
          <ac:chgData name="Chase Burkdoll" userId="635a9d87823b6613" providerId="LiveId" clId="{B77D4AA6-932E-4C7E-864F-5200692C8C36}" dt="2023-04-29T22:49:13.200" v="485" actId="14100"/>
          <ac:spMkLst>
            <pc:docMk/>
            <pc:sldMk cId="1016050122" sldId="1395"/>
            <ac:spMk id="131" creationId="{A7B4E1B3-3FC4-99F1-B0DB-FC987780BEF6}"/>
          </ac:spMkLst>
        </pc:spChg>
        <pc:spChg chg="add del mod">
          <ac:chgData name="Chase Burkdoll" userId="635a9d87823b6613" providerId="LiveId" clId="{B77D4AA6-932E-4C7E-864F-5200692C8C36}" dt="2023-04-29T22:52:21.789" v="529"/>
          <ac:spMkLst>
            <pc:docMk/>
            <pc:sldMk cId="1016050122" sldId="1395"/>
            <ac:spMk id="132" creationId="{9AB67DD8-AA54-5B6C-AF62-723B1069120D}"/>
          </ac:spMkLst>
        </pc:spChg>
        <pc:spChg chg="add del mod">
          <ac:chgData name="Chase Burkdoll" userId="635a9d87823b6613" providerId="LiveId" clId="{B77D4AA6-932E-4C7E-864F-5200692C8C36}" dt="2023-04-29T22:52:17.263" v="523"/>
          <ac:spMkLst>
            <pc:docMk/>
            <pc:sldMk cId="1016050122" sldId="1395"/>
            <ac:spMk id="133" creationId="{862BDEAA-B721-AE91-5447-C85F8AB1BD94}"/>
          </ac:spMkLst>
        </pc:spChg>
        <pc:spChg chg="add del mod">
          <ac:chgData name="Chase Burkdoll" userId="635a9d87823b6613" providerId="LiveId" clId="{B77D4AA6-932E-4C7E-864F-5200692C8C36}" dt="2023-04-29T22:50:44.608" v="503"/>
          <ac:spMkLst>
            <pc:docMk/>
            <pc:sldMk cId="1016050122" sldId="1395"/>
            <ac:spMk id="134" creationId="{01AB0571-CF25-3B4E-915D-7DF2676B515D}"/>
          </ac:spMkLst>
        </pc:spChg>
        <pc:spChg chg="add del mod">
          <ac:chgData name="Chase Burkdoll" userId="635a9d87823b6613" providerId="LiveId" clId="{B77D4AA6-932E-4C7E-864F-5200692C8C36}" dt="2023-04-29T22:52:08.548" v="517" actId="22"/>
          <ac:spMkLst>
            <pc:docMk/>
            <pc:sldMk cId="1016050122" sldId="1395"/>
            <ac:spMk id="136" creationId="{924ADB38-21FD-5929-01AA-05EC8CBDCF7B}"/>
          </ac:spMkLst>
        </pc:spChg>
        <pc:spChg chg="add mod">
          <ac:chgData name="Chase Burkdoll" userId="635a9d87823b6613" providerId="LiveId" clId="{B77D4AA6-932E-4C7E-864F-5200692C8C36}" dt="2023-04-29T22:53:20.471" v="540" actId="1076"/>
          <ac:spMkLst>
            <pc:docMk/>
            <pc:sldMk cId="1016050122" sldId="1395"/>
            <ac:spMk id="137" creationId="{07A2D0F1-9DF4-D010-160C-2285583689E9}"/>
          </ac:spMkLst>
        </pc:spChg>
        <pc:spChg chg="add mod">
          <ac:chgData name="Chase Burkdoll" userId="635a9d87823b6613" providerId="LiveId" clId="{B77D4AA6-932E-4C7E-864F-5200692C8C36}" dt="2023-04-29T22:53:16.366" v="539" actId="1076"/>
          <ac:spMkLst>
            <pc:docMk/>
            <pc:sldMk cId="1016050122" sldId="1395"/>
            <ac:spMk id="138" creationId="{21530334-8971-D98F-0468-017EEA20A303}"/>
          </ac:spMkLst>
        </pc:spChg>
        <pc:spChg chg="add mod">
          <ac:chgData name="Chase Burkdoll" userId="635a9d87823b6613" providerId="LiveId" clId="{B77D4AA6-932E-4C7E-864F-5200692C8C36}" dt="2023-04-29T22:53:47.549" v="547" actId="1076"/>
          <ac:spMkLst>
            <pc:docMk/>
            <pc:sldMk cId="1016050122" sldId="1395"/>
            <ac:spMk id="140" creationId="{C86483BD-458F-5454-B4ED-D866EB959288}"/>
          </ac:spMkLst>
        </pc:spChg>
        <pc:spChg chg="add mod">
          <ac:chgData name="Chase Burkdoll" userId="635a9d87823b6613" providerId="LiveId" clId="{B77D4AA6-932E-4C7E-864F-5200692C8C36}" dt="2023-04-29T22:54:13.794" v="554" actId="1076"/>
          <ac:spMkLst>
            <pc:docMk/>
            <pc:sldMk cId="1016050122" sldId="1395"/>
            <ac:spMk id="142" creationId="{D96206F1-1579-E849-2300-013D5B7D2A94}"/>
          </ac:spMkLst>
        </pc:spChg>
        <pc:spChg chg="add mod">
          <ac:chgData name="Chase Burkdoll" userId="635a9d87823b6613" providerId="LiveId" clId="{B77D4AA6-932E-4C7E-864F-5200692C8C36}" dt="2023-04-29T22:55:21.881" v="561" actId="14100"/>
          <ac:spMkLst>
            <pc:docMk/>
            <pc:sldMk cId="1016050122" sldId="1395"/>
            <ac:spMk id="143" creationId="{3CA9F7B3-6376-CE21-2620-04975C2978E4}"/>
          </ac:spMkLst>
        </pc:spChg>
        <pc:spChg chg="add mod">
          <ac:chgData name="Chase Burkdoll" userId="635a9d87823b6613" providerId="LiveId" clId="{B77D4AA6-932E-4C7E-864F-5200692C8C36}" dt="2023-04-29T22:59:36.415" v="586" actId="14100"/>
          <ac:spMkLst>
            <pc:docMk/>
            <pc:sldMk cId="1016050122" sldId="1395"/>
            <ac:spMk id="144" creationId="{BE278F8A-F9BF-2E77-E57A-D4B219FC2286}"/>
          </ac:spMkLst>
        </pc:spChg>
        <pc:spChg chg="add mod">
          <ac:chgData name="Chase Burkdoll" userId="635a9d87823b6613" providerId="LiveId" clId="{B77D4AA6-932E-4C7E-864F-5200692C8C36}" dt="2023-04-29T22:59:33.757" v="585" actId="1076"/>
          <ac:spMkLst>
            <pc:docMk/>
            <pc:sldMk cId="1016050122" sldId="1395"/>
            <ac:spMk id="146" creationId="{E9FA10E5-D4D9-29C1-BEEA-F3A8BBB6C6AE}"/>
          </ac:spMkLst>
        </pc:spChg>
        <pc:spChg chg="add mod">
          <ac:chgData name="Chase Burkdoll" userId="635a9d87823b6613" providerId="LiveId" clId="{B77D4AA6-932E-4C7E-864F-5200692C8C36}" dt="2023-04-29T23:00:11.457" v="590" actId="14100"/>
          <ac:spMkLst>
            <pc:docMk/>
            <pc:sldMk cId="1016050122" sldId="1395"/>
            <ac:spMk id="147" creationId="{D81583BF-D3AD-412B-FA87-902E254B4BC2}"/>
          </ac:spMkLst>
        </pc:spChg>
        <pc:spChg chg="add mod">
          <ac:chgData name="Chase Burkdoll" userId="635a9d87823b6613" providerId="LiveId" clId="{B77D4AA6-932E-4C7E-864F-5200692C8C36}" dt="2023-04-29T23:00:20.702" v="594" actId="14100"/>
          <ac:spMkLst>
            <pc:docMk/>
            <pc:sldMk cId="1016050122" sldId="1395"/>
            <ac:spMk id="148" creationId="{5A75A570-9AA4-C02F-5243-C7E826411DC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02" creationId="{53DBA971-A524-4767-BC66-67EE6DC1912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06" creationId="{5A013764-4366-4059-8881-A7106A17DFE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07" creationId="{CB444E8A-6523-4261-8530-18CA7A09E66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08" creationId="{E31DFB97-5A2B-4550-9876-BEDBDFD8913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09" creationId="{FCCBCAEC-EE9A-40FC-A559-C0643C23773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1" creationId="{64D3C91F-0C53-4E5F-B380-E60C938C86D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2" creationId="{AD94E4F1-E068-4B9D-863F-76E669C2B88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3" creationId="{190E0CA3-5386-4A53-A16D-1695835C71A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4" creationId="{5A1CA5DC-5BA6-4F7A-BC30-69952CC0EE7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5" creationId="{A053DBC3-FDDB-4D59-98F9-FF2D08ACE89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6" creationId="{9FE15CAA-52D7-40CE-A4A5-AA4DC4E419D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7" creationId="{6A4BD972-621E-4A35-9780-12A933F2DF6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8" creationId="{8A362126-DF0A-4F74-BBA1-D21A31C7D95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19" creationId="{0803058A-F25F-4068-913F-C8D41D292CF7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0" creationId="{D1BAF1A9-E5FE-49EE-AEF4-C7F2684C0CF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1" creationId="{6931B4DD-79BA-4D1F-BCA0-DF050CAD48B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2" creationId="{ADFBC486-6CCB-4DF4-8424-36B1FBD6718D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3" creationId="{280B4D3F-72F2-478C-8D49-7F18797EE83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4" creationId="{E9428825-381A-4BD1-8378-EE5BCAD2CA1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5" creationId="{515199A3-24E4-4EDF-9DE0-076463B9C7F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6" creationId="{21ECE841-450B-4AEB-AD26-DD099667A43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7" creationId="{BCE11C8B-62B7-4A86-8D25-F713AFD4FD97}"/>
          </ac:spMkLst>
        </pc:spChg>
        <pc:spChg chg="del mod">
          <ac:chgData name="Chase Burkdoll" userId="635a9d87823b6613" providerId="LiveId" clId="{B77D4AA6-932E-4C7E-864F-5200692C8C36}" dt="2023-04-29T22:41:33.742" v="413" actId="478"/>
          <ac:spMkLst>
            <pc:docMk/>
            <pc:sldMk cId="1016050122" sldId="1395"/>
            <ac:spMk id="228" creationId="{BDC12E58-78B2-4414-ACFC-086F6B12300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29" creationId="{8A7F0B4B-35C8-424F-8210-CBB43BE081DD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0" creationId="{FE4EE535-0111-49A5-B9F3-A8FD89301EE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1" creationId="{8D887F02-7CFF-40AF-B047-685419FC522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2" creationId="{C7052447-0BE1-4B2F-85BC-FB2C4B6717E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3" creationId="{08735DBA-861F-450A-93DC-94AA3DF440E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4" creationId="{DD3D208F-C668-4DFB-AB2D-2B7C227000E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5" creationId="{50778D15-EF17-46EE-80F5-512F41A674D7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6" creationId="{EA9701D0-2968-442B-B157-AD90A637828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7" creationId="{8F85C0AF-A950-4693-86B5-9403B2B9D8A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8" creationId="{7E72B0AD-8454-4ED3-8694-E94662895A9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39" creationId="{0157170B-4A95-4EF6-9EAA-02ECA3054A9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0" creationId="{A7E6E47D-3195-4AA2-B2B6-C5AB1A483CD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1" creationId="{2B48E052-0FF0-4B61-A9BB-D35BE9A0CD8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2" creationId="{CF33C558-E1BA-4F23-9DB0-060ADA1A069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3" creationId="{42818876-51CC-49AC-B9C5-8E1185D4950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4" creationId="{3F1A33FF-3BFC-447C-9F4F-FFBBC2A81DA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5" creationId="{863563A4-77B2-49B1-923A-2B9000625AC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6" creationId="{F408BD1D-13C4-41A6-AC07-101CE2BE349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7" creationId="{D2E04D35-66F0-4B3D-8793-DE541511947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8" creationId="{8CBBF185-F775-4974-8855-FB527AFF5B4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49" creationId="{F10D7A9F-6ACA-4F89-BE9C-A8944044090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0" creationId="{165D0FF1-9664-4EA1-9458-59C5A8FCCF7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1" creationId="{587997C5-A3A4-4F75-900E-A03B5EADC70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2" creationId="{CAE5BF5E-F8BF-44B0-A48A-12D612C7C23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3" creationId="{6560B2CD-D7A1-4545-AF43-4039DDA2A66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4" creationId="{9CA93984-5719-427E-A266-CE524B5443A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5" creationId="{10A2C20B-AACD-4460-B0B6-E148D8D2F83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6" creationId="{C844BE55-9E5F-4C35-B342-DFA524A426C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7" creationId="{7D9FAA6D-70C0-402B-8BCC-B524D5054D0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8" creationId="{6DAC3191-EA15-4881-A466-07D3F816A5A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59" creationId="{048ACA29-5AE8-4408-8975-4B007398FE5C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0" creationId="{CEDDAFB9-C98F-4B43-83E3-04D97FD793D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1" creationId="{FF61F5FB-D978-44EB-966A-80CB82654C5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2" creationId="{628A27A0-7C9C-4FBC-BE14-0710C3DF512D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3" creationId="{21A8990B-DEB8-4E6B-BDFA-A8304482530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4" creationId="{6E272C87-A537-44A6-A2D8-5BDD5ED308B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5" creationId="{BF518220-8E3E-450F-AF3F-44B3F938F3B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6" creationId="{F4C56CB8-55FD-4DB1-8DE3-2D9F5A45818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7" creationId="{80017526-D909-4B76-A0C9-137B35B149B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8" creationId="{26442680-CA02-4E2C-A6A4-2AB3623E3E2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69" creationId="{1D676E83-3A2B-4C4A-BADA-996E58F2C30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0" creationId="{63B11F4D-2F43-4488-A032-1E8465B4DC5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1" creationId="{D871DC1E-CF48-45C6-94F9-56B2B499864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2" creationId="{576A0FA7-FDAA-470B-BC06-03684D1D45B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3" creationId="{DFA3947D-C802-43EA-85F9-787C1301A67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4" creationId="{10E2DB1C-2CEE-466F-A8E7-4BA5FB363E1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5" creationId="{A1910066-3248-43C7-B866-FF4B7A8C34F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6" creationId="{88145E67-C37C-42A7-A26D-7CA43954D9C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7" creationId="{C509764B-AC8C-4B9D-B202-8121914457B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8" creationId="{3B770089-79D1-48C1-BBC0-EC41E579295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79" creationId="{075344A9-280A-4FC7-BA13-242421A39BD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0" creationId="{5DE928FF-E151-43B1-83BD-E30EEBEA5B0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1" creationId="{78D465C4-5A10-4186-92E1-C7816CD675B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2" creationId="{0CE9C03F-4548-47B6-A756-92191F72435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3" creationId="{88302A06-20C0-475F-905E-90ECF748CB9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4" creationId="{A7E2EE2C-4907-4EAF-9AB8-EB33E5521A0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5" creationId="{C90A896E-8A2B-45CA-B96D-152714D6C19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7" creationId="{218EF512-3020-423C-B404-F85E7B595AC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8" creationId="{C11DB19F-51AF-404D-9332-5DA2E2EDEB6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89" creationId="{F0FD4C99-859F-4F9E-BBA1-4EE06E1EDEC7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0" creationId="{367261AF-0861-4F59-B767-BD7C8B92081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1" creationId="{186BE9BC-AC40-4687-A526-4F45DAB9D4D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2" creationId="{041A20E8-F271-4645-A5EF-5FAF1809158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3" creationId="{B37028A1-3DAB-4216-A012-F500404CA0C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4" creationId="{4944A85F-591C-476C-AFAD-EB24543993F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5" creationId="{09E4D491-495E-4BEB-995E-9C680BBC50A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6" creationId="{2CEAD204-B7E6-4F43-A59C-F27AC894958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7" creationId="{D0273779-83C9-49AA-BA2A-98CC607354D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8" creationId="{62B2B6A3-9B93-4B32-A3DB-9664944CFAC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299" creationId="{BEAC1174-0B80-46B7-BB56-5B2CF7B0F13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0" creationId="{6858ED76-BB5C-46D7-AEFF-0AF9CFC8805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1" creationId="{3F95F0BE-719C-4BE4-A984-06D89F55C98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2" creationId="{2B29333C-E2A3-4755-8ED0-4E9ED9FEB0E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3" creationId="{83552414-7091-4933-9830-3BAA2C96E84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4" creationId="{1156B240-DA26-4AA0-995C-D8237CDCE2A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5" creationId="{88454754-AE92-4397-9228-9B4A69F4730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6" creationId="{9F09F8B7-6E43-43A0-B1A0-065D8DF9EE4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7" creationId="{3CBE2A39-8524-4CA5-9232-881A3DFF84C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8" creationId="{37137504-62A6-4EAF-B853-D3E556BD366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09" creationId="{CA91894D-6530-45F3-8820-8A616F85F38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0" creationId="{17C6989A-DF39-412D-A171-351426B9BD7D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1" creationId="{881C632D-E9D7-4B4E-8E0A-FF57EC4A2EF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2" creationId="{10687529-496C-442E-8466-1E4E961FCD0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3" creationId="{BCDA47B7-7BBA-401E-9497-051BBB042332}"/>
          </ac:spMkLst>
        </pc:spChg>
        <pc:spChg chg="add del 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4" creationId="{2DCE5245-FDD4-40F2-97DE-9124D6E8AF53}"/>
          </ac:spMkLst>
        </pc:spChg>
        <pc:spChg chg="mod">
          <ac:chgData name="Chase Burkdoll" userId="635a9d87823b6613" providerId="LiveId" clId="{B77D4AA6-932E-4C7E-864F-5200692C8C36}" dt="2023-04-29T22:58:54.848" v="571"/>
          <ac:spMkLst>
            <pc:docMk/>
            <pc:sldMk cId="1016050122" sldId="1395"/>
            <ac:spMk id="315" creationId="{8D2CDB6C-D27C-4DFA-8926-7E2EA401887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6" creationId="{14007676-12BC-40B4-9A29-6BD21AEAE84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7" creationId="{68E0CD0D-4B68-4452-A977-884AB4229EF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8" creationId="{F6A0395D-3298-4ED5-BA05-32351E1D54E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19" creationId="{65197E12-DC54-48C6-8EB3-BD37029AB7CD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0" creationId="{6EA5B5FE-6FD6-4858-9C65-77C7AC24996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1" creationId="{D1F16A6C-196C-4357-A7F3-845602765A4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2" creationId="{4E37B1CB-2E56-4E7A-B589-1069955CF64C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3" creationId="{BC28FEFB-9E26-41C1-A389-0783317D692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4" creationId="{F58B0F8B-0584-445B-8CB5-A3C39CD18C2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5" creationId="{AD316130-3122-4EDF-B682-1D07ED051726}"/>
          </ac:spMkLst>
        </pc:spChg>
        <pc:spChg chg="del mod">
          <ac:chgData name="Chase Burkdoll" userId="635a9d87823b6613" providerId="LiveId" clId="{B77D4AA6-932E-4C7E-864F-5200692C8C36}" dt="2023-04-27T14:41:44.854" v="204" actId="478"/>
          <ac:spMkLst>
            <pc:docMk/>
            <pc:sldMk cId="1016050122" sldId="1395"/>
            <ac:spMk id="326" creationId="{E2742CA9-EF8F-483B-B685-C244D6279E7F}"/>
          </ac:spMkLst>
        </pc:spChg>
        <pc:spChg chg="del mod">
          <ac:chgData name="Chase Burkdoll" userId="635a9d87823b6613" providerId="LiveId" clId="{B77D4AA6-932E-4C7E-864F-5200692C8C36}" dt="2023-04-27T14:41:42.519" v="203" actId="478"/>
          <ac:spMkLst>
            <pc:docMk/>
            <pc:sldMk cId="1016050122" sldId="1395"/>
            <ac:spMk id="327" creationId="{9A03551B-F73D-4594-8C79-5C7E2B8F8B9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8" creationId="{E4FF1DF8-5B90-49AB-AB15-0DE3A43FD377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29" creationId="{D893226B-DDA0-4FB3-A7C3-FE61ABA947C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0" creationId="{69FA267F-4D6F-4F90-A8D4-EC2BBD0CB64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1" creationId="{503A96AD-D5D1-4860-96B3-F646E7997D7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2" creationId="{DFAD4F83-1DD2-454D-BEC7-4EA6BC73C0E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3" creationId="{C6EA1042-070E-4CB2-8EAA-D1A8380FB85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4" creationId="{B38A9627-1ADE-4C9C-9CE3-498672628BBC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5" creationId="{5231D2AC-E201-4D99-A5D3-0C3D39502DEB}"/>
          </ac:spMkLst>
        </pc:spChg>
        <pc:spChg chg="del mod">
          <ac:chgData name="Chase Burkdoll" userId="635a9d87823b6613" providerId="LiveId" clId="{B77D4AA6-932E-4C7E-864F-5200692C8C36}" dt="2023-04-27T14:37:52.473" v="151" actId="478"/>
          <ac:spMkLst>
            <pc:docMk/>
            <pc:sldMk cId="1016050122" sldId="1395"/>
            <ac:spMk id="336" creationId="{92D9F426-D13B-4A11-B307-E11F3667B990}"/>
          </ac:spMkLst>
        </pc:spChg>
        <pc:spChg chg="del mod">
          <ac:chgData name="Chase Burkdoll" userId="635a9d87823b6613" providerId="LiveId" clId="{B77D4AA6-932E-4C7E-864F-5200692C8C36}" dt="2023-04-27T14:37:50.721" v="150" actId="478"/>
          <ac:spMkLst>
            <pc:docMk/>
            <pc:sldMk cId="1016050122" sldId="1395"/>
            <ac:spMk id="337" creationId="{1F977E2B-991F-4E5E-929D-433C101A71C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8" creationId="{5EC5286F-9402-4054-A147-DF21FB3583A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39" creationId="{13C5D110-BC94-43A3-9097-D24FE829E66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0" creationId="{C2BA0AE4-D78E-4FAB-A5DD-3F28EB00036C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1" creationId="{0D812570-0004-424A-8818-C57BB8C01C0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2" creationId="{FEAC7517-02B3-434D-9D94-C84A5CC8F1D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3" creationId="{2721C5D0-F5DB-4366-BECB-6F012DDAD41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4" creationId="{1C1B7DF3-32A0-4D11-B559-903870A257D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5" creationId="{20A72EEC-033F-4A72-A50D-1C94F1EC45D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6" creationId="{875872A1-0D3C-45FE-8F58-A5EE5036B341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7" creationId="{6D377117-C4DE-455F-83A4-835206399B2D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8" creationId="{CA26E116-EBA6-4D92-88BB-9D09F1D22AC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49" creationId="{81B0FF67-7F32-4D1E-9DEC-740D4D3DE979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0" creationId="{1CDBD6DA-43A2-45D0-AB17-AEF503C3F0A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1" creationId="{95FBCCE9-5E1F-4270-A039-65D91BADC03E}"/>
          </ac:spMkLst>
        </pc:spChg>
        <pc:spChg chg="del mod">
          <ac:chgData name="Chase Burkdoll" userId="635a9d87823b6613" providerId="LiveId" clId="{B77D4AA6-932E-4C7E-864F-5200692C8C36}" dt="2023-04-28T19:10:00.175" v="326" actId="478"/>
          <ac:spMkLst>
            <pc:docMk/>
            <pc:sldMk cId="1016050122" sldId="1395"/>
            <ac:spMk id="352" creationId="{EF205F46-DFF6-4D78-9E86-EC6A68852C4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3" creationId="{58CB9250-53A5-4827-9B1C-5C9CC131FB47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4" creationId="{11B43DBE-8F0D-43C4-AA56-F89D0690F164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5" creationId="{5F0E88A8-8ADE-493F-9471-E4FAE479E3B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6" creationId="{17EB597E-7726-49D9-8609-14D4980448B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7" creationId="{167E6612-B7AE-49BA-A11B-C58B6D311FC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8" creationId="{051FAA0B-91BC-4892-89F6-232396D229F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59" creationId="{A032FEB4-66FE-493B-8124-CDC774A46BA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0" creationId="{8F9FE257-83B0-46EF-A2B0-8B1365FF050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1" creationId="{6E3ED2C8-65E6-49C0-AE10-7B80897E796B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2" creationId="{3CCF2EE5-ADCF-402D-B4B0-65686354EBC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3" creationId="{6D62A6D3-C01E-468F-B560-48165A12BE2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4" creationId="{A0D9E4BB-119E-4201-A6C8-9B62BB7FED28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5" creationId="{6BE5472D-F81E-413F-8E5B-F0CA611A105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6" creationId="{4D3C64CC-BCF5-43EF-8C33-0DABF1CBA57F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7" creationId="{E4512411-8335-42D4-B7F0-4A6AFA385915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8" creationId="{F7B0C721-A3BF-49BA-9B9C-E7E5151520F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69" creationId="{89DDAEF7-27CB-49E0-B101-F6C452916AE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0" creationId="{593553F6-F8D4-4D18-969B-11E80EA46657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1" creationId="{E434AC15-77F8-41A0-A12E-A0DB660F925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2" creationId="{4D329C98-DB67-420A-9934-EB8FD9825860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3" creationId="{9980A4F6-4F7F-4D66-A4F1-B70B0C60F05A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4" creationId="{BB4AE673-E732-45ED-AC76-5BAB93236E8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5" creationId="{742DE9B5-6C26-4757-B66D-1F5A688EE032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7" creationId="{24545957-6DDE-431F-BD2C-ACAA83FCAC16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8" creationId="{D417E265-F154-45FB-ABBE-6596E9EC6BE3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79" creationId="{273EA62F-9D08-4524-9AF7-EA3BD9B56A3E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80" creationId="{98C822CA-283F-4EA7-A1EE-34179D64250C}"/>
          </ac:spMkLst>
        </pc:spChg>
        <pc:spChg chg="mod">
          <ac:chgData name="Chase Burkdoll" userId="635a9d87823b6613" providerId="LiveId" clId="{B77D4AA6-932E-4C7E-864F-5200692C8C36}" dt="2023-04-29T22:58:28.614" v="567" actId="1076"/>
          <ac:spMkLst>
            <pc:docMk/>
            <pc:sldMk cId="1016050122" sldId="1395"/>
            <ac:spMk id="381" creationId="{D301EF30-3E3D-4392-B4D7-174540FA4696}"/>
          </ac:spMkLst>
        </pc:spChg>
        <pc:grpChg chg="add mod">
          <ac:chgData name="Chase Burkdoll" userId="635a9d87823b6613" providerId="LiveId" clId="{B77D4AA6-932E-4C7E-864F-5200692C8C36}" dt="2023-04-28T19:09:55.207" v="325" actId="1076"/>
          <ac:grpSpMkLst>
            <pc:docMk/>
            <pc:sldMk cId="1016050122" sldId="1395"/>
            <ac:grpSpMk id="2" creationId="{7884165F-5ADA-4D5E-FC44-A4DC29B0B8BC}"/>
          </ac:grpSpMkLst>
        </pc:grpChg>
        <pc:grpChg chg="mod">
          <ac:chgData name="Chase Burkdoll" userId="635a9d87823b6613" providerId="LiveId" clId="{B77D4AA6-932E-4C7E-864F-5200692C8C36}" dt="2023-04-28T19:09:55.207" v="325" actId="1076"/>
          <ac:grpSpMkLst>
            <pc:docMk/>
            <pc:sldMk cId="1016050122" sldId="1395"/>
            <ac:grpSpMk id="4" creationId="{719F8905-D3E0-F82E-1E14-06E0C0D3AFFD}"/>
          </ac:grpSpMkLst>
        </pc:grpChg>
        <pc:grpChg chg="mod">
          <ac:chgData name="Chase Burkdoll" userId="635a9d87823b6613" providerId="LiveId" clId="{B77D4AA6-932E-4C7E-864F-5200692C8C36}" dt="2023-04-28T19:09:55.207" v="325" actId="1076"/>
          <ac:grpSpMkLst>
            <pc:docMk/>
            <pc:sldMk cId="1016050122" sldId="1395"/>
            <ac:grpSpMk id="9" creationId="{5ED2B993-4071-2BEE-4489-F4E5F3A7C406}"/>
          </ac:grpSpMkLst>
        </pc:grpChg>
        <pc:grpChg chg="mod">
          <ac:chgData name="Chase Burkdoll" userId="635a9d87823b6613" providerId="LiveId" clId="{B77D4AA6-932E-4C7E-864F-5200692C8C36}" dt="2023-04-28T19:09:55.207" v="325" actId="1076"/>
          <ac:grpSpMkLst>
            <pc:docMk/>
            <pc:sldMk cId="1016050122" sldId="1395"/>
            <ac:grpSpMk id="11" creationId="{2BEC3759-7225-BBD8-8824-1F2B95381131}"/>
          </ac:grpSpMkLst>
        </pc:grpChg>
        <pc:grpChg chg="add mod">
          <ac:chgData name="Chase Burkdoll" userId="635a9d87823b6613" providerId="LiveId" clId="{B77D4AA6-932E-4C7E-864F-5200692C8C36}" dt="2023-04-27T14:42:09.522" v="209" actId="1076"/>
          <ac:grpSpMkLst>
            <pc:docMk/>
            <pc:sldMk cId="1016050122" sldId="1395"/>
            <ac:grpSpMk id="35" creationId="{4D65C768-B6A6-EAEB-29BD-B707A4821AD1}"/>
          </ac:grpSpMkLst>
        </pc:grpChg>
        <pc:grpChg chg="add mod">
          <ac:chgData name="Chase Burkdoll" userId="635a9d87823b6613" providerId="LiveId" clId="{B77D4AA6-932E-4C7E-864F-5200692C8C36}" dt="2023-04-27T14:42:09.522" v="209" actId="1076"/>
          <ac:grpSpMkLst>
            <pc:docMk/>
            <pc:sldMk cId="1016050122" sldId="1395"/>
            <ac:grpSpMk id="36" creationId="{D1C5EFDD-F5E0-4F59-A427-E84E5B62CC01}"/>
          </ac:grpSpMkLst>
        </pc:grpChg>
        <pc:grpChg chg="add mod">
          <ac:chgData name="Chase Burkdoll" userId="635a9d87823b6613" providerId="LiveId" clId="{B77D4AA6-932E-4C7E-864F-5200692C8C36}" dt="2023-04-27T14:42:09.522" v="209" actId="1076"/>
          <ac:grpSpMkLst>
            <pc:docMk/>
            <pc:sldMk cId="1016050122" sldId="1395"/>
            <ac:grpSpMk id="41" creationId="{222EBC92-D243-2BF7-EDDD-38ABB41A5F0E}"/>
          </ac:grpSpMkLst>
        </pc:grpChg>
        <pc:grpChg chg="add mod">
          <ac:chgData name="Chase Burkdoll" userId="635a9d87823b6613" providerId="LiveId" clId="{B77D4AA6-932E-4C7E-864F-5200692C8C36}" dt="2023-04-27T14:42:09.522" v="209" actId="1076"/>
          <ac:grpSpMkLst>
            <pc:docMk/>
            <pc:sldMk cId="1016050122" sldId="1395"/>
            <ac:grpSpMk id="42" creationId="{5CD81548-51D3-246E-7D7C-73650C022FD2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186" creationId="{7CFBD91C-E75A-4521-AFF6-4B0FF5EFD16D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190" creationId="{4D54E120-D5B4-4115-942C-6A384CAF28F2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201" creationId="{1103E7E1-2438-48AE-95BE-6236ED321296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203" creationId="{8F4E9F97-0699-42C9-8E4C-3DE56E9FA28E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204" creationId="{091BC3B4-1E53-434A-8F4E-3480D1BCF7DF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205" creationId="{EC172473-8B57-4C7A-A305-1060B52A5546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210" creationId="{9C5FFFCB-D8CC-4836-8CF8-12AAB5935161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286" creationId="{B9F58448-1878-4AA5-B74D-7B9899C17763}"/>
          </ac:grpSpMkLst>
        </pc:grpChg>
        <pc:grpChg chg="mod">
          <ac:chgData name="Chase Burkdoll" userId="635a9d87823b6613" providerId="LiveId" clId="{B77D4AA6-932E-4C7E-864F-5200692C8C36}" dt="2023-04-29T22:58:28.614" v="567" actId="1076"/>
          <ac:grpSpMkLst>
            <pc:docMk/>
            <pc:sldMk cId="1016050122" sldId="1395"/>
            <ac:grpSpMk id="376" creationId="{7C51F3C1-E801-4AA1-B4EA-70869DFE46A1}"/>
          </ac:grpSpMkLst>
        </pc:grpChg>
        <pc:picChg chg="mod">
          <ac:chgData name="Chase Burkdoll" userId="635a9d87823b6613" providerId="LiveId" clId="{B77D4AA6-932E-4C7E-864F-5200692C8C36}" dt="2023-04-29T22:58:28.614" v="567" actId="1076"/>
          <ac:picMkLst>
            <pc:docMk/>
            <pc:sldMk cId="1016050122" sldId="1395"/>
            <ac:picMk id="187" creationId="{7186ACE1-AE22-4D8E-9BBB-E6CBAC968FFD}"/>
          </ac:picMkLst>
        </pc:picChg>
        <pc:picChg chg="mod">
          <ac:chgData name="Chase Burkdoll" userId="635a9d87823b6613" providerId="LiveId" clId="{B77D4AA6-932E-4C7E-864F-5200692C8C36}" dt="2023-04-29T22:58:28.614" v="567" actId="1076"/>
          <ac:picMkLst>
            <pc:docMk/>
            <pc:sldMk cId="1016050122" sldId="1395"/>
            <ac:picMk id="188" creationId="{643DAB1A-14F8-4F7D-813B-4D9A74FFE441}"/>
          </ac:picMkLst>
        </pc:picChg>
        <pc:picChg chg="mod">
          <ac:chgData name="Chase Burkdoll" userId="635a9d87823b6613" providerId="LiveId" clId="{B77D4AA6-932E-4C7E-864F-5200692C8C36}" dt="2023-04-29T22:58:28.614" v="567" actId="1076"/>
          <ac:picMkLst>
            <pc:docMk/>
            <pc:sldMk cId="1016050122" sldId="1395"/>
            <ac:picMk id="189" creationId="{E22D1048-1738-4DF1-8B87-0DC024A811DB}"/>
          </ac:picMkLst>
        </pc:picChg>
        <pc:cxnChg chg="add mod">
          <ac:chgData name="Chase Burkdoll" userId="635a9d87823b6613" providerId="LiveId" clId="{B77D4AA6-932E-4C7E-864F-5200692C8C36}" dt="2023-04-27T14:38:17.183" v="157" actId="14100"/>
          <ac:cxnSpMkLst>
            <pc:docMk/>
            <pc:sldMk cId="1016050122" sldId="1395"/>
            <ac:cxnSpMk id="3" creationId="{64596CA8-A724-6F60-25F3-C7836D70ACE1}"/>
          </ac:cxnSpMkLst>
        </pc:cxnChg>
        <pc:cxnChg chg="add del mod">
          <ac:chgData name="Chase Burkdoll" userId="635a9d87823b6613" providerId="LiveId" clId="{B77D4AA6-932E-4C7E-864F-5200692C8C36}" dt="2023-04-27T14:38:20.232" v="158" actId="478"/>
          <ac:cxnSpMkLst>
            <pc:docMk/>
            <pc:sldMk cId="1016050122" sldId="1395"/>
            <ac:cxnSpMk id="7" creationId="{C5A94083-8610-4ACF-16C4-4410266D0FE8}"/>
          </ac:cxnSpMkLst>
        </pc:cxnChg>
        <pc:cxnChg chg="add del mod">
          <ac:chgData name="Chase Burkdoll" userId="635a9d87823b6613" providerId="LiveId" clId="{B77D4AA6-932E-4C7E-864F-5200692C8C36}" dt="2023-04-29T23:00:03.064" v="587" actId="478"/>
          <ac:cxnSpMkLst>
            <pc:docMk/>
            <pc:sldMk cId="1016050122" sldId="1395"/>
            <ac:cxnSpMk id="16" creationId="{C20A74B4-8958-87C4-E742-DCFD12BC95D5}"/>
          </ac:cxnSpMkLst>
        </pc:cxnChg>
        <pc:cxnChg chg="add del mod">
          <ac:chgData name="Chase Burkdoll" userId="635a9d87823b6613" providerId="LiveId" clId="{B77D4AA6-932E-4C7E-864F-5200692C8C36}" dt="2023-04-29T23:00:14.696" v="591" actId="478"/>
          <ac:cxnSpMkLst>
            <pc:docMk/>
            <pc:sldMk cId="1016050122" sldId="1395"/>
            <ac:cxnSpMk id="24" creationId="{B40FBD88-5A7E-9F48-FB29-FED0F7C586C4}"/>
          </ac:cxnSpMkLst>
        </pc:cxnChg>
        <pc:cxnChg chg="add del mod">
          <ac:chgData name="Chase Burkdoll" userId="635a9d87823b6613" providerId="LiveId" clId="{B77D4AA6-932E-4C7E-864F-5200692C8C36}" dt="2023-04-27T14:25:42.656" v="65" actId="21"/>
          <ac:cxnSpMkLst>
            <pc:docMk/>
            <pc:sldMk cId="1016050122" sldId="1395"/>
            <ac:cxnSpMk id="25" creationId="{3DCE848B-80C0-19E0-1C52-490FC42B02E7}"/>
          </ac:cxnSpMkLst>
        </pc:cxnChg>
        <pc:cxnChg chg="add del mod">
          <ac:chgData name="Chase Burkdoll" userId="635a9d87823b6613" providerId="LiveId" clId="{B77D4AA6-932E-4C7E-864F-5200692C8C36}" dt="2023-04-27T14:25:51.601" v="67"/>
          <ac:cxnSpMkLst>
            <pc:docMk/>
            <pc:sldMk cId="1016050122" sldId="1395"/>
            <ac:cxnSpMk id="26" creationId="{53BD4B5D-BE1F-A9D4-1CD9-DF2ADFD58AB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B1820D64-6358-D846-B334-863B9F50C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0FBF0812-1A57-FC49-97F9-FB6E4D6601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60400"/>
            <a:ext cx="5092700" cy="382111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57750"/>
            <a:ext cx="61182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3" rIns="96645" bIns="48323"/>
          <a:lstStyle/>
          <a:p>
            <a:r>
              <a:rPr lang="en-US" altLang="zh-CN" dirty="0">
                <a:latin typeface="Arial" pitchFamily="34" charset="0"/>
              </a:rPr>
              <a:t>For lecture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Good exam questions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jalr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rs,rd</a:t>
            </a:r>
            <a:r>
              <a:rPr lang="en-US" altLang="zh-CN" dirty="0">
                <a:latin typeface="Arial" pitchFamily="34" charset="0"/>
              </a:rPr>
              <a:t>   0 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  0 </a:t>
            </a:r>
            <a:r>
              <a:rPr lang="en-US" altLang="zh-CN" dirty="0" err="1">
                <a:latin typeface="Arial" pitchFamily="34" charset="0"/>
              </a:rPr>
              <a:t>rd</a:t>
            </a:r>
            <a:r>
              <a:rPr lang="en-US" altLang="zh-CN" dirty="0">
                <a:latin typeface="Arial" pitchFamily="34" charset="0"/>
              </a:rPr>
              <a:t>  0  9</a:t>
            </a:r>
          </a:p>
          <a:p>
            <a:r>
              <a:rPr lang="en-US" altLang="zh-CN" dirty="0">
                <a:latin typeface="Arial" pitchFamily="34" charset="0"/>
              </a:rPr>
              <a:t>	jump to </a:t>
            </a:r>
            <a:r>
              <a:rPr lang="en-US" altLang="zh-CN" dirty="0" err="1">
                <a:latin typeface="Arial" pitchFamily="34" charset="0"/>
              </a:rPr>
              <a:t>instr</a:t>
            </a:r>
            <a:r>
              <a:rPr lang="en-US" altLang="zh-CN" dirty="0">
                <a:latin typeface="Arial" pitchFamily="34" charset="0"/>
              </a:rPr>
              <a:t> whose </a:t>
            </a:r>
            <a:r>
              <a:rPr lang="en-US" altLang="zh-CN" dirty="0" err="1">
                <a:latin typeface="Arial" pitchFamily="34" charset="0"/>
              </a:rPr>
              <a:t>addr</a:t>
            </a:r>
            <a:r>
              <a:rPr lang="en-US" altLang="zh-CN" dirty="0">
                <a:latin typeface="Arial" pitchFamily="34" charset="0"/>
              </a:rPr>
              <a:t> is in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 and save </a:t>
            </a:r>
            <a:r>
              <a:rPr lang="en-US" altLang="zh-CN" dirty="0" err="1">
                <a:latin typeface="Arial" pitchFamily="34" charset="0"/>
              </a:rPr>
              <a:t>addr</a:t>
            </a:r>
            <a:r>
              <a:rPr lang="en-US" altLang="zh-CN" dirty="0">
                <a:latin typeface="Arial" pitchFamily="34" charset="0"/>
              </a:rPr>
              <a:t> of next </a:t>
            </a:r>
            <a:r>
              <a:rPr lang="en-US" altLang="zh-CN" dirty="0" err="1">
                <a:latin typeface="Arial" pitchFamily="34" charset="0"/>
              </a:rPr>
              <a:t>inst</a:t>
            </a:r>
            <a:r>
              <a:rPr lang="en-US" altLang="zh-CN" dirty="0">
                <a:latin typeface="Arial" pitchFamily="34" charset="0"/>
              </a:rPr>
              <a:t> (PC+4) in </a:t>
            </a:r>
            <a:r>
              <a:rPr lang="en-US" altLang="zh-CN" dirty="0" err="1">
                <a:latin typeface="Arial" pitchFamily="34" charset="0"/>
              </a:rPr>
              <a:t>rd</a:t>
            </a:r>
            <a:endParaRPr lang="en-US" altLang="zh-CN" dirty="0">
              <a:latin typeface="Arial" pitchFamily="34" charset="0"/>
            </a:endParaRP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the PowerPC addressing modes of update addressing and indexed addressing (will have to expand the </a:t>
            </a:r>
            <a:r>
              <a:rPr lang="en-US" altLang="zh-CN" dirty="0" err="1">
                <a:latin typeface="Arial" pitchFamily="34" charset="0"/>
              </a:rPr>
              <a:t>RegFile</a:t>
            </a:r>
            <a:r>
              <a:rPr lang="en-US" altLang="zh-CN" dirty="0">
                <a:latin typeface="Arial" pitchFamily="34" charset="0"/>
              </a:rPr>
              <a:t> to be three read port and two write port)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andi</a:t>
            </a:r>
            <a:r>
              <a:rPr lang="en-US" altLang="zh-CN" dirty="0">
                <a:latin typeface="Arial" pitchFamily="34" charset="0"/>
              </a:rPr>
              <a:t>, ori, </a:t>
            </a:r>
            <a:r>
              <a:rPr lang="en-US" altLang="zh-CN" dirty="0" err="1">
                <a:latin typeface="Arial" pitchFamily="34" charset="0"/>
              </a:rPr>
              <a:t>addi</a:t>
            </a:r>
            <a:r>
              <a:rPr lang="en-US" altLang="zh-CN" dirty="0">
                <a:latin typeface="Arial" pitchFamily="34" charset="0"/>
              </a:rPr>
              <a:t> - have to have both a </a:t>
            </a:r>
            <a:r>
              <a:rPr lang="en-US" altLang="zh-CN" dirty="0" err="1">
                <a:latin typeface="Arial" pitchFamily="34" charset="0"/>
              </a:rPr>
              <a:t>signextend</a:t>
            </a:r>
            <a:r>
              <a:rPr lang="en-US" altLang="zh-CN" dirty="0">
                <a:latin typeface="Arial" pitchFamily="34" charset="0"/>
              </a:rPr>
              <a:t> and a </a:t>
            </a:r>
            <a:r>
              <a:rPr lang="en-US" altLang="zh-CN" dirty="0" err="1">
                <a:latin typeface="Arial" pitchFamily="34" charset="0"/>
              </a:rPr>
              <a:t>zeroextend</a:t>
            </a:r>
            <a:r>
              <a:rPr lang="en-US" altLang="zh-CN" dirty="0">
                <a:latin typeface="Arial" pitchFamily="34" charset="0"/>
              </a:rPr>
              <a:t> and choose between the two, will have to augment the </a:t>
            </a:r>
            <a:r>
              <a:rPr lang="en-US" altLang="zh-CN" dirty="0" err="1">
                <a:latin typeface="Arial" pitchFamily="34" charset="0"/>
              </a:rPr>
              <a:t>ALUop</a:t>
            </a:r>
            <a:r>
              <a:rPr lang="en-US" altLang="zh-CN" dirty="0">
                <a:latin typeface="Arial" pitchFamily="34" charset="0"/>
              </a:rPr>
              <a:t> encoding (since can’t get the op information out of the </a:t>
            </a:r>
            <a:r>
              <a:rPr lang="en-US" altLang="zh-CN" dirty="0" err="1">
                <a:latin typeface="Arial" pitchFamily="34" charset="0"/>
              </a:rPr>
              <a:t>funct</a:t>
            </a:r>
            <a:r>
              <a:rPr lang="en-US" altLang="zh-CN" dirty="0">
                <a:latin typeface="Arial" pitchFamily="34" charset="0"/>
              </a:rPr>
              <a:t> bits as with R-type)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</a:t>
            </a:r>
            <a:r>
              <a:rPr lang="en-US" altLang="zh-CN" dirty="0" err="1">
                <a:latin typeface="Arial" pitchFamily="34" charset="0"/>
              </a:rPr>
              <a:t>mult</a:t>
            </a:r>
            <a:r>
              <a:rPr lang="en-US" altLang="zh-CN" dirty="0">
                <a:latin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</a:rPr>
              <a:t>rs</a:t>
            </a:r>
            <a:r>
              <a:rPr lang="en-US" altLang="zh-CN" dirty="0">
                <a:latin typeface="Arial" pitchFamily="34" charset="0"/>
              </a:rPr>
              <a:t>, </a:t>
            </a:r>
            <a:r>
              <a:rPr lang="en-US" altLang="zh-CN" dirty="0" err="1">
                <a:latin typeface="Arial" pitchFamily="34" charset="0"/>
              </a:rPr>
              <a:t>rt</a:t>
            </a:r>
            <a:r>
              <a:rPr lang="en-US" altLang="zh-CN" dirty="0">
                <a:latin typeface="Arial" pitchFamily="34" charset="0"/>
              </a:rPr>
              <a:t> with the result being left in </a:t>
            </a:r>
            <a:r>
              <a:rPr lang="en-US" altLang="zh-CN" dirty="0" err="1">
                <a:latin typeface="Arial" pitchFamily="34" charset="0"/>
              </a:rPr>
              <a:t>hi|lo</a:t>
            </a:r>
            <a:r>
              <a:rPr lang="en-US" altLang="zh-CN" dirty="0">
                <a:latin typeface="Arial" pitchFamily="34" charset="0"/>
              </a:rPr>
              <a:t> - so also include the </a:t>
            </a:r>
            <a:r>
              <a:rPr lang="en-US" altLang="zh-CN" dirty="0" err="1">
                <a:latin typeface="Arial" pitchFamily="34" charset="0"/>
              </a:rPr>
              <a:t>mfhi</a:t>
            </a:r>
            <a:r>
              <a:rPr lang="en-US" altLang="zh-CN" dirty="0">
                <a:latin typeface="Arial" pitchFamily="34" charset="0"/>
              </a:rPr>
              <a:t> and </a:t>
            </a:r>
            <a:r>
              <a:rPr lang="en-US" altLang="zh-CN" dirty="0" err="1">
                <a:latin typeface="Arial" pitchFamily="34" charset="0"/>
              </a:rPr>
              <a:t>mflo</a:t>
            </a:r>
            <a:r>
              <a:rPr lang="en-US" altLang="zh-CN" dirty="0">
                <a:latin typeface="Arial" pitchFamily="34" charset="0"/>
              </a:rPr>
              <a:t> instructions (will have to add a multiplier, the hi and lo registers and then a couple of </a:t>
            </a:r>
            <a:r>
              <a:rPr lang="en-US" altLang="zh-CN" dirty="0" err="1">
                <a:latin typeface="Arial" pitchFamily="34" charset="0"/>
              </a:rPr>
              <a:t>muxes</a:t>
            </a:r>
            <a:r>
              <a:rPr lang="en-US" altLang="zh-CN" dirty="0">
                <a:latin typeface="Arial" pitchFamily="34" charset="0"/>
              </a:rPr>
              <a:t> and their control).</a:t>
            </a:r>
          </a:p>
          <a:p>
            <a:endParaRPr lang="en-US" altLang="zh-CN" dirty="0">
              <a:latin typeface="Arial" pitchFamily="34" charset="0"/>
            </a:endParaRPr>
          </a:p>
          <a:p>
            <a:r>
              <a:rPr lang="en-US" altLang="zh-CN" dirty="0">
                <a:latin typeface="Arial" pitchFamily="34" charset="0"/>
              </a:rPr>
              <a:t>Add barrel shifter</a:t>
            </a:r>
          </a:p>
        </p:txBody>
      </p:sp>
    </p:spTree>
    <p:extLst>
      <p:ext uri="{BB962C8B-B14F-4D97-AF65-F5344CB8AC3E}">
        <p14:creationId xmlns:p14="http://schemas.microsoft.com/office/powerpoint/2010/main" val="143545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849249-3928-453B-8A62-A8F32E4AF773}" type="datetime3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 April, 2023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E5F4E4-E567-444D-8350-8708AA16D958}" type="slidenum">
              <a:rPr kumimoji="0" lang="en-AU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13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660400"/>
            <a:ext cx="5092700" cy="3821113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4857750"/>
            <a:ext cx="611822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3" rIns="96645" bIns="48323"/>
          <a:lstStyle/>
          <a:p>
            <a:r>
              <a:rPr lang="en-US" altLang="zh-CN" dirty="0">
                <a:latin typeface="Arial" pitchFamily="34" charset="0"/>
              </a:rPr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58816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F1FEDB1-5646-4161-86EF-71C701A6B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744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3E115A1-813D-491D-80D2-1D9467D41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505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44463"/>
            <a:ext cx="2133600" cy="290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44463"/>
            <a:ext cx="6248400" cy="290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11316ED5-CB51-4ABA-B31F-84A98CB39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94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65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30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419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47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88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550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680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359B7E5F-7C24-4EB1-8FA9-A6AC422E6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73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466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473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9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9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818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848600" cy="24399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9643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1501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891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5691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589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3335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445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4DCDC670-D32F-467E-80A0-7F88DD9F9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210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8868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842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674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9451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516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5551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1962150" cy="3049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734050" cy="3049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7956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914400"/>
            <a:ext cx="7848600" cy="24399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9871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14400"/>
            <a:ext cx="3848100" cy="2439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4605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04800"/>
            <a:ext cx="78486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14400"/>
            <a:ext cx="38481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0" y="2209800"/>
            <a:ext cx="3848100" cy="114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44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190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190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F19243A5-6F28-4092-BCDD-E4E8C4A58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8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7E1F2F6F-D7E9-4783-88EF-1AE2DAD9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460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79EC389-0B15-44BF-9381-2CD03A752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386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973018E-F043-48B6-8CFE-9496D4DF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05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2BB43D04-A847-4752-8B09-9C88DE0CF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677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3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>
                <a:latin typeface="Arial Black" panose="020B0A04020102020204" pitchFamily="34" charset="0"/>
                <a:cs typeface="+mn-cs"/>
              </a:defRPr>
            </a:lvl1pPr>
          </a:lstStyle>
          <a:p>
            <a:pPr>
              <a:defRPr/>
            </a:pPr>
            <a:fld id="{5FF8A7A5-855E-4E98-AAA6-510864292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75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 userDrawn="1"/>
        </p:nvSpPr>
        <p:spPr bwMode="auto">
          <a:xfrm>
            <a:off x="0" y="1676400"/>
            <a:ext cx="9144000" cy="2209800"/>
          </a:xfrm>
          <a:prstGeom prst="rect">
            <a:avLst/>
          </a:prstGeom>
          <a:solidFill>
            <a:srgbClr val="0059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endParaRPr 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51" name="Line 11"/>
          <p:cNvSpPr>
            <a:spLocks noChangeShapeType="1"/>
          </p:cNvSpPr>
          <p:nvPr userDrawn="1"/>
        </p:nvSpPr>
        <p:spPr bwMode="auto">
          <a:xfrm>
            <a:off x="1219200" y="3962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52" name="Line 12"/>
          <p:cNvSpPr>
            <a:spLocks noChangeShapeType="1"/>
          </p:cNvSpPr>
          <p:nvPr userDrawn="1"/>
        </p:nvSpPr>
        <p:spPr bwMode="auto">
          <a:xfrm>
            <a:off x="1219200" y="39624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3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053" name="Group 13"/>
          <p:cNvGrpSpPr>
            <a:grpSpLocks/>
          </p:cNvGrpSpPr>
          <p:nvPr userDrawn="1"/>
        </p:nvGrpSpPr>
        <p:grpSpPr bwMode="auto">
          <a:xfrm>
            <a:off x="1219200" y="3962400"/>
            <a:ext cx="6629400" cy="1600200"/>
            <a:chOff x="1200" y="2496"/>
            <a:chExt cx="4176" cy="576"/>
          </a:xfrm>
        </p:grpSpPr>
        <p:sp>
          <p:nvSpPr>
            <p:cNvPr id="2059" name="Line 14"/>
            <p:cNvSpPr>
              <a:spLocks noChangeShapeType="1"/>
            </p:cNvSpPr>
            <p:nvPr userDrawn="1"/>
          </p:nvSpPr>
          <p:spPr bwMode="auto">
            <a:xfrm>
              <a:off x="1200" y="2496"/>
              <a:ext cx="0" cy="576"/>
            </a:xfrm>
            <a:prstGeom prst="line">
              <a:avLst/>
            </a:prstGeom>
            <a:noFill/>
            <a:ln w="57150" cmpd="thinThick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60" name="Line 15"/>
            <p:cNvSpPr>
              <a:spLocks noChangeShapeType="1"/>
            </p:cNvSpPr>
            <p:nvPr userDrawn="1"/>
          </p:nvSpPr>
          <p:spPr bwMode="auto">
            <a:xfrm>
              <a:off x="1200" y="2496"/>
              <a:ext cx="4176" cy="0"/>
            </a:xfrm>
            <a:prstGeom prst="line">
              <a:avLst/>
            </a:prstGeom>
            <a:noFill/>
            <a:ln w="57150" cmpd="thinThick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3200">
                <a:solidFill>
                  <a:srgbClr val="00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5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44463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pitchFamily="18" charset="0"/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</a:lstStyle>
          <a:p>
            <a:pPr algn="l">
              <a:defRPr/>
            </a:pPr>
            <a:fld id="{5A5B99B3-79BF-439E-A68B-1497F042AD28}" type="slidenum">
              <a:rPr lang="en-US"/>
              <a:pPr algn="l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540" r:id="rId1"/>
    <p:sldLayoutId id="2147487541" r:id="rId2"/>
    <p:sldLayoutId id="2147487542" r:id="rId3"/>
    <p:sldLayoutId id="2147487543" r:id="rId4"/>
    <p:sldLayoutId id="2147487544" r:id="rId5"/>
    <p:sldLayoutId id="2147487545" r:id="rId6"/>
    <p:sldLayoutId id="2147487546" r:id="rId7"/>
    <p:sldLayoutId id="2147487547" r:id="rId8"/>
    <p:sldLayoutId id="2147487548" r:id="rId9"/>
    <p:sldLayoutId id="2147487549" r:id="rId10"/>
    <p:sldLayoutId id="214748755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u"/>
        <a:defRPr sz="24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lr>
          <a:schemeClr val="hlink"/>
        </a:buClr>
        <a:buSzPct val="110000"/>
        <a:buFont typeface="Wingdings" panose="05000000000000000000" pitchFamily="2" charset="2"/>
        <a:buChar char="§"/>
        <a:defRPr sz="24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u"/>
        <a:defRPr sz="2000" b="1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0"/>
        </a:spcAft>
        <a:buClr>
          <a:srgbClr val="009900"/>
        </a:buClr>
        <a:buSzPct val="110000"/>
        <a:buChar char="»"/>
        <a:defRPr sz="2000">
          <a:solidFill>
            <a:srgbClr val="000000"/>
          </a:solidFill>
          <a:latin typeface="+mn-lt"/>
        </a:defRPr>
      </a:lvl4pPr>
      <a:lvl5pPr marL="2114550" indent="-285750" algn="l" rtl="0" eaLnBrk="0" fontAlgn="base" hangingPunct="0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anose="05000000000000000000" pitchFamily="2" charset="2"/>
        <a:buChar char="u"/>
        <a:defRPr sz="2000">
          <a:solidFill>
            <a:srgbClr val="000000"/>
          </a:solidFill>
          <a:latin typeface="+mn-lt"/>
        </a:defRPr>
      </a:lvl5pPr>
      <a:lvl6pPr marL="25717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6pPr>
      <a:lvl7pPr marL="30289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7pPr>
      <a:lvl8pPr marL="34861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8pPr>
      <a:lvl9pPr marL="3943350" indent="-285750" algn="l" rtl="0" fontAlgn="base">
        <a:spcBef>
          <a:spcPct val="10000"/>
        </a:spcBef>
        <a:spcAft>
          <a:spcPct val="0"/>
        </a:spcAft>
        <a:buClr>
          <a:srgbClr val="660066"/>
        </a:buClr>
        <a:buSzPct val="75000"/>
        <a:buFont typeface="Wingdings" pitchFamily="2" charset="2"/>
        <a:buChar char="u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848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848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267200" y="66294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0B0F0B-EF8A-438A-A053-716EE183061D}" type="slidenum">
              <a:rPr lang="en-US" sz="10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43800" y="6629400"/>
            <a:ext cx="1604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sz="1000" b="1" dirty="0">
                <a:solidFill>
                  <a:srgbClr val="000000"/>
                </a:solidFill>
              </a:rPr>
              <a:t>MIPS</a:t>
            </a:r>
            <a:r>
              <a:rPr lang="en-AU" sz="1000" b="1" baseline="0" dirty="0">
                <a:solidFill>
                  <a:srgbClr val="000000"/>
                </a:solidFill>
              </a:rPr>
              <a:t> Microarchitecture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8" name="Picture 2" descr="KU_Jayhawk_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" y="6467475"/>
            <a:ext cx="434975" cy="3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37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78" r:id="rId1"/>
    <p:sldLayoutId id="2147487779" r:id="rId2"/>
    <p:sldLayoutId id="2147487780" r:id="rId3"/>
    <p:sldLayoutId id="2147487781" r:id="rId4"/>
    <p:sldLayoutId id="2147487782" r:id="rId5"/>
    <p:sldLayoutId id="2147487783" r:id="rId6"/>
    <p:sldLayoutId id="2147487784" r:id="rId7"/>
    <p:sldLayoutId id="2147487785" r:id="rId8"/>
    <p:sldLayoutId id="2147487786" r:id="rId9"/>
    <p:sldLayoutId id="2147487787" r:id="rId10"/>
    <p:sldLayoutId id="2147487788" r:id="rId11"/>
    <p:sldLayoutId id="2147487789" r:id="rId12"/>
    <p:sldLayoutId id="2147487790" r:id="rId13"/>
    <p:sldLayoutId id="214748779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Monotype Sorts"/>
        <a:buChar char="l"/>
        <a:defRPr sz="22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Char char="-"/>
        <a:defRPr sz="20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848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8486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267200" y="6629400"/>
            <a:ext cx="45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10B0F0B-EF8A-438A-A053-716EE183061D}" type="slidenum">
              <a:rPr lang="en-US" sz="1000" b="1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7543800" y="6629400"/>
            <a:ext cx="1604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AU" sz="1000" b="1" dirty="0">
                <a:solidFill>
                  <a:srgbClr val="000000"/>
                </a:solidFill>
              </a:rPr>
              <a:t>MIPS</a:t>
            </a:r>
            <a:r>
              <a:rPr lang="en-AU" sz="1000" b="1" baseline="0" dirty="0">
                <a:solidFill>
                  <a:srgbClr val="000000"/>
                </a:solidFill>
              </a:rPr>
              <a:t> Microarchitecture</a:t>
            </a:r>
            <a:endParaRPr lang="en-US" sz="1000" b="1" dirty="0">
              <a:solidFill>
                <a:srgbClr val="000000"/>
              </a:solidFill>
            </a:endParaRPr>
          </a:p>
        </p:txBody>
      </p:sp>
      <p:pic>
        <p:nvPicPr>
          <p:cNvPr id="8" name="Picture 2" descr="KU_Jayhawk_logo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" y="6467475"/>
            <a:ext cx="434975" cy="382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798" r:id="rId1"/>
    <p:sldLayoutId id="2147487799" r:id="rId2"/>
    <p:sldLayoutId id="2147487800" r:id="rId3"/>
    <p:sldLayoutId id="2147487801" r:id="rId4"/>
    <p:sldLayoutId id="2147487802" r:id="rId5"/>
    <p:sldLayoutId id="2147487803" r:id="rId6"/>
    <p:sldLayoutId id="2147487804" r:id="rId7"/>
    <p:sldLayoutId id="2147487805" r:id="rId8"/>
    <p:sldLayoutId id="2147487806" r:id="rId9"/>
    <p:sldLayoutId id="2147487807" r:id="rId10"/>
    <p:sldLayoutId id="2147487808" r:id="rId11"/>
    <p:sldLayoutId id="2147487809" r:id="rId12"/>
    <p:sldLayoutId id="2147487810" r:id="rId13"/>
    <p:sldLayoutId id="2147487811" r:id="rId14"/>
  </p:sldLayoutIdLst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4606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Monotype Sorts"/>
        <a:buChar char="l"/>
        <a:defRPr sz="2200">
          <a:solidFill>
            <a:schemeClr val="tx1"/>
          </a:solidFill>
          <a:latin typeface="+mn-lt"/>
        </a:defRPr>
      </a:lvl2pPr>
      <a:lvl3pPr marL="1146175" indent="-176213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SzPct val="100000"/>
        <a:buChar char="-"/>
        <a:defRPr sz="20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292259"/>
          </a:xfrm>
        </p:spPr>
        <p:txBody>
          <a:bodyPr/>
          <a:lstStyle/>
          <a:p>
            <a:r>
              <a:rPr lang="en-US" altLang="zh-CN" sz="1800" dirty="0">
                <a:ea typeface="SimSun" pitchFamily="2" charset="-122"/>
              </a:rPr>
              <a:t>Single-Cycle/Non-Pipelined </a:t>
            </a:r>
            <a:r>
              <a:rPr lang="en-US" altLang="zh-CN" sz="1800" dirty="0" err="1">
                <a:ea typeface="SimSun" pitchFamily="2" charset="-122"/>
              </a:rPr>
              <a:t>Datapath</a:t>
            </a:r>
            <a:r>
              <a:rPr lang="en-US" altLang="zh-CN" sz="1800" dirty="0">
                <a:ea typeface="SimSun" pitchFamily="2" charset="-122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Modify to Support 16 Instructions</a:t>
            </a:r>
            <a:r>
              <a:rPr lang="en-US" altLang="zh-CN" sz="1800" dirty="0">
                <a:ea typeface="SimSun" pitchFamily="2" charset="-122"/>
              </a:rPr>
              <a:t>)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CFBD91C-E75A-4521-AFF6-4B0FF5EFD16D}"/>
              </a:ext>
            </a:extLst>
          </p:cNvPr>
          <p:cNvGrpSpPr/>
          <p:nvPr/>
        </p:nvGrpSpPr>
        <p:grpSpPr>
          <a:xfrm>
            <a:off x="0" y="788283"/>
            <a:ext cx="8991600" cy="5993517"/>
            <a:chOff x="0" y="788283"/>
            <a:chExt cx="8991600" cy="5993517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186ACE1-AE22-4D8E-9BBB-E6CBAC96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724939"/>
              <a:ext cx="2549326" cy="38782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643DAB1A-14F8-4F7D-813B-4D9A74FFE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334000"/>
              <a:ext cx="2533814" cy="405927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22D1048-1738-4DF1-8B87-0DC024A8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6114098"/>
              <a:ext cx="2549326" cy="387829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4D54E120-D5B4-4115-942C-6A384CAF28F2}"/>
                </a:ext>
              </a:extLst>
            </p:cNvPr>
            <p:cNvGrpSpPr/>
            <p:nvPr/>
          </p:nvGrpSpPr>
          <p:grpSpPr>
            <a:xfrm>
              <a:off x="214313" y="788283"/>
              <a:ext cx="8777287" cy="5993517"/>
              <a:chOff x="214313" y="788283"/>
              <a:chExt cx="8777287" cy="5993517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1103E7E1-2438-48AE-95BE-6236ED321296}"/>
                  </a:ext>
                </a:extLst>
              </p:cNvPr>
              <p:cNvGrpSpPr/>
              <p:nvPr/>
            </p:nvGrpSpPr>
            <p:grpSpPr>
              <a:xfrm>
                <a:off x="214313" y="788283"/>
                <a:ext cx="8777287" cy="5993517"/>
                <a:chOff x="214313" y="788283"/>
                <a:chExt cx="8777287" cy="5993517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8F4E9F97-0699-42C9-8E4C-3DE56E9FA28E}"/>
                    </a:ext>
                  </a:extLst>
                </p:cNvPr>
                <p:cNvGrpSpPr/>
                <p:nvPr/>
              </p:nvGrpSpPr>
              <p:grpSpPr>
                <a:xfrm>
                  <a:off x="2209800" y="1897936"/>
                  <a:ext cx="3886200" cy="4731464"/>
                  <a:chOff x="2209800" y="1897936"/>
                  <a:chExt cx="3886200" cy="4731464"/>
                </a:xfrm>
              </p:grpSpPr>
              <p:sp>
                <p:nvSpPr>
                  <p:cNvPr id="375" name="Rectangle 178">
                    <a:extLst>
                      <a:ext uri="{FF2B5EF4-FFF2-40B4-BE49-F238E27FC236}">
                        <a16:creationId xmlns:a16="http://schemas.microsoft.com/office/drawing/2014/main" id="{742DE9B5-6C26-4757-B66D-1F5A688EE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7826" y="1897936"/>
                    <a:ext cx="685800" cy="327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9050" tIns="26988" rIns="19050" bIns="26988"/>
                  <a:lstStyle/>
                  <a:p>
                    <a:pPr algn="l" defTabSz="904875">
                      <a:lnSpc>
                        <a:spcPts val="18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tabLst>
                        <a:tab pos="452438" algn="l"/>
                        <a:tab pos="904875" algn="l"/>
                        <a:tab pos="1357313" algn="l"/>
                      </a:tabLst>
                    </a:pPr>
                    <a:r>
                      <a:rPr lang="en-US" altLang="zh-CN" sz="1200" b="1" dirty="0">
                        <a:solidFill>
                          <a:srgbClr val="FC0128"/>
                        </a:solidFill>
                        <a:latin typeface="Arial" pitchFamily="34" charset="0"/>
                        <a:ea typeface="SimSun" pitchFamily="2" charset="-122"/>
                      </a:rPr>
                      <a:t>J</a:t>
                    </a:r>
                  </a:p>
                </p:txBody>
              </p:sp>
              <p:grpSp>
                <p:nvGrpSpPr>
                  <p:cNvPr id="376" name="Group 375">
                    <a:extLst>
                      <a:ext uri="{FF2B5EF4-FFF2-40B4-BE49-F238E27FC236}">
                        <a16:creationId xmlns:a16="http://schemas.microsoft.com/office/drawing/2014/main" id="{7C51F3C1-E801-4AA1-B4EA-70869DFE46A1}"/>
                      </a:ext>
                    </a:extLst>
                  </p:cNvPr>
                  <p:cNvGrpSpPr/>
                  <p:nvPr/>
                </p:nvGrpSpPr>
                <p:grpSpPr>
                  <a:xfrm>
                    <a:off x="2209800" y="2224514"/>
                    <a:ext cx="3886200" cy="4404886"/>
                    <a:chOff x="2209800" y="1905000"/>
                    <a:chExt cx="3886200" cy="4404886"/>
                  </a:xfrm>
                </p:grpSpPr>
                <p:sp>
                  <p:nvSpPr>
                    <p:cNvPr id="377" name="Rectangle 126">
                      <a:extLst>
                        <a:ext uri="{FF2B5EF4-FFF2-40B4-BE49-F238E27FC236}">
                          <a16:creationId xmlns:a16="http://schemas.microsoft.com/office/drawing/2014/main" id="{24545957-6DDE-431F-BD2C-ACAA83FCAC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9800" y="1905000"/>
                      <a:ext cx="6858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dirty="0" err="1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ALUControl</a:t>
                      </a:r>
                      <a:endParaRPr lang="en-US" altLang="zh-CN" sz="1200" dirty="0">
                        <a:solidFill>
                          <a:srgbClr val="FC0128"/>
                        </a:solidFill>
                        <a:latin typeface="Arial" pitchFamily="34" charset="0"/>
                        <a:ea typeface="SimSun" pitchFamily="2" charset="-122"/>
                      </a:endParaRPr>
                    </a:p>
                  </p:txBody>
                </p:sp>
                <p:sp>
                  <p:nvSpPr>
                    <p:cNvPr id="378" name="Line 127">
                      <a:extLst>
                        <a:ext uri="{FF2B5EF4-FFF2-40B4-BE49-F238E27FC236}">
                          <a16:creationId xmlns:a16="http://schemas.microsoft.com/office/drawing/2014/main" id="{D417E265-F154-45FB-ABBE-6596E9EC6B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6096000" y="4755406"/>
                      <a:ext cx="0" cy="155448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  <a:round/>
                      <a:headEnd type="none" w="med" len="med"/>
                      <a:tailEnd type="triangle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79" name="Rectangle 128">
                      <a:extLst>
                        <a:ext uri="{FF2B5EF4-FFF2-40B4-BE49-F238E27FC236}">
                          <a16:creationId xmlns:a16="http://schemas.microsoft.com/office/drawing/2014/main" id="{273EA62F-9D08-4524-9AF7-EA3BD9B56A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6801" y="2728704"/>
                      <a:ext cx="7620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Instr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[5-0]</a:t>
                      </a:r>
                    </a:p>
                  </p:txBody>
                </p:sp>
                <p:sp>
                  <p:nvSpPr>
                    <p:cNvPr id="380" name="Rectangle 145">
                      <a:extLst>
                        <a:ext uri="{FF2B5EF4-FFF2-40B4-BE49-F238E27FC236}">
                          <a16:creationId xmlns:a16="http://schemas.microsoft.com/office/drawing/2014/main" id="{98C822CA-283F-4EA7-A1EE-34179D64250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1" y="1965992"/>
                      <a:ext cx="319836" cy="34223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9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BEQ</a:t>
                      </a:r>
                    </a:p>
                  </p:txBody>
                </p:sp>
                <p:sp>
                  <p:nvSpPr>
                    <p:cNvPr id="381" name="Line 139">
                      <a:extLst>
                        <a:ext uri="{FF2B5EF4-FFF2-40B4-BE49-F238E27FC236}">
                          <a16:creationId xmlns:a16="http://schemas.microsoft.com/office/drawing/2014/main" id="{D301EF30-3E3D-4392-B4D7-174540FA469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7000" y="2743200"/>
                      <a:ext cx="36576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091BC3B4-1E53-434A-8F4E-3480D1BCF7DF}"/>
                    </a:ext>
                  </a:extLst>
                </p:cNvPr>
                <p:cNvGrpSpPr/>
                <p:nvPr/>
              </p:nvGrpSpPr>
              <p:grpSpPr>
                <a:xfrm>
                  <a:off x="214313" y="788283"/>
                  <a:ext cx="8777287" cy="5993517"/>
                  <a:chOff x="214313" y="788283"/>
                  <a:chExt cx="8777287" cy="5993517"/>
                </a:xfrm>
              </p:grpSpPr>
              <p:grpSp>
                <p:nvGrpSpPr>
                  <p:cNvPr id="205" name="Group 1">
                    <a:extLst>
                      <a:ext uri="{FF2B5EF4-FFF2-40B4-BE49-F238E27FC236}">
                        <a16:creationId xmlns:a16="http://schemas.microsoft.com/office/drawing/2014/main" id="{EC172473-8B57-4C7A-A305-1060B52A55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4313" y="788283"/>
                    <a:ext cx="8777287" cy="5993517"/>
                    <a:chOff x="214313" y="788942"/>
                    <a:chExt cx="8777287" cy="5992858"/>
                  </a:xfrm>
                </p:grpSpPr>
                <p:sp>
                  <p:nvSpPr>
                    <p:cNvPr id="207" name="Rectangle 184">
                      <a:extLst>
                        <a:ext uri="{FF2B5EF4-FFF2-40B4-BE49-F238E27FC236}">
                          <a16:creationId xmlns:a16="http://schemas.microsoft.com/office/drawing/2014/main" id="{CB444E8A-6523-4261-8530-18CA7A09E6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200" y="914400"/>
                      <a:ext cx="8382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Instr[25-0]</a:t>
                      </a:r>
                    </a:p>
                  </p:txBody>
                </p:sp>
                <p:sp>
                  <p:nvSpPr>
                    <p:cNvPr id="208" name="Text Box 185">
                      <a:extLst>
                        <a:ext uri="{FF2B5EF4-FFF2-40B4-BE49-F238E27FC236}">
                          <a16:creationId xmlns:a16="http://schemas.microsoft.com/office/drawing/2014/main" id="{E31DFB97-5A2B-4550-9876-BEDBDFD8913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19400" y="1219200"/>
                      <a:ext cx="352425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26</a:t>
                      </a:r>
                    </a:p>
                  </p:txBody>
                </p:sp>
                <p:sp>
                  <p:nvSpPr>
                    <p:cNvPr id="209" name="Rectangle 170">
                      <a:extLst>
                        <a:ext uri="{FF2B5EF4-FFF2-40B4-BE49-F238E27FC236}">
                          <a16:creationId xmlns:a16="http://schemas.microsoft.com/office/drawing/2014/main" id="{FCCBCAEC-EE9A-40FC-A559-C0643C2377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0400" y="1066800"/>
                      <a:ext cx="4572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defTabSz="904875">
                        <a:lnSpc>
                          <a:spcPts val="16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Shift</a:t>
                      </a:r>
                    </a:p>
                    <a:p>
                      <a:pPr defTabSz="904875">
                        <a:lnSpc>
                          <a:spcPts val="16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left 2</a:t>
                      </a:r>
                    </a:p>
                  </p:txBody>
                </p:sp>
                <p:grpSp>
                  <p:nvGrpSpPr>
                    <p:cNvPr id="210" name="Group 3">
                      <a:extLst>
                        <a:ext uri="{FF2B5EF4-FFF2-40B4-BE49-F238E27FC236}">
                          <a16:creationId xmlns:a16="http://schemas.microsoft.com/office/drawing/2014/main" id="{9C5FFFCB-D8CC-4836-8CF8-12AAB593516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52600" y="1219200"/>
                      <a:ext cx="381000" cy="990600"/>
                      <a:chOff x="1392" y="2880"/>
                      <a:chExt cx="288" cy="480"/>
                    </a:xfrm>
                  </p:grpSpPr>
                  <p:sp>
                    <p:nvSpPr>
                      <p:cNvPr id="368" name="Line 4">
                        <a:extLst>
                          <a:ext uri="{FF2B5EF4-FFF2-40B4-BE49-F238E27FC236}">
                            <a16:creationId xmlns:a16="http://schemas.microsoft.com/office/drawing/2014/main" id="{F7B0C721-A3BF-49BA-9B9C-E7E5151520F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92" y="3072"/>
                        <a:ext cx="48" cy="4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9" name="Line 5">
                        <a:extLst>
                          <a:ext uri="{FF2B5EF4-FFF2-40B4-BE49-F238E27FC236}">
                            <a16:creationId xmlns:a16="http://schemas.microsoft.com/office/drawing/2014/main" id="{89DDAEF7-27CB-49E0-B101-F6C452916AE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92" y="3120"/>
                        <a:ext cx="48" cy="4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70" name="Line 6">
                        <a:extLst>
                          <a:ext uri="{FF2B5EF4-FFF2-40B4-BE49-F238E27FC236}">
                            <a16:creationId xmlns:a16="http://schemas.microsoft.com/office/drawing/2014/main" id="{593553F6-F8D4-4D18-969B-11E80EA4665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92" y="2880"/>
                        <a:ext cx="0" cy="19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71" name="Line 7">
                        <a:extLst>
                          <a:ext uri="{FF2B5EF4-FFF2-40B4-BE49-F238E27FC236}">
                            <a16:creationId xmlns:a16="http://schemas.microsoft.com/office/drawing/2014/main" id="{E434AC15-77F8-41A0-A12E-A0DB660F92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92" y="3168"/>
                        <a:ext cx="0" cy="19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72" name="Line 8">
                        <a:extLst>
                          <a:ext uri="{FF2B5EF4-FFF2-40B4-BE49-F238E27FC236}">
                            <a16:creationId xmlns:a16="http://schemas.microsoft.com/office/drawing/2014/main" id="{4D329C98-DB67-420A-9934-EB8FD982586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92" y="3216"/>
                        <a:ext cx="288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73" name="Line 9">
                        <a:extLst>
                          <a:ext uri="{FF2B5EF4-FFF2-40B4-BE49-F238E27FC236}">
                            <a16:creationId xmlns:a16="http://schemas.microsoft.com/office/drawing/2014/main" id="{9980A4F6-4F7F-4D66-A4F1-B70B0C60F05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80" y="3024"/>
                        <a:ext cx="0" cy="19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74" name="Line 10">
                        <a:extLst>
                          <a:ext uri="{FF2B5EF4-FFF2-40B4-BE49-F238E27FC236}">
                            <a16:creationId xmlns:a16="http://schemas.microsoft.com/office/drawing/2014/main" id="{BB4AE673-E732-45ED-AC76-5BAB93236E8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92" y="2880"/>
                        <a:ext cx="288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211" name="Rectangle 11">
                      <a:extLst>
                        <a:ext uri="{FF2B5EF4-FFF2-40B4-BE49-F238E27FC236}">
                          <a16:creationId xmlns:a16="http://schemas.microsoft.com/office/drawing/2014/main" id="{64D3C91F-0C53-4E5F-B380-E60C938C86D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52513" y="3886200"/>
                      <a:ext cx="1447800" cy="14478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2" name="Rectangle 12">
                      <a:extLst>
                        <a:ext uri="{FF2B5EF4-FFF2-40B4-BE49-F238E27FC236}">
                          <a16:creationId xmlns:a16="http://schemas.microsoft.com/office/drawing/2014/main" id="{AD94E4F1-E068-4B9D-863F-76E669C2B8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3" y="4267200"/>
                      <a:ext cx="228600" cy="8382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3" name="Line 13">
                      <a:extLst>
                        <a:ext uri="{FF2B5EF4-FFF2-40B4-BE49-F238E27FC236}">
                          <a16:creationId xmlns:a16="http://schemas.microsoft.com/office/drawing/2014/main" id="{190E0CA3-5386-4A53-A16D-1695835C71A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713" y="4648200"/>
                      <a:ext cx="3048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4" name="Line 14">
                      <a:extLst>
                        <a:ext uri="{FF2B5EF4-FFF2-40B4-BE49-F238E27FC236}">
                          <a16:creationId xmlns:a16="http://schemas.microsoft.com/office/drawing/2014/main" id="{5A1CA5DC-5BA6-4F7A-BC30-69952CC0EE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200" y="1371600"/>
                      <a:ext cx="914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5" name="Line 15">
                      <a:extLst>
                        <a:ext uri="{FF2B5EF4-FFF2-40B4-BE49-F238E27FC236}">
                          <a16:creationId xmlns:a16="http://schemas.microsoft.com/office/drawing/2014/main" id="{A053DBC3-FDDB-4D59-98F9-FF2D08ACE8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71600" y="2057400"/>
                      <a:ext cx="381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6" name="Text Box 16">
                      <a:extLst>
                        <a:ext uri="{FF2B5EF4-FFF2-40B4-BE49-F238E27FC236}">
                          <a16:creationId xmlns:a16="http://schemas.microsoft.com/office/drawing/2014/main" id="{9FE15CAA-52D7-40CE-A4A5-AA4DC4E419D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6313" y="4419600"/>
                      <a:ext cx="741362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Read</a:t>
                      </a:r>
                    </a:p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Address</a:t>
                      </a:r>
                    </a:p>
                  </p:txBody>
                </p:sp>
                <p:sp>
                  <p:nvSpPr>
                    <p:cNvPr id="217" name="Text Box 17">
                      <a:extLst>
                        <a:ext uri="{FF2B5EF4-FFF2-40B4-BE49-F238E27FC236}">
                          <a16:creationId xmlns:a16="http://schemas.microsoft.com/office/drawing/2014/main" id="{6A4BD972-621E-4A35-9780-12A933F2DF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38313" y="4495800"/>
                      <a:ext cx="869950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Instr[31-0]</a:t>
                      </a:r>
                    </a:p>
                  </p:txBody>
                </p:sp>
                <p:sp>
                  <p:nvSpPr>
                    <p:cNvPr id="218" name="Text Box 18">
                      <a:extLst>
                        <a:ext uri="{FF2B5EF4-FFF2-40B4-BE49-F238E27FC236}">
                          <a16:creationId xmlns:a16="http://schemas.microsoft.com/office/drawing/2014/main" id="{8A362126-DF0A-4F74-BBA1-D21A31C7D95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81113" y="3962400"/>
                      <a:ext cx="973137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Instruction</a:t>
                      </a:r>
                    </a:p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Memory</a:t>
                      </a:r>
                    </a:p>
                  </p:txBody>
                </p:sp>
                <p:sp>
                  <p:nvSpPr>
                    <p:cNvPr id="219" name="Text Box 19">
                      <a:extLst>
                        <a:ext uri="{FF2B5EF4-FFF2-40B4-BE49-F238E27FC236}">
                          <a16:creationId xmlns:a16="http://schemas.microsoft.com/office/drawing/2014/main" id="{0803058A-F25F-4068-913F-C8D41D292CF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2600" y="1600200"/>
                      <a:ext cx="481013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Add</a:t>
                      </a:r>
                    </a:p>
                  </p:txBody>
                </p:sp>
                <p:sp>
                  <p:nvSpPr>
                    <p:cNvPr id="220" name="Text Box 20">
                      <a:extLst>
                        <a:ext uri="{FF2B5EF4-FFF2-40B4-BE49-F238E27FC236}">
                          <a16:creationId xmlns:a16="http://schemas.microsoft.com/office/drawing/2014/main" id="{D1BAF1A9-E5FE-49EE-AEF4-C7F2684C0CF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2913" y="4495800"/>
                      <a:ext cx="395287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 b="1" dirty="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PC</a:t>
                      </a:r>
                    </a:p>
                  </p:txBody>
                </p:sp>
                <p:sp>
                  <p:nvSpPr>
                    <p:cNvPr id="221" name="Line 21">
                      <a:extLst>
                        <a:ext uri="{FF2B5EF4-FFF2-40B4-BE49-F238E27FC236}">
                          <a16:creationId xmlns:a16="http://schemas.microsoft.com/office/drawing/2014/main" id="{6931B4DD-79BA-4D1F-BCA0-DF050CAD48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599" y="914399"/>
                      <a:ext cx="8322805" cy="14605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2" name="Line 22">
                      <a:extLst>
                        <a:ext uri="{FF2B5EF4-FFF2-40B4-BE49-F238E27FC236}">
                          <a16:creationId xmlns:a16="http://schemas.microsoft.com/office/drawing/2014/main" id="{ADFBC486-6CCB-4DF4-8424-36B1FBD671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4313" y="4648200"/>
                      <a:ext cx="3048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3" name="Text Box 23">
                      <a:extLst>
                        <a:ext uri="{FF2B5EF4-FFF2-40B4-BE49-F238E27FC236}">
                          <a16:creationId xmlns:a16="http://schemas.microsoft.com/office/drawing/2014/main" id="{280B4D3F-72F2-478C-8D49-7F18797EE83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3000" y="1905000"/>
                      <a:ext cx="26828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224" name="Rectangle 24">
                      <a:extLst>
                        <a:ext uri="{FF2B5EF4-FFF2-40B4-BE49-F238E27FC236}">
                          <a16:creationId xmlns:a16="http://schemas.microsoft.com/office/drawing/2014/main" id="{E9428825-381A-4BD1-8378-EE5BCAD2CA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5200" y="3886200"/>
                      <a:ext cx="1447800" cy="14478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5" name="Line 25">
                      <a:extLst>
                        <a:ext uri="{FF2B5EF4-FFF2-40B4-BE49-F238E27FC236}">
                          <a16:creationId xmlns:a16="http://schemas.microsoft.com/office/drawing/2014/main" id="{515199A3-24E4-4EDF-9DE0-076463B9C7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0313" y="4648200"/>
                      <a:ext cx="152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6" name="Line 26">
                      <a:extLst>
                        <a:ext uri="{FF2B5EF4-FFF2-40B4-BE49-F238E27FC236}">
                          <a16:creationId xmlns:a16="http://schemas.microsoft.com/office/drawing/2014/main" id="{21ECE841-450B-4AEB-AD26-DD099667A4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2713" y="4419600"/>
                      <a:ext cx="8524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7" name="Line 27">
                      <a:extLst>
                        <a:ext uri="{FF2B5EF4-FFF2-40B4-BE49-F238E27FC236}">
                          <a16:creationId xmlns:a16="http://schemas.microsoft.com/office/drawing/2014/main" id="{BCE11C8B-62B7-4A86-8D25-F713AFD4FD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52713" y="4951797"/>
                      <a:ext cx="230069" cy="120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29" name="Line 29">
                      <a:extLst>
                        <a:ext uri="{FF2B5EF4-FFF2-40B4-BE49-F238E27FC236}">
                          <a16:creationId xmlns:a16="http://schemas.microsoft.com/office/drawing/2014/main" id="{8A7F0B4B-35C8-424F-8210-CBB43BE081D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52713" y="4038600"/>
                      <a:ext cx="8524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30" name="Line 30">
                      <a:extLst>
                        <a:ext uri="{FF2B5EF4-FFF2-40B4-BE49-F238E27FC236}">
                          <a16:creationId xmlns:a16="http://schemas.microsoft.com/office/drawing/2014/main" id="{FE4EE535-0111-49A5-B9F3-A8FD89301E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4267200"/>
                      <a:ext cx="8636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31" name="Line 31">
                      <a:extLst>
                        <a:ext uri="{FF2B5EF4-FFF2-40B4-BE49-F238E27FC236}">
                          <a16:creationId xmlns:a16="http://schemas.microsoft.com/office/drawing/2014/main" id="{8D887F02-7CFF-40AF-B047-685419FC52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5400" y="4876800"/>
                      <a:ext cx="279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32" name="Line 32">
                      <a:extLst>
                        <a:ext uri="{FF2B5EF4-FFF2-40B4-BE49-F238E27FC236}">
                          <a16:creationId xmlns:a16="http://schemas.microsoft.com/office/drawing/2014/main" id="{C7052447-0BE1-4B2F-85BC-FB2C4B6717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7000" y="6019800"/>
                      <a:ext cx="1930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33" name="Line 33">
                      <a:extLst>
                        <a:ext uri="{FF2B5EF4-FFF2-40B4-BE49-F238E27FC236}">
                          <a16:creationId xmlns:a16="http://schemas.microsoft.com/office/drawing/2014/main" id="{08735DBA-861F-450A-93DC-94AA3DF440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24600" y="4648200"/>
                      <a:ext cx="1778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34" name="Text Box 34">
                      <a:extLst>
                        <a:ext uri="{FF2B5EF4-FFF2-40B4-BE49-F238E27FC236}">
                          <a16:creationId xmlns:a16="http://schemas.microsoft.com/office/drawing/2014/main" id="{DD3D208F-C668-4DFB-AB2D-2B7C227000E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9000" y="5029200"/>
                      <a:ext cx="90328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Write Data</a:t>
                      </a:r>
                    </a:p>
                  </p:txBody>
                </p:sp>
                <p:sp>
                  <p:nvSpPr>
                    <p:cNvPr id="235" name="Text Box 35">
                      <a:extLst>
                        <a:ext uri="{FF2B5EF4-FFF2-40B4-BE49-F238E27FC236}">
                          <a16:creationId xmlns:a16="http://schemas.microsoft.com/office/drawing/2014/main" id="{50778D15-EF17-46EE-80F5-512F41A674D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9000" y="3886200"/>
                      <a:ext cx="103663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Read Addr 1</a:t>
                      </a:r>
                    </a:p>
                  </p:txBody>
                </p:sp>
                <p:sp>
                  <p:nvSpPr>
                    <p:cNvPr id="236" name="Text Box 36">
                      <a:extLst>
                        <a:ext uri="{FF2B5EF4-FFF2-40B4-BE49-F238E27FC236}">
                          <a16:creationId xmlns:a16="http://schemas.microsoft.com/office/drawing/2014/main" id="{EA9701D0-2968-442B-B157-AD90A637828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9000" y="4267200"/>
                      <a:ext cx="103663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Read Addr 2</a:t>
                      </a:r>
                    </a:p>
                  </p:txBody>
                </p:sp>
                <p:sp>
                  <p:nvSpPr>
                    <p:cNvPr id="237" name="Text Box 37">
                      <a:extLst>
                        <a:ext uri="{FF2B5EF4-FFF2-40B4-BE49-F238E27FC236}">
                          <a16:creationId xmlns:a16="http://schemas.microsoft.com/office/drawing/2014/main" id="{8F85C0AF-A950-4693-86B5-9403B2B9D8A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9000" y="4648200"/>
                      <a:ext cx="90328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Write Addr</a:t>
                      </a:r>
                    </a:p>
                  </p:txBody>
                </p:sp>
                <p:sp>
                  <p:nvSpPr>
                    <p:cNvPr id="238" name="Text Box 38">
                      <a:extLst>
                        <a:ext uri="{FF2B5EF4-FFF2-40B4-BE49-F238E27FC236}">
                          <a16:creationId xmlns:a16="http://schemas.microsoft.com/office/drawing/2014/main" id="{7E72B0AD-8454-4ED3-8694-E94662895A9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52850" y="4114800"/>
                      <a:ext cx="792163" cy="63976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Register</a:t>
                      </a:r>
                    </a:p>
                    <a:p>
                      <a:endParaRPr lang="en-US" altLang="zh-CN" sz="1200" b="1">
                        <a:solidFill>
                          <a:srgbClr val="000000"/>
                        </a:solidFill>
                        <a:ea typeface="SimSun" pitchFamily="2" charset="-122"/>
                      </a:endParaRPr>
                    </a:p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File</a:t>
                      </a:r>
                    </a:p>
                  </p:txBody>
                </p:sp>
                <p:sp>
                  <p:nvSpPr>
                    <p:cNvPr id="239" name="Text Box 39">
                      <a:extLst>
                        <a:ext uri="{FF2B5EF4-FFF2-40B4-BE49-F238E27FC236}">
                          <a16:creationId xmlns:a16="http://schemas.microsoft.com/office/drawing/2014/main" id="{0157170B-4A95-4EF6-9EAA-02ECA3054A9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43400" y="4038600"/>
                      <a:ext cx="674688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Read</a:t>
                      </a:r>
                    </a:p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 Data 1</a:t>
                      </a:r>
                    </a:p>
                  </p:txBody>
                </p:sp>
                <p:sp>
                  <p:nvSpPr>
                    <p:cNvPr id="240" name="Text Box 40">
                      <a:extLst>
                        <a:ext uri="{FF2B5EF4-FFF2-40B4-BE49-F238E27FC236}">
                          <a16:creationId xmlns:a16="http://schemas.microsoft.com/office/drawing/2014/main" id="{A7E6E47D-3195-4AA2-B2B6-C5AB1A483CD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68800" y="4724400"/>
                      <a:ext cx="674688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Read</a:t>
                      </a:r>
                    </a:p>
                    <a:p>
                      <a:pPr algn="r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 Data 2</a:t>
                      </a:r>
                    </a:p>
                  </p:txBody>
                </p:sp>
                <p:sp>
                  <p:nvSpPr>
                    <p:cNvPr id="241" name="Freeform 41">
                      <a:extLst>
                        <a:ext uri="{FF2B5EF4-FFF2-40B4-BE49-F238E27FC236}">
                          <a16:creationId xmlns:a16="http://schemas.microsoft.com/office/drawing/2014/main" id="{2B48E052-0FF0-4B61-A9BB-D35BE9A0CD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791200" y="3962400"/>
                      <a:ext cx="533400" cy="1295400"/>
                    </a:xfrm>
                    <a:custGeom>
                      <a:avLst/>
                      <a:gdLst>
                        <a:gd name="T0" fmla="*/ 0 w 388"/>
                        <a:gd name="T1" fmla="*/ 0 h 1099"/>
                        <a:gd name="T2" fmla="*/ 0 w 388"/>
                        <a:gd name="T3" fmla="*/ 2147483647 h 1099"/>
                        <a:gd name="T4" fmla="*/ 2147483647 w 388"/>
                        <a:gd name="T5" fmla="*/ 2147483647 h 1099"/>
                        <a:gd name="T6" fmla="*/ 0 w 388"/>
                        <a:gd name="T7" fmla="*/ 2147483647 h 1099"/>
                        <a:gd name="T8" fmla="*/ 0 w 388"/>
                        <a:gd name="T9" fmla="*/ 2147483647 h 1099"/>
                        <a:gd name="T10" fmla="*/ 2147483647 w 388"/>
                        <a:gd name="T11" fmla="*/ 2147483647 h 1099"/>
                        <a:gd name="T12" fmla="*/ 2147483647 w 388"/>
                        <a:gd name="T13" fmla="*/ 2147483647 h 1099"/>
                        <a:gd name="T14" fmla="*/ 0 w 388"/>
                        <a:gd name="T15" fmla="*/ 0 h 1099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88" h="1099">
                          <a:moveTo>
                            <a:pt x="0" y="0"/>
                          </a:moveTo>
                          <a:lnTo>
                            <a:pt x="0" y="427"/>
                          </a:lnTo>
                          <a:lnTo>
                            <a:pt x="111" y="553"/>
                          </a:lnTo>
                          <a:lnTo>
                            <a:pt x="0" y="671"/>
                          </a:lnTo>
                          <a:lnTo>
                            <a:pt x="0" y="1098"/>
                          </a:lnTo>
                          <a:lnTo>
                            <a:pt x="387" y="790"/>
                          </a:lnTo>
                          <a:lnTo>
                            <a:pt x="387" y="30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42" name="Rectangle 42">
                      <a:extLst>
                        <a:ext uri="{FF2B5EF4-FFF2-40B4-BE49-F238E27FC236}">
                          <a16:creationId xmlns:a16="http://schemas.microsoft.com/office/drawing/2014/main" id="{CF33C558-E1BA-4F23-9DB0-060ADA1A06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92800" y="4572000"/>
                      <a:ext cx="504825" cy="333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6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ALU</a:t>
                      </a:r>
                    </a:p>
                  </p:txBody>
                </p:sp>
                <p:sp>
                  <p:nvSpPr>
                    <p:cNvPr id="243" name="Rectangle 43">
                      <a:extLst>
                        <a:ext uri="{FF2B5EF4-FFF2-40B4-BE49-F238E27FC236}">
                          <a16:creationId xmlns:a16="http://schemas.microsoft.com/office/drawing/2014/main" id="{42818876-51CC-49AC-B9C5-8E1185D495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91200" y="3581400"/>
                      <a:ext cx="762000" cy="304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ovf</a:t>
                      </a:r>
                    </a:p>
                  </p:txBody>
                </p:sp>
                <p:sp>
                  <p:nvSpPr>
                    <p:cNvPr id="244" name="Rectangle 44">
                      <a:extLst>
                        <a:ext uri="{FF2B5EF4-FFF2-40B4-BE49-F238E27FC236}">
                          <a16:creationId xmlns:a16="http://schemas.microsoft.com/office/drawing/2014/main" id="{3F1A33FF-3BFC-447C-9F4F-FFBBC2A81D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3600" y="4191000"/>
                      <a:ext cx="533400" cy="304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zero</a:t>
                      </a:r>
                    </a:p>
                  </p:txBody>
                </p:sp>
                <p:sp>
                  <p:nvSpPr>
                    <p:cNvPr id="245" name="Line 46">
                      <a:extLst>
                        <a:ext uri="{FF2B5EF4-FFF2-40B4-BE49-F238E27FC236}">
                          <a16:creationId xmlns:a16="http://schemas.microsoft.com/office/drawing/2014/main" id="{863563A4-77B2-49B1-923A-2B9000625A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91000" y="3276600"/>
                      <a:ext cx="0" cy="6096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46" name="Rectangle 47">
                      <a:extLst>
                        <a:ext uri="{FF2B5EF4-FFF2-40B4-BE49-F238E27FC236}">
                          <a16:creationId xmlns:a16="http://schemas.microsoft.com/office/drawing/2014/main" id="{F408BD1D-13C4-41A6-AC07-101CE2BE34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4008" y="3564517"/>
                      <a:ext cx="925513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dirty="0" err="1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RegWrite</a:t>
                      </a:r>
                      <a:endParaRPr lang="en-US" altLang="zh-CN" sz="1200" dirty="0">
                        <a:solidFill>
                          <a:srgbClr val="FC0128"/>
                        </a:solidFill>
                        <a:latin typeface="Arial" pitchFamily="34" charset="0"/>
                        <a:ea typeface="SimSun" pitchFamily="2" charset="-122"/>
                      </a:endParaRPr>
                    </a:p>
                  </p:txBody>
                </p:sp>
                <p:sp>
                  <p:nvSpPr>
                    <p:cNvPr id="247" name="Line 48">
                      <a:extLst>
                        <a:ext uri="{FF2B5EF4-FFF2-40B4-BE49-F238E27FC236}">
                          <a16:creationId xmlns:a16="http://schemas.microsoft.com/office/drawing/2014/main" id="{D2E04D35-66F0-4B3D-8793-DE54151194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943600" y="3810000"/>
                      <a:ext cx="0" cy="2286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48" name="Line 49">
                      <a:extLst>
                        <a:ext uri="{FF2B5EF4-FFF2-40B4-BE49-F238E27FC236}">
                          <a16:creationId xmlns:a16="http://schemas.microsoft.com/office/drawing/2014/main" id="{8CBBF185-F775-4974-8855-FB527AFF5B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6107110" y="3449321"/>
                      <a:ext cx="1587" cy="74167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49" name="Line 50">
                      <a:extLst>
                        <a:ext uri="{FF2B5EF4-FFF2-40B4-BE49-F238E27FC236}">
                          <a16:creationId xmlns:a16="http://schemas.microsoft.com/office/drawing/2014/main" id="{F10D7A9F-6ACA-4F89-BE9C-A894404409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91600" y="4800600"/>
                      <a:ext cx="0" cy="1981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50" name="Rectangle 51">
                      <a:extLst>
                        <a:ext uri="{FF2B5EF4-FFF2-40B4-BE49-F238E27FC236}">
                          <a16:creationId xmlns:a16="http://schemas.microsoft.com/office/drawing/2014/main" id="{165D0FF1-9664-4EA1-9458-59C5A8FCCF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58000" y="3886200"/>
                      <a:ext cx="1447800" cy="14478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51" name="Line 52">
                      <a:extLst>
                        <a:ext uri="{FF2B5EF4-FFF2-40B4-BE49-F238E27FC236}">
                          <a16:creationId xmlns:a16="http://schemas.microsoft.com/office/drawing/2014/main" id="{587997C5-A3A4-4F75-900E-A03B5EADC7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05800" y="4648182"/>
                      <a:ext cx="142861" cy="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52" name="Line 53">
                      <a:extLst>
                        <a:ext uri="{FF2B5EF4-FFF2-40B4-BE49-F238E27FC236}">
                          <a16:creationId xmlns:a16="http://schemas.microsoft.com/office/drawing/2014/main" id="{CAE5BF5E-F8BF-44B0-A48A-12D612C7C2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7000" y="4191000"/>
                      <a:ext cx="406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53" name="Line 54">
                      <a:extLst>
                        <a:ext uri="{FF2B5EF4-FFF2-40B4-BE49-F238E27FC236}">
                          <a16:creationId xmlns:a16="http://schemas.microsoft.com/office/drawing/2014/main" id="{6560B2CD-D7A1-4545-AF43-4039DDA2A6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29400" y="5029200"/>
                      <a:ext cx="0" cy="457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54" name="Text Box 55">
                      <a:extLst>
                        <a:ext uri="{FF2B5EF4-FFF2-40B4-BE49-F238E27FC236}">
                          <a16:creationId xmlns:a16="http://schemas.microsoft.com/office/drawing/2014/main" id="{9CA93984-5719-427E-A266-CE524B5443A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81800" y="4343400"/>
                      <a:ext cx="766763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Data</a:t>
                      </a:r>
                    </a:p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Memory</a:t>
                      </a:r>
                    </a:p>
                  </p:txBody>
                </p:sp>
                <p:sp>
                  <p:nvSpPr>
                    <p:cNvPr id="255" name="Text Box 56">
                      <a:extLst>
                        <a:ext uri="{FF2B5EF4-FFF2-40B4-BE49-F238E27FC236}">
                          <a16:creationId xmlns:a16="http://schemas.microsoft.com/office/drawing/2014/main" id="{10A2C20B-AACD-4460-B0B6-E148D8D2F83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81800" y="4038600"/>
                      <a:ext cx="741363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Address</a:t>
                      </a:r>
                    </a:p>
                  </p:txBody>
                </p:sp>
                <p:sp>
                  <p:nvSpPr>
                    <p:cNvPr id="256" name="Text Box 57">
                      <a:extLst>
                        <a:ext uri="{FF2B5EF4-FFF2-40B4-BE49-F238E27FC236}">
                          <a16:creationId xmlns:a16="http://schemas.microsoft.com/office/drawing/2014/main" id="{C844BE55-9E5F-4C35-B342-DFA524A426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781800" y="4876800"/>
                      <a:ext cx="90328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Write Data</a:t>
                      </a:r>
                    </a:p>
                  </p:txBody>
                </p:sp>
                <p:sp>
                  <p:nvSpPr>
                    <p:cNvPr id="257" name="Text Box 58">
                      <a:extLst>
                        <a:ext uri="{FF2B5EF4-FFF2-40B4-BE49-F238E27FC236}">
                          <a16:creationId xmlns:a16="http://schemas.microsoft.com/office/drawing/2014/main" id="{7D9FAA6D-70C0-402B-8BCC-B524D5054D0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67600" y="4495800"/>
                      <a:ext cx="909638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Read Data</a:t>
                      </a:r>
                    </a:p>
                  </p:txBody>
                </p:sp>
                <p:sp>
                  <p:nvSpPr>
                    <p:cNvPr id="258" name="Line 59">
                      <a:extLst>
                        <a:ext uri="{FF2B5EF4-FFF2-40B4-BE49-F238E27FC236}">
                          <a16:creationId xmlns:a16="http://schemas.microsoft.com/office/drawing/2014/main" id="{6DAC3191-EA15-4881-A466-07D3F816A5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43800" y="2971800"/>
                      <a:ext cx="0" cy="914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59" name="Rectangle 60">
                      <a:extLst>
                        <a:ext uri="{FF2B5EF4-FFF2-40B4-BE49-F238E27FC236}">
                          <a16:creationId xmlns:a16="http://schemas.microsoft.com/office/drawing/2014/main" id="{048ACA29-5AE8-4408-8975-4B007398FE5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53200" y="2743200"/>
                      <a:ext cx="925513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MemWrite</a:t>
                      </a:r>
                    </a:p>
                  </p:txBody>
                </p:sp>
                <p:sp>
                  <p:nvSpPr>
                    <p:cNvPr id="260" name="Line 63">
                      <a:extLst>
                        <a:ext uri="{FF2B5EF4-FFF2-40B4-BE49-F238E27FC236}">
                          <a16:creationId xmlns:a16="http://schemas.microsoft.com/office/drawing/2014/main" id="{CEDDAFB9-C98F-4B43-83E3-04D97FD793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6600" y="6781800"/>
                      <a:ext cx="5715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1" name="Line 64">
                      <a:extLst>
                        <a:ext uri="{FF2B5EF4-FFF2-40B4-BE49-F238E27FC236}">
                          <a16:creationId xmlns:a16="http://schemas.microsoft.com/office/drawing/2014/main" id="{FF61F5FB-D978-44EB-966A-80CB82654C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54600" y="5486400"/>
                      <a:ext cx="16002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2" name="Line 65">
                      <a:extLst>
                        <a:ext uri="{FF2B5EF4-FFF2-40B4-BE49-F238E27FC236}">
                          <a16:creationId xmlns:a16="http://schemas.microsoft.com/office/drawing/2014/main" id="{628A27A0-7C9C-4FBC-BE14-0710C3DF51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11713" y="5867400"/>
                      <a:ext cx="381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3" name="Oval 66">
                      <a:extLst>
                        <a:ext uri="{FF2B5EF4-FFF2-40B4-BE49-F238E27FC236}">
                          <a16:creationId xmlns:a16="http://schemas.microsoft.com/office/drawing/2014/main" id="{21A8990B-DEB8-4E6B-BDFA-A830448253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113" y="5486400"/>
                      <a:ext cx="609600" cy="83820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4" name="Rectangle 67">
                      <a:extLst>
                        <a:ext uri="{FF2B5EF4-FFF2-40B4-BE49-F238E27FC236}">
                          <a16:creationId xmlns:a16="http://schemas.microsoft.com/office/drawing/2014/main" id="{6E272C87-A537-44A6-A2D8-5BDD5ED308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52913" y="5638800"/>
                      <a:ext cx="5334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Sign</a:t>
                      </a:r>
                    </a:p>
                    <a:p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Extend</a:t>
                      </a:r>
                    </a:p>
                  </p:txBody>
                </p:sp>
                <p:sp>
                  <p:nvSpPr>
                    <p:cNvPr id="265" name="Line 68">
                      <a:extLst>
                        <a:ext uri="{FF2B5EF4-FFF2-40B4-BE49-F238E27FC236}">
                          <a16:creationId xmlns:a16="http://schemas.microsoft.com/office/drawing/2014/main" id="{BF518220-8E3E-450F-AF3F-44B3F938F3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38425" y="5867400"/>
                      <a:ext cx="15636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6" name="Line 69">
                      <a:extLst>
                        <a:ext uri="{FF2B5EF4-FFF2-40B4-BE49-F238E27FC236}">
                          <a16:creationId xmlns:a16="http://schemas.microsoft.com/office/drawing/2014/main" id="{F4C56CB8-55FD-4DB1-8DE3-2D9F5A45818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71913" y="5791200"/>
                      <a:ext cx="76200" cy="152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7" name="Line 70">
                      <a:extLst>
                        <a:ext uri="{FF2B5EF4-FFF2-40B4-BE49-F238E27FC236}">
                          <a16:creationId xmlns:a16="http://schemas.microsoft.com/office/drawing/2014/main" id="{80017526-D909-4B76-A0C9-137B35B149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87913" y="5791200"/>
                      <a:ext cx="76200" cy="152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68" name="Text Box 71">
                      <a:extLst>
                        <a:ext uri="{FF2B5EF4-FFF2-40B4-BE49-F238E27FC236}">
                          <a16:creationId xmlns:a16="http://schemas.microsoft.com/office/drawing/2014/main" id="{26442680-CA02-4E2C-A6A4-2AB3623E3E2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71913" y="5867400"/>
                      <a:ext cx="352425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16</a:t>
                      </a:r>
                    </a:p>
                  </p:txBody>
                </p:sp>
                <p:sp>
                  <p:nvSpPr>
                    <p:cNvPr id="269" name="Text Box 72">
                      <a:extLst>
                        <a:ext uri="{FF2B5EF4-FFF2-40B4-BE49-F238E27FC236}">
                          <a16:creationId xmlns:a16="http://schemas.microsoft.com/office/drawing/2014/main" id="{1D676E83-3A2B-4C4A-BADA-996E58F2C30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76800" y="5867400"/>
                      <a:ext cx="352425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32</a:t>
                      </a:r>
                    </a:p>
                  </p:txBody>
                </p:sp>
                <p:sp>
                  <p:nvSpPr>
                    <p:cNvPr id="270" name="Line 73">
                      <a:extLst>
                        <a:ext uri="{FF2B5EF4-FFF2-40B4-BE49-F238E27FC236}">
                          <a16:creationId xmlns:a16="http://schemas.microsoft.com/office/drawing/2014/main" id="{63B11F4D-2F43-4488-A032-1E8465B4DC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054600" y="4876800"/>
                      <a:ext cx="0" cy="6096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1" name="Line 74">
                      <a:extLst>
                        <a:ext uri="{FF2B5EF4-FFF2-40B4-BE49-F238E27FC236}">
                          <a16:creationId xmlns:a16="http://schemas.microsoft.com/office/drawing/2014/main" id="{D871DC1E-CF48-45C6-94F9-56B2B499864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77233" y="4945281"/>
                      <a:ext cx="4767" cy="107451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2" name="Line 75">
                      <a:extLst>
                        <a:ext uri="{FF2B5EF4-FFF2-40B4-BE49-F238E27FC236}">
                          <a16:creationId xmlns:a16="http://schemas.microsoft.com/office/drawing/2014/main" id="{576A0FA7-FDAA-470B-BC06-03684D1D45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600" y="5257800"/>
                      <a:ext cx="1778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3" name="Line 76">
                      <a:extLst>
                        <a:ext uri="{FF2B5EF4-FFF2-40B4-BE49-F238E27FC236}">
                          <a16:creationId xmlns:a16="http://schemas.microsoft.com/office/drawing/2014/main" id="{DFA3947D-C802-43EA-85F9-787C1301A67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6600" y="5181600"/>
                      <a:ext cx="254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4" name="AutoShape 77">
                      <a:extLst>
                        <a:ext uri="{FF2B5EF4-FFF2-40B4-BE49-F238E27FC236}">
                          <a16:creationId xmlns:a16="http://schemas.microsoft.com/office/drawing/2014/main" id="{10E2DB1C-2CEE-466F-A8E7-4BA5FB363E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8529638" y="4724400"/>
                      <a:ext cx="685800" cy="228600"/>
                    </a:xfrm>
                    <a:custGeom>
                      <a:avLst/>
                      <a:gdLst>
                        <a:gd name="T0" fmla="*/ 2147483647 w 21600"/>
                        <a:gd name="T1" fmla="*/ 2147483647 h 21600"/>
                        <a:gd name="T2" fmla="*/ 2147483647 w 21600"/>
                        <a:gd name="T3" fmla="*/ 2147483647 h 21600"/>
                        <a:gd name="T4" fmla="*/ 2147483647 w 21600"/>
                        <a:gd name="T5" fmla="*/ 2147483647 h 21600"/>
                        <a:gd name="T6" fmla="*/ 2147483647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500 h 21600"/>
                        <a:gd name="T14" fmla="*/ 17100 w 21600"/>
                        <a:gd name="T15" fmla="*/ 1710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5" name="Line 78">
                      <a:extLst>
                        <a:ext uri="{FF2B5EF4-FFF2-40B4-BE49-F238E27FC236}">
                          <a16:creationId xmlns:a16="http://schemas.microsoft.com/office/drawing/2014/main" id="{A1910066-3248-43C7-B866-FF4B7A8C34F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912224" y="4792362"/>
                      <a:ext cx="79376" cy="823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6" name="AutoShape 79">
                      <a:extLst>
                        <a:ext uri="{FF2B5EF4-FFF2-40B4-BE49-F238E27FC236}">
                          <a16:creationId xmlns:a16="http://schemas.microsoft.com/office/drawing/2014/main" id="{88145E67-C37C-42A7-A26D-7CA43954D9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5092700" y="4914900"/>
                      <a:ext cx="762000" cy="228600"/>
                    </a:xfrm>
                    <a:custGeom>
                      <a:avLst/>
                      <a:gdLst>
                        <a:gd name="T0" fmla="*/ 2147483647 w 21600"/>
                        <a:gd name="T1" fmla="*/ 2147483647 h 21600"/>
                        <a:gd name="T2" fmla="*/ 2147483647 w 21600"/>
                        <a:gd name="T3" fmla="*/ 2147483647 h 21600"/>
                        <a:gd name="T4" fmla="*/ 2147483647 w 21600"/>
                        <a:gd name="T5" fmla="*/ 2147483647 h 21600"/>
                        <a:gd name="T6" fmla="*/ 2147483647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500 h 21600"/>
                        <a:gd name="T14" fmla="*/ 17100 w 21600"/>
                        <a:gd name="T15" fmla="*/ 1710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7" name="Line 80">
                      <a:extLst>
                        <a:ext uri="{FF2B5EF4-FFF2-40B4-BE49-F238E27FC236}">
                          <a16:creationId xmlns:a16="http://schemas.microsoft.com/office/drawing/2014/main" id="{C509764B-AC8C-4B9D-B202-8121914457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8000" y="5029200"/>
                      <a:ext cx="2286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8" name="Line 81">
                      <a:extLst>
                        <a:ext uri="{FF2B5EF4-FFF2-40B4-BE49-F238E27FC236}">
                          <a16:creationId xmlns:a16="http://schemas.microsoft.com/office/drawing/2014/main" id="{3B770089-79D1-48C1-BBC0-EC41E57929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6600" y="5181600"/>
                      <a:ext cx="0" cy="1600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79" name="Line 82">
                      <a:extLst>
                        <a:ext uri="{FF2B5EF4-FFF2-40B4-BE49-F238E27FC236}">
                          <a16:creationId xmlns:a16="http://schemas.microsoft.com/office/drawing/2014/main" id="{075344A9-280A-4FC7-BA13-242421A39B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597944" y="2807093"/>
                      <a:ext cx="28794" cy="162758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0" name="Rectangle 83">
                      <a:extLst>
                        <a:ext uri="{FF2B5EF4-FFF2-40B4-BE49-F238E27FC236}">
                          <a16:creationId xmlns:a16="http://schemas.microsoft.com/office/drawing/2014/main" id="{5DE928FF-E151-43B1-83BD-E30EEBEA5B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2800" y="2590800"/>
                      <a:ext cx="925513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2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MemtoReg</a:t>
                      </a:r>
                    </a:p>
                  </p:txBody>
                </p:sp>
                <p:sp>
                  <p:nvSpPr>
                    <p:cNvPr id="281" name="Rectangle 84">
                      <a:extLst>
                        <a:ext uri="{FF2B5EF4-FFF2-40B4-BE49-F238E27FC236}">
                          <a16:creationId xmlns:a16="http://schemas.microsoft.com/office/drawing/2014/main" id="{78D465C4-5A10-4186-92E1-C7816CD675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3400" y="2895600"/>
                      <a:ext cx="6858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ALUSrc</a:t>
                      </a:r>
                    </a:p>
                  </p:txBody>
                </p:sp>
                <p:sp>
                  <p:nvSpPr>
                    <p:cNvPr id="282" name="Oval 85">
                      <a:extLst>
                        <a:ext uri="{FF2B5EF4-FFF2-40B4-BE49-F238E27FC236}">
                          <a16:creationId xmlns:a16="http://schemas.microsoft.com/office/drawing/2014/main" id="{0CE9C03F-4548-47B6-A756-92191F7243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0200" y="1905000"/>
                      <a:ext cx="457200" cy="53340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3" name="Rectangle 86">
                      <a:extLst>
                        <a:ext uri="{FF2B5EF4-FFF2-40B4-BE49-F238E27FC236}">
                          <a16:creationId xmlns:a16="http://schemas.microsoft.com/office/drawing/2014/main" id="{88302A06-20C0-475F-905E-90ECF748C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0200" y="1905000"/>
                      <a:ext cx="4572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defTabSz="904875">
                        <a:lnSpc>
                          <a:spcPts val="16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Shift</a:t>
                      </a:r>
                    </a:p>
                    <a:p>
                      <a:pPr defTabSz="904875">
                        <a:lnSpc>
                          <a:spcPts val="1600"/>
                        </a:lnSpc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left 2</a:t>
                      </a:r>
                    </a:p>
                  </p:txBody>
                </p:sp>
                <p:sp>
                  <p:nvSpPr>
                    <p:cNvPr id="284" name="Line 87">
                      <a:extLst>
                        <a:ext uri="{FF2B5EF4-FFF2-40B4-BE49-F238E27FC236}">
                          <a16:creationId xmlns:a16="http://schemas.microsoft.com/office/drawing/2014/main" id="{A7E2EE2C-4907-4EAF-9AB8-EB33E5521A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600" y="2209800"/>
                      <a:ext cx="2286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5" name="Line 88">
                      <a:extLst>
                        <a:ext uri="{FF2B5EF4-FFF2-40B4-BE49-F238E27FC236}">
                          <a16:creationId xmlns:a16="http://schemas.microsoft.com/office/drawing/2014/main" id="{C90A896E-8A2B-45CA-B96D-152714D6C19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9600" y="1752600"/>
                      <a:ext cx="169068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grpSp>
                  <p:nvGrpSpPr>
                    <p:cNvPr id="286" name="Group 89">
                      <a:extLst>
                        <a:ext uri="{FF2B5EF4-FFF2-40B4-BE49-F238E27FC236}">
                          <a16:creationId xmlns:a16="http://schemas.microsoft.com/office/drawing/2014/main" id="{B9F58448-1878-4AA5-B74D-7B9899C1776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096000" y="1447800"/>
                      <a:ext cx="381000" cy="914400"/>
                      <a:chOff x="1392" y="2880"/>
                      <a:chExt cx="288" cy="480"/>
                    </a:xfrm>
                  </p:grpSpPr>
                  <p:sp>
                    <p:nvSpPr>
                      <p:cNvPr id="361" name="Line 90">
                        <a:extLst>
                          <a:ext uri="{FF2B5EF4-FFF2-40B4-BE49-F238E27FC236}">
                            <a16:creationId xmlns:a16="http://schemas.microsoft.com/office/drawing/2014/main" id="{6E3ED2C8-65E6-49C0-AE10-7B80897E796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92" y="3072"/>
                        <a:ext cx="48" cy="4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2" name="Line 91">
                        <a:extLst>
                          <a:ext uri="{FF2B5EF4-FFF2-40B4-BE49-F238E27FC236}">
                            <a16:creationId xmlns:a16="http://schemas.microsoft.com/office/drawing/2014/main" id="{3CCF2EE5-ADCF-402D-B4B0-65686354EBC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92" y="3120"/>
                        <a:ext cx="48" cy="4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3" name="Line 92">
                        <a:extLst>
                          <a:ext uri="{FF2B5EF4-FFF2-40B4-BE49-F238E27FC236}">
                            <a16:creationId xmlns:a16="http://schemas.microsoft.com/office/drawing/2014/main" id="{6D62A6D3-C01E-468F-B560-48165A12BE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92" y="2880"/>
                        <a:ext cx="0" cy="19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4" name="Line 93">
                        <a:extLst>
                          <a:ext uri="{FF2B5EF4-FFF2-40B4-BE49-F238E27FC236}">
                            <a16:creationId xmlns:a16="http://schemas.microsoft.com/office/drawing/2014/main" id="{A0D9E4BB-119E-4201-A6C8-9B62BB7FED2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92" y="3168"/>
                        <a:ext cx="0" cy="19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5" name="Line 94">
                        <a:extLst>
                          <a:ext uri="{FF2B5EF4-FFF2-40B4-BE49-F238E27FC236}">
                            <a16:creationId xmlns:a16="http://schemas.microsoft.com/office/drawing/2014/main" id="{6BE5472D-F81E-413F-8E5B-F0CA611A105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392" y="3216"/>
                        <a:ext cx="288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6" name="Line 95">
                        <a:extLst>
                          <a:ext uri="{FF2B5EF4-FFF2-40B4-BE49-F238E27FC236}">
                            <a16:creationId xmlns:a16="http://schemas.microsoft.com/office/drawing/2014/main" id="{4D3C64CC-BCF5-43EF-8C33-0DABF1CBA57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680" y="3024"/>
                        <a:ext cx="0" cy="19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367" name="Line 96">
                        <a:extLst>
                          <a:ext uri="{FF2B5EF4-FFF2-40B4-BE49-F238E27FC236}">
                            <a16:creationId xmlns:a16="http://schemas.microsoft.com/office/drawing/2014/main" id="{E4512411-8335-42D4-B7F0-4A6AFA38591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392" y="2880"/>
                        <a:ext cx="288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287" name="Text Box 97">
                      <a:extLst>
                        <a:ext uri="{FF2B5EF4-FFF2-40B4-BE49-F238E27FC236}">
                          <a16:creationId xmlns:a16="http://schemas.microsoft.com/office/drawing/2014/main" id="{218EF512-3020-423C-B404-F85E7B595AC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096000" y="1752600"/>
                      <a:ext cx="481013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 b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Add</a:t>
                      </a:r>
                    </a:p>
                  </p:txBody>
                </p:sp>
                <p:sp>
                  <p:nvSpPr>
                    <p:cNvPr id="288" name="Line 98">
                      <a:extLst>
                        <a:ext uri="{FF2B5EF4-FFF2-40B4-BE49-F238E27FC236}">
                          <a16:creationId xmlns:a16="http://schemas.microsoft.com/office/drawing/2014/main" id="{C11DB19F-51AF-404D-9332-5DA2E2EDEB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53113" y="2209800"/>
                      <a:ext cx="2286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89" name="Line 99">
                      <a:extLst>
                        <a:ext uri="{FF2B5EF4-FFF2-40B4-BE49-F238E27FC236}">
                          <a16:creationId xmlns:a16="http://schemas.microsoft.com/office/drawing/2014/main" id="{F0FD4C99-859F-4F9E-BBA1-4EE06E1EDEC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7000" y="1905000"/>
                      <a:ext cx="2286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0" name="Line 100">
                      <a:extLst>
                        <a:ext uri="{FF2B5EF4-FFF2-40B4-BE49-F238E27FC236}">
                          <a16:creationId xmlns:a16="http://schemas.microsoft.com/office/drawing/2014/main" id="{367261AF-0861-4F59-B767-BD7C8B9208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8200" y="1371600"/>
                      <a:ext cx="0" cy="32766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1" name="AutoShape 101">
                      <a:extLst>
                        <a:ext uri="{FF2B5EF4-FFF2-40B4-BE49-F238E27FC236}">
                          <a16:creationId xmlns:a16="http://schemas.microsoft.com/office/drawing/2014/main" id="{186BE9BC-AC40-4687-A526-4F45DAB9D4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6400800" y="1524000"/>
                      <a:ext cx="838200" cy="228600"/>
                    </a:xfrm>
                    <a:custGeom>
                      <a:avLst/>
                      <a:gdLst>
                        <a:gd name="T0" fmla="*/ 2147483647 w 21600"/>
                        <a:gd name="T1" fmla="*/ 2147483647 h 21600"/>
                        <a:gd name="T2" fmla="*/ 2147483647 w 21600"/>
                        <a:gd name="T3" fmla="*/ 2147483647 h 21600"/>
                        <a:gd name="T4" fmla="*/ 2147483647 w 21600"/>
                        <a:gd name="T5" fmla="*/ 2147483647 h 21600"/>
                        <a:gd name="T6" fmla="*/ 2147483647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500 h 21600"/>
                        <a:gd name="T14" fmla="*/ 17100 w 21600"/>
                        <a:gd name="T15" fmla="*/ 1710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2" name="Line 102">
                      <a:extLst>
                        <a:ext uri="{FF2B5EF4-FFF2-40B4-BE49-F238E27FC236}">
                          <a16:creationId xmlns:a16="http://schemas.microsoft.com/office/drawing/2014/main" id="{041A20E8-F271-4645-A5EF-5FAF1809158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600" y="1371600"/>
                      <a:ext cx="1524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3" name="Line 103">
                      <a:extLst>
                        <a:ext uri="{FF2B5EF4-FFF2-40B4-BE49-F238E27FC236}">
                          <a16:creationId xmlns:a16="http://schemas.microsoft.com/office/drawing/2014/main" id="{B37028A1-3DAB-4216-A012-F500404CA0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600" y="1371600"/>
                      <a:ext cx="0" cy="3810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4" name="Line 104">
                      <a:extLst>
                        <a:ext uri="{FF2B5EF4-FFF2-40B4-BE49-F238E27FC236}">
                          <a16:creationId xmlns:a16="http://schemas.microsoft.com/office/drawing/2014/main" id="{4944A85F-591C-476C-AFAD-EB24543993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34200" y="1676400"/>
                      <a:ext cx="381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5" name="Line 105">
                      <a:extLst>
                        <a:ext uri="{FF2B5EF4-FFF2-40B4-BE49-F238E27FC236}">
                          <a16:creationId xmlns:a16="http://schemas.microsoft.com/office/drawing/2014/main" id="{09E4D491-495E-4BEB-995E-9C680BBC50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858000" y="1905000"/>
                      <a:ext cx="0" cy="533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 type="triangle" w="med" len="med"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6" name="Rectangle 106">
                      <a:extLst>
                        <a:ext uri="{FF2B5EF4-FFF2-40B4-BE49-F238E27FC236}">
                          <a16:creationId xmlns:a16="http://schemas.microsoft.com/office/drawing/2014/main" id="{2CEAD204-B7E6-4F43-A59C-F27AC89495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58000" y="2057400"/>
                      <a:ext cx="6858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BT</a:t>
                      </a:r>
                    </a:p>
                  </p:txBody>
                </p:sp>
                <p:sp>
                  <p:nvSpPr>
                    <p:cNvPr id="297" name="Line 107">
                      <a:extLst>
                        <a:ext uri="{FF2B5EF4-FFF2-40B4-BE49-F238E27FC236}">
                          <a16:creationId xmlns:a16="http://schemas.microsoft.com/office/drawing/2014/main" id="{D0273779-83C9-49AA-BA2A-98CC607354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629400" y="5029200"/>
                      <a:ext cx="2286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8" name="AutoShape 108">
                      <a:extLst>
                        <a:ext uri="{FF2B5EF4-FFF2-40B4-BE49-F238E27FC236}">
                          <a16:creationId xmlns:a16="http://schemas.microsoft.com/office/drawing/2014/main" id="{62B2B6A3-9B93-4B32-A3DB-9664944CFAC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2700188" y="4706003"/>
                      <a:ext cx="609600" cy="228600"/>
                    </a:xfrm>
                    <a:custGeom>
                      <a:avLst/>
                      <a:gdLst>
                        <a:gd name="T0" fmla="*/ 2147483647 w 21600"/>
                        <a:gd name="T1" fmla="*/ 2147483647 h 21600"/>
                        <a:gd name="T2" fmla="*/ 2147483647 w 21600"/>
                        <a:gd name="T3" fmla="*/ 2147483647 h 21600"/>
                        <a:gd name="T4" fmla="*/ 2147483647 w 21600"/>
                        <a:gd name="T5" fmla="*/ 2147483647 h 21600"/>
                        <a:gd name="T6" fmla="*/ 2147483647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500 h 21600"/>
                        <a:gd name="T14" fmla="*/ 17100 w 21600"/>
                        <a:gd name="T15" fmla="*/ 1710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99" name="Line 109">
                      <a:extLst>
                        <a:ext uri="{FF2B5EF4-FFF2-40B4-BE49-F238E27FC236}">
                          <a16:creationId xmlns:a16="http://schemas.microsoft.com/office/drawing/2014/main" id="{BEAC1174-0B80-46B7-BB56-5B2CF7B0F1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1432" y="4800007"/>
                      <a:ext cx="93768" cy="59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00" name="Line 110">
                      <a:extLst>
                        <a:ext uri="{FF2B5EF4-FFF2-40B4-BE49-F238E27FC236}">
                          <a16:creationId xmlns:a16="http://schemas.microsoft.com/office/drawing/2014/main" id="{6858ED76-BB5C-46D7-AEFF-0AF9CFC880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200" y="4414016"/>
                      <a:ext cx="0" cy="2286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01" name="Line 111">
                      <a:extLst>
                        <a:ext uri="{FF2B5EF4-FFF2-40B4-BE49-F238E27FC236}">
                          <a16:creationId xmlns:a16="http://schemas.microsoft.com/office/drawing/2014/main" id="{3F95F0BE-719C-4BE4-A984-06D89F55C9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8913" y="4644105"/>
                      <a:ext cx="1666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02" name="Line 112">
                      <a:extLst>
                        <a:ext uri="{FF2B5EF4-FFF2-40B4-BE49-F238E27FC236}">
                          <a16:creationId xmlns:a16="http://schemas.microsoft.com/office/drawing/2014/main" id="{2B29333C-E2A3-4755-8ED0-4E9ED9FEB0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95609" y="3200400"/>
                      <a:ext cx="9643" cy="13716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03" name="Rectangle 113">
                      <a:extLst>
                        <a:ext uri="{FF2B5EF4-FFF2-40B4-BE49-F238E27FC236}">
                          <a16:creationId xmlns:a16="http://schemas.microsoft.com/office/drawing/2014/main" id="{83552414-7091-4933-9830-3BAA2C96E84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429000"/>
                      <a:ext cx="6858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RegDst</a:t>
                      </a:r>
                    </a:p>
                  </p:txBody>
                </p:sp>
                <p:sp>
                  <p:nvSpPr>
                    <p:cNvPr id="304" name="Rectangle 118">
                      <a:extLst>
                        <a:ext uri="{FF2B5EF4-FFF2-40B4-BE49-F238E27FC236}">
                          <a16:creationId xmlns:a16="http://schemas.microsoft.com/office/drawing/2014/main" id="{1156B240-DA26-4AA0-995C-D8237CDCE2A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66438" y="4850606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05" name="Rectangle 119">
                      <a:extLst>
                        <a:ext uri="{FF2B5EF4-FFF2-40B4-BE49-F238E27FC236}">
                          <a16:creationId xmlns:a16="http://schemas.microsoft.com/office/drawing/2014/main" id="{88454754-AE92-4397-9228-9B4A69F473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0200" y="5105400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06" name="Rectangle 120">
                      <a:extLst>
                        <a:ext uri="{FF2B5EF4-FFF2-40B4-BE49-F238E27FC236}">
                          <a16:creationId xmlns:a16="http://schemas.microsoft.com/office/drawing/2014/main" id="{9F09F8B7-6E43-43A0-B1A0-065D8DF9EE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0983" y="4760455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07" name="Rectangle 121">
                      <a:extLst>
                        <a:ext uri="{FF2B5EF4-FFF2-40B4-BE49-F238E27FC236}">
                          <a16:creationId xmlns:a16="http://schemas.microsoft.com/office/drawing/2014/main" id="{3CBE2A39-8524-4CA5-9232-881A3DFF84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8299" y="4549775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308" name="Rectangle 122">
                      <a:extLst>
                        <a:ext uri="{FF2B5EF4-FFF2-40B4-BE49-F238E27FC236}">
                          <a16:creationId xmlns:a16="http://schemas.microsoft.com/office/drawing/2014/main" id="{37137504-62A6-4EAF-B853-D3E556BD366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0200" y="4724400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309" name="Rectangle 123">
                      <a:extLst>
                        <a:ext uri="{FF2B5EF4-FFF2-40B4-BE49-F238E27FC236}">
                          <a16:creationId xmlns:a16="http://schemas.microsoft.com/office/drawing/2014/main" id="{CA91894D-6530-45F3-8820-8A616F85F3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10658" y="4569421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310" name="Rectangle 124">
                      <a:extLst>
                        <a:ext uri="{FF2B5EF4-FFF2-40B4-BE49-F238E27FC236}">
                          <a16:creationId xmlns:a16="http://schemas.microsoft.com/office/drawing/2014/main" id="{17C6989A-DF39-412D-A171-351426B9BD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1295400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311" name="Rectangle 125">
                      <a:extLst>
                        <a:ext uri="{FF2B5EF4-FFF2-40B4-BE49-F238E27FC236}">
                          <a16:creationId xmlns:a16="http://schemas.microsoft.com/office/drawing/2014/main" id="{881C632D-E9D7-4B4E-8E0A-FF57EC4A2E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5600" y="1752600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12" name="Rectangle 129">
                      <a:extLst>
                        <a:ext uri="{FF2B5EF4-FFF2-40B4-BE49-F238E27FC236}">
                          <a16:creationId xmlns:a16="http://schemas.microsoft.com/office/drawing/2014/main" id="{10687529-496C-442E-8466-1E4E961FCD0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5638800"/>
                      <a:ext cx="8382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Instr[15-0]</a:t>
                      </a:r>
                    </a:p>
                  </p:txBody>
                </p:sp>
                <p:sp>
                  <p:nvSpPr>
                    <p:cNvPr id="313" name="Rectangle 130">
                      <a:extLst>
                        <a:ext uri="{FF2B5EF4-FFF2-40B4-BE49-F238E27FC236}">
                          <a16:creationId xmlns:a16="http://schemas.microsoft.com/office/drawing/2014/main" id="{BCDA47B7-7BBA-401E-9497-051BBB0423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52713" y="3810000"/>
                      <a:ext cx="8382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Instr[25-21]</a:t>
                      </a:r>
                    </a:p>
                  </p:txBody>
                </p:sp>
                <p:sp>
                  <p:nvSpPr>
                    <p:cNvPr id="314" name="Rectangle 131">
                      <a:extLst>
                        <a:ext uri="{FF2B5EF4-FFF2-40B4-BE49-F238E27FC236}">
                          <a16:creationId xmlns:a16="http://schemas.microsoft.com/office/drawing/2014/main" id="{2DCE5245-FDD4-40F2-97DE-9124D6E8AF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6510" y="4190407"/>
                      <a:ext cx="8382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Instr[20-16]</a:t>
                      </a:r>
                    </a:p>
                  </p:txBody>
                </p:sp>
                <p:sp>
                  <p:nvSpPr>
                    <p:cNvPr id="315" name="Text Box 132">
                      <a:extLst>
                        <a:ext uri="{FF2B5EF4-FFF2-40B4-BE49-F238E27FC236}">
                          <a16:creationId xmlns:a16="http://schemas.microsoft.com/office/drawing/2014/main" id="{8D2CDB6C-D27C-4DFA-8926-7E2EA401887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73410" y="4918618"/>
                      <a:ext cx="479392" cy="33851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zh-CN" sz="800" dirty="0" err="1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Instr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[15  -11]</a:t>
                      </a:r>
                    </a:p>
                  </p:txBody>
                </p:sp>
                <p:sp>
                  <p:nvSpPr>
                    <p:cNvPr id="316" name="Line 133">
                      <a:extLst>
                        <a:ext uri="{FF2B5EF4-FFF2-40B4-BE49-F238E27FC236}">
                          <a16:creationId xmlns:a16="http://schemas.microsoft.com/office/drawing/2014/main" id="{14007676-12BC-40B4-9A29-6BD21AEAE8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8600" y="914400"/>
                      <a:ext cx="0" cy="37338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17" name="Line 134">
                      <a:extLst>
                        <a:ext uri="{FF2B5EF4-FFF2-40B4-BE49-F238E27FC236}">
                          <a16:creationId xmlns:a16="http://schemas.microsoft.com/office/drawing/2014/main" id="{68E0CD0D-4B68-4452-A977-884AB4229E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551409" y="914400"/>
                      <a:ext cx="0" cy="5334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18" name="Line 135">
                      <a:extLst>
                        <a:ext uri="{FF2B5EF4-FFF2-40B4-BE49-F238E27FC236}">
                          <a16:creationId xmlns:a16="http://schemas.microsoft.com/office/drawing/2014/main" id="{F6A0395D-3298-4ED5-BA05-32351E1D54E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600" y="5257800"/>
                      <a:ext cx="0" cy="6096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19" name="Oval 136">
                      <a:extLst>
                        <a:ext uri="{FF2B5EF4-FFF2-40B4-BE49-F238E27FC236}">
                          <a16:creationId xmlns:a16="http://schemas.microsoft.com/office/drawing/2014/main" id="{65197E12-DC54-48C6-8EB3-BD37029AB7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1800" y="2133600"/>
                      <a:ext cx="762000" cy="121920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20" name="Rectangle 137">
                      <a:extLst>
                        <a:ext uri="{FF2B5EF4-FFF2-40B4-BE49-F238E27FC236}">
                          <a16:creationId xmlns:a16="http://schemas.microsoft.com/office/drawing/2014/main" id="{6EA5B5FE-6FD6-4858-9C65-77C7AC2499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4200" y="2590800"/>
                      <a:ext cx="5334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r>
                        <a:rPr lang="en-US" altLang="zh-CN" sz="1200" b="1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Control</a:t>
                      </a:r>
                    </a:p>
                    <a:p>
                      <a:r>
                        <a:rPr lang="en-US" altLang="zh-CN" sz="1200" b="1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Unit</a:t>
                      </a:r>
                    </a:p>
                  </p:txBody>
                </p:sp>
                <p:sp>
                  <p:nvSpPr>
                    <p:cNvPr id="321" name="Line 138">
                      <a:extLst>
                        <a:ext uri="{FF2B5EF4-FFF2-40B4-BE49-F238E27FC236}">
                          <a16:creationId xmlns:a16="http://schemas.microsoft.com/office/drawing/2014/main" id="{D1F16A6C-196C-4357-A7F3-845602765A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7000" y="1219200"/>
                      <a:ext cx="0" cy="34290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22" name="Line 139">
                      <a:extLst>
                        <a:ext uri="{FF2B5EF4-FFF2-40B4-BE49-F238E27FC236}">
                          <a16:creationId xmlns:a16="http://schemas.microsoft.com/office/drawing/2014/main" id="{4E37B1CB-2E56-4E7A-B589-1069955CF6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7000" y="2819400"/>
                      <a:ext cx="3048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23" name="Rectangle 140">
                      <a:extLst>
                        <a:ext uri="{FF2B5EF4-FFF2-40B4-BE49-F238E27FC236}">
                          <a16:creationId xmlns:a16="http://schemas.microsoft.com/office/drawing/2014/main" id="{BC28FEFB-9E26-41C1-A389-0783317D69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09800" y="2590800"/>
                      <a:ext cx="8382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Instr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[31-26]</a:t>
                      </a:r>
                    </a:p>
                  </p:txBody>
                </p:sp>
                <p:sp>
                  <p:nvSpPr>
                    <p:cNvPr id="324" name="AutoShape 141">
                      <a:extLst>
                        <a:ext uri="{FF2B5EF4-FFF2-40B4-BE49-F238E27FC236}">
                          <a16:creationId xmlns:a16="http://schemas.microsoft.com/office/drawing/2014/main" id="{F58B0F8B-0584-445B-8CB5-A3C39CD18C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26840" y="2382522"/>
                      <a:ext cx="304800" cy="304800"/>
                    </a:xfrm>
                    <a:prstGeom prst="flowChartDelay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25" name="Line 142">
                      <a:extLst>
                        <a:ext uri="{FF2B5EF4-FFF2-40B4-BE49-F238E27FC236}">
                          <a16:creationId xmlns:a16="http://schemas.microsoft.com/office/drawing/2014/main" id="{AD316130-3122-4EDF-B682-1D07ED05172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05600" y="2438400"/>
                      <a:ext cx="1524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28" name="Line 149">
                      <a:extLst>
                        <a:ext uri="{FF2B5EF4-FFF2-40B4-BE49-F238E27FC236}">
                          <a16:creationId xmlns:a16="http://schemas.microsoft.com/office/drawing/2014/main" id="{E4FF1DF8-5B90-49AB-AB15-0DE3A43FD3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33800" y="2802978"/>
                      <a:ext cx="4890655" cy="1642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29" name="Line 150">
                      <a:extLst>
                        <a:ext uri="{FF2B5EF4-FFF2-40B4-BE49-F238E27FC236}">
                          <a16:creationId xmlns:a16="http://schemas.microsoft.com/office/drawing/2014/main" id="{D893226B-DDA0-4FB3-A7C3-FE61ABA947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33800" y="2971800"/>
                      <a:ext cx="38100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0" name="Line 151">
                      <a:extLst>
                        <a:ext uri="{FF2B5EF4-FFF2-40B4-BE49-F238E27FC236}">
                          <a16:creationId xmlns:a16="http://schemas.microsoft.com/office/drawing/2014/main" id="{69FA267F-4D6F-4F90-A8D4-EC2BBD0CB64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1400" y="3276600"/>
                      <a:ext cx="6096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1" name="Line 152">
                      <a:extLst>
                        <a:ext uri="{FF2B5EF4-FFF2-40B4-BE49-F238E27FC236}">
                          <a16:creationId xmlns:a16="http://schemas.microsoft.com/office/drawing/2014/main" id="{503A96AD-D5D1-4860-96B3-F646E7997D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600" y="3124200"/>
                      <a:ext cx="182880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2" name="Line 153">
                      <a:extLst>
                        <a:ext uri="{FF2B5EF4-FFF2-40B4-BE49-F238E27FC236}">
                          <a16:creationId xmlns:a16="http://schemas.microsoft.com/office/drawing/2014/main" id="{DFAD4F83-1DD2-454D-BEC7-4EA6BC73C0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486400" y="3124200"/>
                      <a:ext cx="0" cy="1676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3" name="Line 154">
                      <a:extLst>
                        <a:ext uri="{FF2B5EF4-FFF2-40B4-BE49-F238E27FC236}">
                          <a16:creationId xmlns:a16="http://schemas.microsoft.com/office/drawing/2014/main" id="{C6EA1042-070E-4CB2-8EAA-D1A8380FB85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0800" y="6629400"/>
                      <a:ext cx="35052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4" name="Line 155">
                      <a:extLst>
                        <a:ext uri="{FF2B5EF4-FFF2-40B4-BE49-F238E27FC236}">
                          <a16:creationId xmlns:a16="http://schemas.microsoft.com/office/drawing/2014/main" id="{B38A9627-1ADE-4C9C-9CE3-498672628B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0800" y="2438400"/>
                      <a:ext cx="0" cy="41910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5" name="Line 156">
                      <a:extLst>
                        <a:ext uri="{FF2B5EF4-FFF2-40B4-BE49-F238E27FC236}">
                          <a16:creationId xmlns:a16="http://schemas.microsoft.com/office/drawing/2014/main" id="{5231D2AC-E201-4D99-A5D3-0C3D39502D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90800" y="2438400"/>
                      <a:ext cx="45720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8" name="Line 161">
                      <a:extLst>
                        <a:ext uri="{FF2B5EF4-FFF2-40B4-BE49-F238E27FC236}">
                          <a16:creationId xmlns:a16="http://schemas.microsoft.com/office/drawing/2014/main" id="{5EC5286F-9402-4054-A147-DF21FB3583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33600" y="1752600"/>
                      <a:ext cx="22860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39" name="Line 162">
                      <a:extLst>
                        <a:ext uri="{FF2B5EF4-FFF2-40B4-BE49-F238E27FC236}">
                          <a16:creationId xmlns:a16="http://schemas.microsoft.com/office/drawing/2014/main" id="{13C5D110-BC94-43A3-9097-D24FE829E66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4876800"/>
                      <a:ext cx="152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0" name="Line 163">
                      <a:extLst>
                        <a:ext uri="{FF2B5EF4-FFF2-40B4-BE49-F238E27FC236}">
                          <a16:creationId xmlns:a16="http://schemas.microsoft.com/office/drawing/2014/main" id="{C2BA0AE4-D78E-4FAB-A5DD-3F28EB00036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7000" y="4191000"/>
                      <a:ext cx="0" cy="457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1" name="Line 164">
                      <a:extLst>
                        <a:ext uri="{FF2B5EF4-FFF2-40B4-BE49-F238E27FC236}">
                          <a16:creationId xmlns:a16="http://schemas.microsoft.com/office/drawing/2014/main" id="{0D812570-0004-424A-8818-C57BB8C01C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77000" y="4648200"/>
                      <a:ext cx="0" cy="13716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2" name="Line 165">
                      <a:extLst>
                        <a:ext uri="{FF2B5EF4-FFF2-40B4-BE49-F238E27FC236}">
                          <a16:creationId xmlns:a16="http://schemas.microsoft.com/office/drawing/2014/main" id="{FEAC7517-02B3-434D-9D94-C84A5CC8F1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81600" y="2209800"/>
                      <a:ext cx="0" cy="30480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3" name="Line 166">
                      <a:extLst>
                        <a:ext uri="{FF2B5EF4-FFF2-40B4-BE49-F238E27FC236}">
                          <a16:creationId xmlns:a16="http://schemas.microsoft.com/office/drawing/2014/main" id="{2721C5D0-F5DB-4366-BECB-6F012DDAD4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7000" y="4648200"/>
                      <a:ext cx="0" cy="12192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4" name="AutoShape 167">
                      <a:extLst>
                        <a:ext uri="{FF2B5EF4-FFF2-40B4-BE49-F238E27FC236}">
                          <a16:creationId xmlns:a16="http://schemas.microsoft.com/office/drawing/2014/main" id="{1C1B7DF3-32A0-4D11-B559-903870A257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7010400" y="1295400"/>
                      <a:ext cx="838200" cy="228600"/>
                    </a:xfrm>
                    <a:custGeom>
                      <a:avLst/>
                      <a:gdLst>
                        <a:gd name="T0" fmla="*/ 2147483647 w 21600"/>
                        <a:gd name="T1" fmla="*/ 2147483647 h 21600"/>
                        <a:gd name="T2" fmla="*/ 2147483647 w 21600"/>
                        <a:gd name="T3" fmla="*/ 2147483647 h 21600"/>
                        <a:gd name="T4" fmla="*/ 2147483647 w 21600"/>
                        <a:gd name="T5" fmla="*/ 2147483647 h 21600"/>
                        <a:gd name="T6" fmla="*/ 2147483647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0 w 21600"/>
                        <a:gd name="T13" fmla="*/ 4500 h 21600"/>
                        <a:gd name="T14" fmla="*/ 17100 w 21600"/>
                        <a:gd name="T15" fmla="*/ 17100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5" name="Line 168">
                      <a:extLst>
                        <a:ext uri="{FF2B5EF4-FFF2-40B4-BE49-F238E27FC236}">
                          <a16:creationId xmlns:a16="http://schemas.microsoft.com/office/drawing/2014/main" id="{20A72EEC-033F-4A72-A50D-1C94F1EC45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46609" y="1436328"/>
                      <a:ext cx="3048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6" name="Oval 169">
                      <a:extLst>
                        <a:ext uri="{FF2B5EF4-FFF2-40B4-BE49-F238E27FC236}">
                          <a16:creationId xmlns:a16="http://schemas.microsoft.com/office/drawing/2014/main" id="{875872A1-0D3C-45FE-8F58-A5EE5036B3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0400" y="990600"/>
                      <a:ext cx="457200" cy="533400"/>
                    </a:xfrm>
                    <a:prstGeom prst="ellips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l"/>
                      <a:endParaRPr lang="en-US">
                        <a:solidFill>
                          <a:srgbClr val="FC0128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47" name="Rectangle 172">
                      <a:extLst>
                        <a:ext uri="{FF2B5EF4-FFF2-40B4-BE49-F238E27FC236}">
                          <a16:creationId xmlns:a16="http://schemas.microsoft.com/office/drawing/2014/main" id="{6D377117-C4DE-455F-83A4-835206399B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5200" y="1524000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348" name="Rectangle 173">
                      <a:extLst>
                        <a:ext uri="{FF2B5EF4-FFF2-40B4-BE49-F238E27FC236}">
                          <a16:creationId xmlns:a16="http://schemas.microsoft.com/office/drawing/2014/main" id="{CA26E116-EBA6-4D92-88BB-9D09F1D22A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5200" y="990600"/>
                      <a:ext cx="1524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solidFill>
                            <a:srgbClr val="FC0128"/>
                          </a:solidFill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349" name="Line 174">
                      <a:extLst>
                        <a:ext uri="{FF2B5EF4-FFF2-40B4-BE49-F238E27FC236}">
                          <a16:creationId xmlns:a16="http://schemas.microsoft.com/office/drawing/2014/main" id="{81B0FF67-7F32-4D1E-9DEC-740D4D3DE9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16512" y="788942"/>
                      <a:ext cx="2274887" cy="38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0" name="Line 175">
                      <a:extLst>
                        <a:ext uri="{FF2B5EF4-FFF2-40B4-BE49-F238E27FC236}">
                          <a16:creationId xmlns:a16="http://schemas.microsoft.com/office/drawing/2014/main" id="{1CDBD6DA-43A2-45D0-AB17-AEF503C3F0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91400" y="800100"/>
                      <a:ext cx="0" cy="2667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1" name="Line 176">
                      <a:extLst>
                        <a:ext uri="{FF2B5EF4-FFF2-40B4-BE49-F238E27FC236}">
                          <a16:creationId xmlns:a16="http://schemas.microsoft.com/office/drawing/2014/main" id="{95FBCCE9-5E1F-4270-A039-65D91BADC0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99642" y="2072003"/>
                      <a:ext cx="1204068" cy="989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3" name="Line 179">
                      <a:extLst>
                        <a:ext uri="{FF2B5EF4-FFF2-40B4-BE49-F238E27FC236}">
                          <a16:creationId xmlns:a16="http://schemas.microsoft.com/office/drawing/2014/main" id="{58CB9250-53A5-4827-9B1C-5C9CC131FB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19600" y="1143000"/>
                      <a:ext cx="0" cy="60960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4" name="Line 180">
                      <a:extLst>
                        <a:ext uri="{FF2B5EF4-FFF2-40B4-BE49-F238E27FC236}">
                          <a16:creationId xmlns:a16="http://schemas.microsoft.com/office/drawing/2014/main" id="{11B43DBE-8F0D-43C4-AA56-F89D0690F1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7000" y="1219200"/>
                      <a:ext cx="53340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5" name="Text Box 181">
                      <a:extLst>
                        <a:ext uri="{FF2B5EF4-FFF2-40B4-BE49-F238E27FC236}">
                          <a16:creationId xmlns:a16="http://schemas.microsoft.com/office/drawing/2014/main" id="{5F0E88A8-8ADE-493F-9471-E4FAE479E3B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8200" y="1143000"/>
                      <a:ext cx="352425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32</a:t>
                      </a:r>
                    </a:p>
                  </p:txBody>
                </p:sp>
                <p:sp>
                  <p:nvSpPr>
                    <p:cNvPr id="356" name="Line 182">
                      <a:extLst>
                        <a:ext uri="{FF2B5EF4-FFF2-40B4-BE49-F238E27FC236}">
                          <a16:creationId xmlns:a16="http://schemas.microsoft.com/office/drawing/2014/main" id="{17EB597E-7726-49D9-8609-14D4980448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5600" y="1143000"/>
                      <a:ext cx="76200" cy="152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7" name="Line 183">
                      <a:extLst>
                        <a:ext uri="{FF2B5EF4-FFF2-40B4-BE49-F238E27FC236}">
                          <a16:creationId xmlns:a16="http://schemas.microsoft.com/office/drawing/2014/main" id="{167E6612-B7AE-49BA-A11B-C58B6D311FC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48200" y="1066800"/>
                      <a:ext cx="76200" cy="152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58" name="Rectangle 186">
                      <a:extLst>
                        <a:ext uri="{FF2B5EF4-FFF2-40B4-BE49-F238E27FC236}">
                          <a16:creationId xmlns:a16="http://schemas.microsoft.com/office/drawing/2014/main" id="{051FAA0B-91BC-4892-89F6-232396D229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2400" y="1371600"/>
                      <a:ext cx="838200" cy="327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9050" tIns="26988" rIns="19050" bIns="26988"/>
                    <a:lstStyle/>
                    <a:p>
                      <a:pPr algn="l" defTabSz="904875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2438" algn="l"/>
                          <a:tab pos="904875" algn="l"/>
                          <a:tab pos="1357313" algn="l"/>
                        </a:tabLst>
                      </a:pPr>
                      <a:r>
                        <a:rPr lang="en-US" altLang="zh-CN" sz="12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PC</a:t>
                      </a:r>
                      <a:r>
                        <a:rPr lang="en-US" altLang="zh-CN" sz="1200" baseline="-25000" dirty="0" err="1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inc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 pitchFamily="2" charset="-122"/>
                        </a:rPr>
                        <a:t>[31-28]</a:t>
                      </a:r>
                    </a:p>
                  </p:txBody>
                </p:sp>
                <p:sp>
                  <p:nvSpPr>
                    <p:cNvPr id="359" name="Line 188">
                      <a:extLst>
                        <a:ext uri="{FF2B5EF4-FFF2-40B4-BE49-F238E27FC236}">
                          <a16:creationId xmlns:a16="http://schemas.microsoft.com/office/drawing/2014/main" id="{A032FEB4-66FE-493B-8124-CDC774A46BA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10000" y="1066800"/>
                      <a:ext cx="76200" cy="15240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60" name="Text Box 189">
                      <a:extLst>
                        <a:ext uri="{FF2B5EF4-FFF2-40B4-BE49-F238E27FC236}">
                          <a16:creationId xmlns:a16="http://schemas.microsoft.com/office/drawing/2014/main" id="{8F9FE257-83B0-46EF-A2B0-8B1365FF050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33800" y="1143000"/>
                      <a:ext cx="352425" cy="2746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algn="l"/>
                      <a:r>
                        <a:rPr lang="en-US" altLang="zh-CN" sz="1200">
                          <a:solidFill>
                            <a:srgbClr val="000000"/>
                          </a:solidFill>
                          <a:ea typeface="SimSun" pitchFamily="2" charset="-122"/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206" name="Text Box 66">
                    <a:extLst>
                      <a:ext uri="{FF2B5EF4-FFF2-40B4-BE49-F238E27FC236}">
                        <a16:creationId xmlns:a16="http://schemas.microsoft.com/office/drawing/2014/main" id="{5A013764-4366-4059-8881-A7106A17DF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4045" y="1752600"/>
                    <a:ext cx="546945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l"/>
                    <a:r>
                      <a:rPr lang="en-US" sz="1200" b="1" dirty="0" err="1"/>
                      <a:t>PC</a:t>
                    </a:r>
                    <a:r>
                      <a:rPr lang="en-US" sz="1200" b="1" baseline="-25000" dirty="0" err="1"/>
                      <a:t>inc</a:t>
                    </a:r>
                    <a:endParaRPr lang="en-US" sz="1200" b="1" baseline="-25000" dirty="0"/>
                  </a:p>
                </p:txBody>
              </p:sp>
            </p:grpSp>
          </p:grpSp>
          <p:sp>
            <p:nvSpPr>
              <p:cNvPr id="202" name="Line 171">
                <a:extLst>
                  <a:ext uri="{FF2B5EF4-FFF2-40B4-BE49-F238E27FC236}">
                    <a16:creationId xmlns:a16="http://schemas.microsoft.com/office/drawing/2014/main" id="{53DBA971-A524-4767-BC66-67EE6DC19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8350" y="1143000"/>
                <a:ext cx="3675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596CA8-A724-6F60-25F3-C7836D70ACE1}"/>
              </a:ext>
            </a:extLst>
          </p:cNvPr>
          <p:cNvCxnSpPr/>
          <p:nvPr/>
        </p:nvCxnSpPr>
        <p:spPr bwMode="auto">
          <a:xfrm>
            <a:off x="3733800" y="2627739"/>
            <a:ext cx="4419600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101">
            <a:extLst>
              <a:ext uri="{FF2B5EF4-FFF2-40B4-BE49-F238E27FC236}">
                <a16:creationId xmlns:a16="http://schemas.microsoft.com/office/drawing/2014/main" id="{435F5C96-42E2-BC54-09D3-7E00A7C896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26771" y="1302430"/>
            <a:ext cx="838292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2BC83C-7493-A35A-41A1-9AC8194322AB}"/>
              </a:ext>
            </a:extLst>
          </p:cNvPr>
          <p:cNvSpPr txBox="1"/>
          <p:nvPr/>
        </p:nvSpPr>
        <p:spPr>
          <a:xfrm>
            <a:off x="3653382" y="2513918"/>
            <a:ext cx="359226" cy="29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1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Jr</a:t>
            </a:r>
          </a:p>
        </p:txBody>
      </p:sp>
      <p:sp>
        <p:nvSpPr>
          <p:cNvPr id="21" name="Line 165">
            <a:extLst>
              <a:ext uri="{FF2B5EF4-FFF2-40B4-BE49-F238E27FC236}">
                <a16:creationId xmlns:a16="http://schemas.microsoft.com/office/drawing/2014/main" id="{B0307441-681D-0FF9-B066-AC16D89F9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3069817"/>
            <a:ext cx="0" cy="11971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1B5B6B62-D501-6B9A-9E17-44D8BA5E0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675" y="3066755"/>
            <a:ext cx="24506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" name="Line 100">
            <a:extLst>
              <a:ext uri="{FF2B5EF4-FFF2-40B4-BE49-F238E27FC236}">
                <a16:creationId xmlns:a16="http://schemas.microsoft.com/office/drawing/2014/main" id="{76EA386E-ED25-DBC4-5E83-8C87BBCFE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8553" y="1572562"/>
            <a:ext cx="6738" cy="15157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440C97-114F-EF19-2394-8655E3BD24DA}"/>
              </a:ext>
            </a:extLst>
          </p:cNvPr>
          <p:cNvSpPr txBox="1"/>
          <p:nvPr/>
        </p:nvSpPr>
        <p:spPr>
          <a:xfrm>
            <a:off x="7968342" y="1441870"/>
            <a:ext cx="4664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6872F6-0D6B-1F91-AB6C-DF077581EA3A}"/>
              </a:ext>
            </a:extLst>
          </p:cNvPr>
          <p:cNvSpPr txBox="1"/>
          <p:nvPr/>
        </p:nvSpPr>
        <p:spPr>
          <a:xfrm>
            <a:off x="7968342" y="1072972"/>
            <a:ext cx="640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0</a:t>
            </a:r>
            <a:endParaRPr lang="en-US" altLang="zh-CN" sz="1800" dirty="0">
              <a:solidFill>
                <a:srgbClr val="FC0128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32" name="Line 153">
            <a:extLst>
              <a:ext uri="{FF2B5EF4-FFF2-40B4-BE49-F238E27FC236}">
                <a16:creationId xmlns:a16="http://schemas.microsoft.com/office/drawing/2014/main" id="{C526BCB0-5C71-07EE-1D29-2E42C00BAD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2982" y="1752045"/>
            <a:ext cx="17119" cy="851019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6AF98F-761E-0894-A260-2C603C6E7B45}"/>
              </a:ext>
            </a:extLst>
          </p:cNvPr>
          <p:cNvSpPr txBox="1"/>
          <p:nvPr/>
        </p:nvSpPr>
        <p:spPr>
          <a:xfrm>
            <a:off x="3546830" y="2090596"/>
            <a:ext cx="741362" cy="29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9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BNE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65C768-B6A6-EAEB-29BD-B707A4821AD1}"/>
              </a:ext>
            </a:extLst>
          </p:cNvPr>
          <p:cNvGrpSpPr>
            <a:grpSpLocks/>
          </p:cNvGrpSpPr>
          <p:nvPr/>
        </p:nvGrpSpPr>
        <p:grpSpPr bwMode="auto">
          <a:xfrm>
            <a:off x="6339636" y="2258524"/>
            <a:ext cx="356546" cy="337823"/>
            <a:chOff x="3456" y="605"/>
            <a:chExt cx="578" cy="34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C5EFDD-F5E0-4F59-A427-E84E5B62C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38" name="Line 146">
                <a:extLst>
                  <a:ext uri="{FF2B5EF4-FFF2-40B4-BE49-F238E27FC236}">
                    <a16:creationId xmlns:a16="http://schemas.microsoft.com/office/drawing/2014/main" id="{8DE69C58-4670-04BC-B717-2FAE64097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Line 147">
                <a:extLst>
                  <a:ext uri="{FF2B5EF4-FFF2-40B4-BE49-F238E27FC236}">
                    <a16:creationId xmlns:a16="http://schemas.microsoft.com/office/drawing/2014/main" id="{6F26088A-A630-1667-8BF6-D8FE475B6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FCA9424A-F2BA-EB21-C00A-1F10A3858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22EBC92-D243-2BF7-EDDD-38ABB41A5F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5CD81548-51D3-246E-7D7C-73650C022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44" name="Freeform 151">
                    <a:extLst>
                      <a:ext uri="{FF2B5EF4-FFF2-40B4-BE49-F238E27FC236}">
                        <a16:creationId xmlns:a16="http://schemas.microsoft.com/office/drawing/2014/main" id="{D064AC31-E680-40D7-D990-513B176FA2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45" name="Freeform 152">
                    <a:extLst>
                      <a:ext uri="{FF2B5EF4-FFF2-40B4-BE49-F238E27FC236}">
                        <a16:creationId xmlns:a16="http://schemas.microsoft.com/office/drawing/2014/main" id="{A20CEF0C-3E8B-A313-FD15-5AE970234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43" name="Freeform 153">
                  <a:extLst>
                    <a:ext uri="{FF2B5EF4-FFF2-40B4-BE49-F238E27FC236}">
                      <a16:creationId xmlns:a16="http://schemas.microsoft.com/office/drawing/2014/main" id="{ECBC9BD4-790D-B7AF-8929-070539A10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37" name="Freeform 837">
              <a:extLst>
                <a:ext uri="{FF2B5EF4-FFF2-40B4-BE49-F238E27FC236}">
                  <a16:creationId xmlns:a16="http://schemas.microsoft.com/office/drawing/2014/main" id="{5CED1C5C-4FFF-84E0-D07E-8142F4CD6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6" name="Line 176">
            <a:extLst>
              <a:ext uri="{FF2B5EF4-FFF2-40B4-BE49-F238E27FC236}">
                <a16:creationId xmlns:a16="http://schemas.microsoft.com/office/drawing/2014/main" id="{5AA19527-A618-08C3-855D-6C8E7F751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839" y="2459446"/>
            <a:ext cx="2261103" cy="3645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7" name="Line 49">
            <a:extLst>
              <a:ext uri="{FF2B5EF4-FFF2-40B4-BE49-F238E27FC236}">
                <a16:creationId xmlns:a16="http://schemas.microsoft.com/office/drawing/2014/main" id="{53273461-F1EA-0546-176A-FEB451545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7221" y="3457209"/>
            <a:ext cx="365127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9" name="Line 176">
            <a:extLst>
              <a:ext uri="{FF2B5EF4-FFF2-40B4-BE49-F238E27FC236}">
                <a16:creationId xmlns:a16="http://schemas.microsoft.com/office/drawing/2014/main" id="{EFB32F1E-6368-9B2E-0220-CBDC390A4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9794" y="2314066"/>
            <a:ext cx="1451669" cy="751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9379F70C-6661-021E-292B-EF9E69A262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1" y="2578476"/>
            <a:ext cx="7933" cy="88825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2" name="Line 176">
            <a:extLst>
              <a:ext uri="{FF2B5EF4-FFF2-40B4-BE49-F238E27FC236}">
                <a16:creationId xmlns:a16="http://schemas.microsoft.com/office/drawing/2014/main" id="{21B8A4F5-3007-5504-B829-4A379D2C95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9158" y="2578259"/>
            <a:ext cx="293598" cy="199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3" name="AutoShape 141">
            <a:extLst>
              <a:ext uri="{FF2B5EF4-FFF2-40B4-BE49-F238E27FC236}">
                <a16:creationId xmlns:a16="http://schemas.microsoft.com/office/drawing/2014/main" id="{E0609E77-3BBD-5C0C-C2F5-CAFBC752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885" y="2220859"/>
            <a:ext cx="227240" cy="199287"/>
          </a:xfrm>
          <a:prstGeom prst="flowChartDelay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FC0128"/>
              </a:solidFill>
              <a:latin typeface="Arial" pitchFamily="34" charset="0"/>
            </a:endParaRPr>
          </a:p>
        </p:txBody>
      </p:sp>
      <p:sp>
        <p:nvSpPr>
          <p:cNvPr id="54" name="Line 176">
            <a:extLst>
              <a:ext uri="{FF2B5EF4-FFF2-40B4-BE49-F238E27FC236}">
                <a16:creationId xmlns:a16="http://schemas.microsoft.com/office/drawing/2014/main" id="{B17BCA1D-F585-FFC9-0523-FC30016E1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0818" y="2278408"/>
            <a:ext cx="1039807" cy="358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5" name="Line 49">
            <a:extLst>
              <a:ext uri="{FF2B5EF4-FFF2-40B4-BE49-F238E27FC236}">
                <a16:creationId xmlns:a16="http://schemas.microsoft.com/office/drawing/2014/main" id="{D255E565-C4AE-ADC8-13B7-E3B6A18F6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1" y="3469542"/>
            <a:ext cx="1680558" cy="465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6" name="Line 49">
            <a:extLst>
              <a:ext uri="{FF2B5EF4-FFF2-40B4-BE49-F238E27FC236}">
                <a16:creationId xmlns:a16="http://schemas.microsoft.com/office/drawing/2014/main" id="{2655426C-6B17-8472-2FD4-B2DE68D64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4284" y="2354306"/>
            <a:ext cx="69689" cy="1144616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7" name="Line 49">
            <a:extLst>
              <a:ext uri="{FF2B5EF4-FFF2-40B4-BE49-F238E27FC236}">
                <a16:creationId xmlns:a16="http://schemas.microsoft.com/office/drawing/2014/main" id="{C63403DC-254F-01F8-26B6-33A27F45C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649" y="2353070"/>
            <a:ext cx="491552" cy="8641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928C32B-F3EB-75D2-9626-BFF5D5549BEC}"/>
              </a:ext>
            </a:extLst>
          </p:cNvPr>
          <p:cNvSpPr/>
          <p:nvPr/>
        </p:nvSpPr>
        <p:spPr bwMode="auto">
          <a:xfrm>
            <a:off x="4494513" y="2326001"/>
            <a:ext cx="115886" cy="877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EBB84CCB-0575-3AAD-ED01-F03240C371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1157" y="1850481"/>
            <a:ext cx="16438" cy="2715601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0" name="Line 176">
            <a:extLst>
              <a:ext uri="{FF2B5EF4-FFF2-40B4-BE49-F238E27FC236}">
                <a16:creationId xmlns:a16="http://schemas.microsoft.com/office/drawing/2014/main" id="{FD01D01E-3EC0-B70C-381C-5F18DB1C7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742" y="1850481"/>
            <a:ext cx="1417320" cy="3095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8AD77-865C-205E-A7C1-464F656E13E8}"/>
              </a:ext>
            </a:extLst>
          </p:cNvPr>
          <p:cNvSpPr txBox="1"/>
          <p:nvPr/>
        </p:nvSpPr>
        <p:spPr>
          <a:xfrm>
            <a:off x="3040856" y="1752266"/>
            <a:ext cx="596046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000" b="1" dirty="0" err="1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jal</a:t>
            </a:r>
            <a:endParaRPr lang="en-US" altLang="zh-CN" sz="1000" b="1" dirty="0">
              <a:solidFill>
                <a:srgbClr val="FC0128"/>
              </a:solidFill>
              <a:latin typeface="Arial" pitchFamily="34" charset="0"/>
              <a:ea typeface="SimSun" pitchFamily="2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84165F-5ADA-4D5E-FC44-A4DC29B0B8BC}"/>
              </a:ext>
            </a:extLst>
          </p:cNvPr>
          <p:cNvGrpSpPr>
            <a:grpSpLocks/>
          </p:cNvGrpSpPr>
          <p:nvPr/>
        </p:nvGrpSpPr>
        <p:grpSpPr bwMode="auto">
          <a:xfrm>
            <a:off x="4729124" y="1791348"/>
            <a:ext cx="356546" cy="337823"/>
            <a:chOff x="3456" y="605"/>
            <a:chExt cx="578" cy="3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9F8905-D3E0-F82E-1E14-06E0C0D3A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6" name="Line 146">
                <a:extLst>
                  <a:ext uri="{FF2B5EF4-FFF2-40B4-BE49-F238E27FC236}">
                    <a16:creationId xmlns:a16="http://schemas.microsoft.com/office/drawing/2014/main" id="{98C9180C-4C3D-7551-0BFE-110BDF034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" name="Line 147">
                <a:extLst>
                  <a:ext uri="{FF2B5EF4-FFF2-40B4-BE49-F238E27FC236}">
                    <a16:creationId xmlns:a16="http://schemas.microsoft.com/office/drawing/2014/main" id="{20CD452F-159F-D1B7-AEB2-05A7FD88D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" name="Line 148">
                <a:extLst>
                  <a:ext uri="{FF2B5EF4-FFF2-40B4-BE49-F238E27FC236}">
                    <a16:creationId xmlns:a16="http://schemas.microsoft.com/office/drawing/2014/main" id="{D98D9052-DE90-9C5C-5E71-580B680A3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ED2B993-4071-2BEE-4489-F4E5F3A7C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BEC3759-7225-BBD8-8824-1F2B953811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" name="Freeform 151">
                    <a:extLst>
                      <a:ext uri="{FF2B5EF4-FFF2-40B4-BE49-F238E27FC236}">
                        <a16:creationId xmlns:a16="http://schemas.microsoft.com/office/drawing/2014/main" id="{98B2C550-0DDE-CEF1-8D90-BEA7F84FF2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14" name="Freeform 152">
                    <a:extLst>
                      <a:ext uri="{FF2B5EF4-FFF2-40B4-BE49-F238E27FC236}">
                        <a16:creationId xmlns:a16="http://schemas.microsoft.com/office/drawing/2014/main" id="{E997F9CD-2138-1576-33B3-AF9837234E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sp>
              <p:nvSpPr>
                <p:cNvPr id="12" name="Freeform 153">
                  <a:extLst>
                    <a:ext uri="{FF2B5EF4-FFF2-40B4-BE49-F238E27FC236}">
                      <a16:creationId xmlns:a16="http://schemas.microsoft.com/office/drawing/2014/main" id="{10B226B0-3470-AAE9-9B4D-28EA1842D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5" name="Freeform 837">
              <a:extLst>
                <a:ext uri="{FF2B5EF4-FFF2-40B4-BE49-F238E27FC236}">
                  <a16:creationId xmlns:a16="http://schemas.microsoft.com/office/drawing/2014/main" id="{F10101DF-F480-6968-C4C4-94606C58F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Line 49">
            <a:extLst>
              <a:ext uri="{FF2B5EF4-FFF2-40B4-BE49-F238E27FC236}">
                <a16:creationId xmlns:a16="http://schemas.microsoft.com/office/drawing/2014/main" id="{98B4BE34-3ED5-7CB0-5ED1-E2FF82864F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0128" y="781953"/>
            <a:ext cx="11852" cy="1177977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" name="Line 49">
            <a:extLst>
              <a:ext uri="{FF2B5EF4-FFF2-40B4-BE49-F238E27FC236}">
                <a16:creationId xmlns:a16="http://schemas.microsoft.com/office/drawing/2014/main" id="{61A09FD1-1E69-F368-78A7-E5F8114D69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40009" y="1861560"/>
            <a:ext cx="4877" cy="3777114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" name="AutoShape 167">
            <a:extLst>
              <a:ext uri="{FF2B5EF4-FFF2-40B4-BE49-F238E27FC236}">
                <a16:creationId xmlns:a16="http://schemas.microsoft.com/office/drawing/2014/main" id="{71EE9AAD-241E-25E6-C321-B5855EC5C61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48589" y="4640040"/>
            <a:ext cx="838292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9" name="Line 150">
            <a:extLst>
              <a:ext uri="{FF2B5EF4-FFF2-40B4-BE49-F238E27FC236}">
                <a16:creationId xmlns:a16="http://schemas.microsoft.com/office/drawing/2014/main" id="{C6BA7810-4045-A78C-5C6F-E05AD4CFB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599" y="5638674"/>
            <a:ext cx="532024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5" name="Line 153">
            <a:extLst>
              <a:ext uri="{FF2B5EF4-FFF2-40B4-BE49-F238E27FC236}">
                <a16:creationId xmlns:a16="http://schemas.microsoft.com/office/drawing/2014/main" id="{73F2A3F8-0B0D-FB12-809A-9EBFE8564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199" y="5151259"/>
            <a:ext cx="0" cy="4741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6" name="Line 165">
            <a:extLst>
              <a:ext uri="{FF2B5EF4-FFF2-40B4-BE49-F238E27FC236}">
                <a16:creationId xmlns:a16="http://schemas.microsoft.com/office/drawing/2014/main" id="{C328AC52-6EFE-4C90-30D3-382B8F6E8C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0310" y="1743809"/>
            <a:ext cx="7890" cy="20118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0F214B75-69EA-6B05-82F9-0BFF05AA2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4378" y="3762043"/>
            <a:ext cx="3435141" cy="81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" name="Line 52">
            <a:extLst>
              <a:ext uri="{FF2B5EF4-FFF2-40B4-BE49-F238E27FC236}">
                <a16:creationId xmlns:a16="http://schemas.microsoft.com/office/drawing/2014/main" id="{489DE198-9A94-F0B8-782C-9964C9F8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995" y="4945079"/>
            <a:ext cx="76199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57626-00E5-1E42-889A-F183049ABF66}"/>
              </a:ext>
            </a:extLst>
          </p:cNvPr>
          <p:cNvSpPr txBox="1"/>
          <p:nvPr/>
        </p:nvSpPr>
        <p:spPr>
          <a:xfrm>
            <a:off x="8374093" y="4398801"/>
            <a:ext cx="365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6729D0-B9BB-74D3-CCC1-A421C5B28D55}"/>
              </a:ext>
            </a:extLst>
          </p:cNvPr>
          <p:cNvSpPr txBox="1"/>
          <p:nvPr/>
        </p:nvSpPr>
        <p:spPr>
          <a:xfrm>
            <a:off x="8384570" y="4711573"/>
            <a:ext cx="32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0</a:t>
            </a:r>
          </a:p>
        </p:txBody>
      </p:sp>
      <p:sp>
        <p:nvSpPr>
          <p:cNvPr id="48" name="Line 104">
            <a:extLst>
              <a:ext uri="{FF2B5EF4-FFF2-40B4-BE49-F238E27FC236}">
                <a16:creationId xmlns:a16="http://schemas.microsoft.com/office/drawing/2014/main" id="{7F6C925C-15F5-F82B-7E90-AD0BE1249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2035" y="4713417"/>
            <a:ext cx="168806" cy="10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1" name="Line 165">
            <a:extLst>
              <a:ext uri="{FF2B5EF4-FFF2-40B4-BE49-F238E27FC236}">
                <a16:creationId xmlns:a16="http://schemas.microsoft.com/office/drawing/2014/main" id="{BA998F01-7330-3C40-29FF-1B1ECA0AD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7232" y="3779206"/>
            <a:ext cx="11012" cy="2545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8" name="Line 21">
            <a:extLst>
              <a:ext uri="{FF2B5EF4-FFF2-40B4-BE49-F238E27FC236}">
                <a16:creationId xmlns:a16="http://schemas.microsoft.com/office/drawing/2014/main" id="{F4849F6D-4C15-AF44-FE20-E02686C70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342" y="6294202"/>
            <a:ext cx="770881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9" name="Line 165">
            <a:extLst>
              <a:ext uri="{FF2B5EF4-FFF2-40B4-BE49-F238E27FC236}">
                <a16:creationId xmlns:a16="http://schemas.microsoft.com/office/drawing/2014/main" id="{2F838D5F-D7F6-AEDA-72E1-6AC2029D7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8052" y="4952799"/>
            <a:ext cx="4165" cy="134140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0" name="Line 104">
            <a:extLst>
              <a:ext uri="{FF2B5EF4-FFF2-40B4-BE49-F238E27FC236}">
                <a16:creationId xmlns:a16="http://schemas.microsoft.com/office/drawing/2014/main" id="{516E745B-72EE-439D-2209-609DD2C38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829" y="4979186"/>
            <a:ext cx="100736" cy="39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1" name="Line 151">
            <a:extLst>
              <a:ext uri="{FF2B5EF4-FFF2-40B4-BE49-F238E27FC236}">
                <a16:creationId xmlns:a16="http://schemas.microsoft.com/office/drawing/2014/main" id="{A7B4E1B3-3FC4-99F1-B0DB-FC987780B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942" y="3200006"/>
            <a:ext cx="93859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7" name="Line 109">
            <a:extLst>
              <a:ext uri="{FF2B5EF4-FFF2-40B4-BE49-F238E27FC236}">
                <a16:creationId xmlns:a16="http://schemas.microsoft.com/office/drawing/2014/main" id="{07A2D0F1-9DF4-D010-160C-228558368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802" y="4718791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8" name="AutoShape 108">
            <a:extLst>
              <a:ext uri="{FF2B5EF4-FFF2-40B4-BE49-F238E27FC236}">
                <a16:creationId xmlns:a16="http://schemas.microsoft.com/office/drawing/2014/main" id="{21530334-8971-D98F-0468-017EEA20A30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21986" y="4730144"/>
            <a:ext cx="426927" cy="14449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86483BD-458F-5454-B4ED-D866EB959288}"/>
              </a:ext>
            </a:extLst>
          </p:cNvPr>
          <p:cNvSpPr txBox="1"/>
          <p:nvPr/>
        </p:nvSpPr>
        <p:spPr>
          <a:xfrm>
            <a:off x="3200401" y="4611959"/>
            <a:ext cx="3555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05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96206F1-1579-E849-2300-013D5B7D2A94}"/>
              </a:ext>
            </a:extLst>
          </p:cNvPr>
          <p:cNvSpPr txBox="1"/>
          <p:nvPr/>
        </p:nvSpPr>
        <p:spPr>
          <a:xfrm>
            <a:off x="3189077" y="4762786"/>
            <a:ext cx="2747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1100" dirty="0">
                <a:solidFill>
                  <a:srgbClr val="FC0128"/>
                </a:solidFill>
                <a:latin typeface="Arial" pitchFamily="34" charset="0"/>
                <a:ea typeface="SimSun" pitchFamily="2" charset="-122"/>
              </a:rPr>
              <a:t>1</a:t>
            </a:r>
          </a:p>
        </p:txBody>
      </p:sp>
      <p:sp>
        <p:nvSpPr>
          <p:cNvPr id="143" name="Line 112">
            <a:extLst>
              <a:ext uri="{FF2B5EF4-FFF2-40B4-BE49-F238E27FC236}">
                <a16:creationId xmlns:a16="http://schemas.microsoft.com/office/drawing/2014/main" id="{3CA9F7B3-6376-CE21-2620-04975C297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418" y="3375243"/>
            <a:ext cx="7833" cy="125244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4" name="Line 48">
            <a:extLst>
              <a:ext uri="{FF2B5EF4-FFF2-40B4-BE49-F238E27FC236}">
                <a16:creationId xmlns:a16="http://schemas.microsoft.com/office/drawing/2014/main" id="{BE278F8A-F9BF-2E77-E57A-D4B219FC2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1378" y="4850394"/>
            <a:ext cx="181826" cy="4211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9FA10E5-D4D9-29C1-BEEA-F3A8BBB6C6AE}"/>
              </a:ext>
            </a:extLst>
          </p:cNvPr>
          <p:cNvSpPr txBox="1"/>
          <p:nvPr/>
        </p:nvSpPr>
        <p:spPr>
          <a:xfrm>
            <a:off x="2729158" y="5208473"/>
            <a:ext cx="61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100" dirty="0">
                <a:solidFill>
                  <a:srgbClr val="000000"/>
                </a:solidFill>
                <a:ea typeface="SimSun" pitchFamily="2" charset="-122"/>
              </a:rPr>
              <a:t>11111</a:t>
            </a:r>
          </a:p>
        </p:txBody>
      </p:sp>
      <p:sp>
        <p:nvSpPr>
          <p:cNvPr id="147" name="Line 104">
            <a:extLst>
              <a:ext uri="{FF2B5EF4-FFF2-40B4-BE49-F238E27FC236}">
                <a16:creationId xmlns:a16="http://schemas.microsoft.com/office/drawing/2014/main" id="{D81583BF-D3AD-412B-FA87-902E254B4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300413"/>
            <a:ext cx="444444" cy="3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5A75A570-9AA4-C02F-5243-C7E826411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565823"/>
            <a:ext cx="259217" cy="383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501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C81657-DBB6-4BBB-AD7E-AA9BE6A9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478" y="2876796"/>
            <a:ext cx="6069045" cy="3600204"/>
          </a:xfrm>
          <a:prstGeom prst="rect">
            <a:avLst/>
          </a:prstGeom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292259"/>
          </a:xfrm>
        </p:spPr>
        <p:txBody>
          <a:bodyPr/>
          <a:lstStyle/>
          <a:p>
            <a:r>
              <a:rPr lang="en-US" sz="1800" dirty="0"/>
              <a:t>Extended ALU Control</a:t>
            </a:r>
            <a:r>
              <a:rPr lang="en-US" altLang="zh-CN" sz="1800" dirty="0">
                <a:ea typeface="SimSun" pitchFamily="2" charset="-122"/>
              </a:rPr>
              <a:t> (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Use This Table to Complete the CU Table</a:t>
            </a:r>
            <a:r>
              <a:rPr lang="en-US" altLang="zh-CN" sz="1800" dirty="0">
                <a:ea typeface="SimSun" pitchFamily="2" charset="-122"/>
              </a:rPr>
              <a:t>)</a:t>
            </a:r>
            <a:endParaRPr lang="en-AU" sz="18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rgbClr val="FF0000"/>
                </a:solidFill>
              </a:rPr>
              <a:t>ALUControl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derived from </a:t>
            </a:r>
            <a:r>
              <a:rPr lang="en-US" sz="2400" dirty="0">
                <a:solidFill>
                  <a:srgbClr val="190ADC"/>
                </a:solidFill>
              </a:rPr>
              <a:t>opcode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190ADC"/>
                </a:solidFill>
              </a:rPr>
              <a:t>funct</a:t>
            </a:r>
            <a:endParaRPr lang="en-US" sz="2400" dirty="0">
              <a:solidFill>
                <a:srgbClr val="190ADC"/>
              </a:solidFill>
            </a:endParaRPr>
          </a:p>
          <a:p>
            <a:pPr lvl="1"/>
            <a:r>
              <a:rPr lang="en-US" sz="2000" dirty="0"/>
              <a:t>Combinational logic derives ALU control</a:t>
            </a:r>
            <a:endParaRPr lang="en-AU" sz="2000" dirty="0"/>
          </a:p>
        </p:txBody>
      </p:sp>
      <p:grpSp>
        <p:nvGrpSpPr>
          <p:cNvPr id="31813" name="Group 4"/>
          <p:cNvGrpSpPr>
            <a:grpSpLocks/>
          </p:cNvGrpSpPr>
          <p:nvPr/>
        </p:nvGrpSpPr>
        <p:grpSpPr bwMode="auto">
          <a:xfrm>
            <a:off x="1619250" y="1981200"/>
            <a:ext cx="6913563" cy="773112"/>
            <a:chOff x="703" y="981"/>
            <a:chExt cx="4355" cy="487"/>
          </a:xfrm>
        </p:grpSpPr>
        <p:sp>
          <p:nvSpPr>
            <p:cNvPr id="31814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90AD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opcode</a:t>
              </a:r>
              <a:endPara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190AD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5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rs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6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rt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7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rd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8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shamt</a:t>
              </a:r>
              <a:endParaRPr kumimoji="0" lang="en-AU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19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90ADC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funct</a:t>
              </a:r>
              <a:endPara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srgbClr val="190ADC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0" name="Text Box 11"/>
            <p:cNvSpPr txBox="1">
              <a:spLocks noChangeArrowheads="1"/>
            </p:cNvSpPr>
            <p:nvPr/>
          </p:nvSpPr>
          <p:spPr bwMode="auto">
            <a:xfrm>
              <a:off x="879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31:26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1" name="Text Box 12"/>
            <p:cNvSpPr txBox="1">
              <a:spLocks noChangeArrowheads="1"/>
            </p:cNvSpPr>
            <p:nvPr/>
          </p:nvSpPr>
          <p:spPr bwMode="auto">
            <a:xfrm>
              <a:off x="4488" y="1256"/>
              <a:ext cx="2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5:0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2" name="Text Box 13"/>
            <p:cNvSpPr txBox="1">
              <a:spLocks noChangeArrowheads="1"/>
            </p:cNvSpPr>
            <p:nvPr/>
          </p:nvSpPr>
          <p:spPr bwMode="auto">
            <a:xfrm>
              <a:off x="1650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25:21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3" name="Text Box 14"/>
            <p:cNvSpPr txBox="1">
              <a:spLocks noChangeArrowheads="1"/>
            </p:cNvSpPr>
            <p:nvPr/>
          </p:nvSpPr>
          <p:spPr bwMode="auto">
            <a:xfrm>
              <a:off x="233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20:16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4" name="Text Box 15"/>
            <p:cNvSpPr txBox="1">
              <a:spLocks noChangeArrowheads="1"/>
            </p:cNvSpPr>
            <p:nvPr/>
          </p:nvSpPr>
          <p:spPr bwMode="auto">
            <a:xfrm>
              <a:off x="3011" y="1256"/>
              <a:ext cx="4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15:11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31825" name="Text Box 16"/>
            <p:cNvSpPr txBox="1">
              <a:spLocks noChangeArrowheads="1"/>
            </p:cNvSpPr>
            <p:nvPr/>
          </p:nvSpPr>
          <p:spPr bwMode="auto">
            <a:xfrm>
              <a:off x="3727" y="1256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10:6</a:t>
              </a: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44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319062"/>
          </a:xfrm>
        </p:spPr>
        <p:txBody>
          <a:bodyPr/>
          <a:lstStyle/>
          <a:p>
            <a:r>
              <a:rPr lang="en-US" altLang="zh-CN" sz="2000" dirty="0">
                <a:ea typeface="SimSun" pitchFamily="2" charset="-122"/>
              </a:rPr>
              <a:t>Extended Control Unit (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Modify to Support 16 Instructions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</p:txBody>
      </p:sp>
      <p:graphicFrame>
        <p:nvGraphicFramePr>
          <p:cNvPr id="78643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105642"/>
              </p:ext>
            </p:extLst>
          </p:nvPr>
        </p:nvGraphicFramePr>
        <p:xfrm>
          <a:off x="228600" y="762000"/>
          <a:ext cx="8003605" cy="5627087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7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7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408">
                  <a:extLst>
                    <a:ext uri="{9D8B030D-6E8A-4147-A177-3AD203B41FA5}">
                      <a16:colId xmlns:a16="http://schemas.microsoft.com/office/drawing/2014/main" val="3145957228"/>
                    </a:ext>
                  </a:extLst>
                </a:gridCol>
                <a:gridCol w="345446">
                  <a:extLst>
                    <a:ext uri="{9D8B030D-6E8A-4147-A177-3AD203B41FA5}">
                      <a16:colId xmlns:a16="http://schemas.microsoft.com/office/drawing/2014/main" val="2831948944"/>
                    </a:ext>
                  </a:extLst>
                </a:gridCol>
                <a:gridCol w="361321">
                  <a:extLst>
                    <a:ext uri="{9D8B030D-6E8A-4147-A177-3AD203B41FA5}">
                      <a16:colId xmlns:a16="http://schemas.microsoft.com/office/drawing/2014/main" val="4160145043"/>
                    </a:ext>
                  </a:extLst>
                </a:gridCol>
              </a:tblGrid>
              <a:tr h="308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opcode</a:t>
                      </a: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funct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ALUControl</a:t>
                      </a:r>
                      <a:endParaRPr kumimoji="0" lang="en-US" altLang="zh-CN" sz="11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RegDst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ALUSrc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MemToReg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RegWr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MemWr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BNE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Jal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Jr</a:t>
                      </a:r>
                    </a:p>
                  </a:txBody>
                  <a:tcPr marL="45723" marR="45723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10">
                <a:tc rowSpan="7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R-type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000000</a:t>
                      </a:r>
                    </a:p>
                  </a:txBody>
                  <a:tcPr marL="91445" marR="91445"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100101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100000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59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100010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35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101010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100111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001000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AEC5E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1437" marR="9143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lw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1620"/>
                  </a:ext>
                </a:extLst>
              </a:tr>
              <a:tr h="28214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sw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9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000100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000010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770510"/>
                  </a:ext>
                </a:extLst>
              </a:tr>
              <a:tr h="1325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addi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001000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5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bne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000101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80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jal</a:t>
                      </a: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000011</a:t>
                      </a:r>
                    </a:p>
                  </a:txBody>
                  <a:tcPr marL="91445" marR="91445" marT="45670" marB="4567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91445" marR="91445" marT="45670" marB="456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79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ori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001101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16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lui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≡ 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001111</a:t>
                      </a:r>
                    </a:p>
                  </a:txBody>
                  <a:tcPr marL="91446" marR="91446" marT="45730" marB="4573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xxxxxx</a:t>
                      </a:r>
                      <a:endParaRPr kumimoji="0" lang="en-US" altLang="zh-CN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91446" marR="91446" marT="45730" marB="4573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6" marR="91446" marT="45730" marB="4573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45" marR="91445" marT="45670" marB="456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6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39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5_Blank Presentation">
  <a:themeElements>
    <a:clrScheme name="5_Blank Presentation 8">
      <a:dk1>
        <a:srgbClr val="000000"/>
      </a:dk1>
      <a:lt1>
        <a:srgbClr val="FFFFFF"/>
      </a:lt1>
      <a:dk2>
        <a:srgbClr val="003399"/>
      </a:dk2>
      <a:lt2>
        <a:srgbClr val="969696"/>
      </a:lt2>
      <a:accent1>
        <a:srgbClr val="FFFFFF"/>
      </a:accent1>
      <a:accent2>
        <a:srgbClr val="C7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40000"/>
      </a:accent6>
      <a:hlink>
        <a:srgbClr val="0000CC"/>
      </a:hlink>
      <a:folHlink>
        <a:srgbClr val="FF9900"/>
      </a:folHlink>
    </a:clrScheme>
    <a:fontScheme name="5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ank Presentation 8">
        <a:dk1>
          <a:srgbClr val="000000"/>
        </a:dk1>
        <a:lt1>
          <a:srgbClr val="FFFFFF"/>
        </a:lt1>
        <a:dk2>
          <a:srgbClr val="003399"/>
        </a:dk2>
        <a:lt2>
          <a:srgbClr val="969696"/>
        </a:lt2>
        <a:accent1>
          <a:srgbClr val="FFFFFF"/>
        </a:accent1>
        <a:accent2>
          <a:srgbClr val="C7000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40000"/>
        </a:accent6>
        <a:hlink>
          <a:srgbClr val="0000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mjicse43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mjicse43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jicse43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jicse43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jicse4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6493</TotalTime>
  <Words>543</Words>
  <Application>Microsoft Office PowerPoint</Application>
  <PresentationFormat>On-screen Show (4:3)</PresentationFormat>
  <Paragraphs>280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Garamond</vt:lpstr>
      <vt:lpstr>Monotype Sorts</vt:lpstr>
      <vt:lpstr>Times New Roman</vt:lpstr>
      <vt:lpstr>Wingdings</vt:lpstr>
      <vt:lpstr>5_Blank Presentation</vt:lpstr>
      <vt:lpstr>1_mjicse431</vt:lpstr>
      <vt:lpstr>2_mjicse431</vt:lpstr>
      <vt:lpstr>Single-Cycle/Non-Pipelined Datapath (Modify to Support 16 Instructions)</vt:lpstr>
      <vt:lpstr>Extended ALU Control (Use This Table to Complete the CU Table)</vt:lpstr>
      <vt:lpstr>Extended Control Unit (Modify to Support 16 Instructions)</vt:lpstr>
    </vt:vector>
  </TitlesOfParts>
  <Company>The George 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harald</dc:creator>
  <cp:lastModifiedBy>Chase Burkdoll</cp:lastModifiedBy>
  <cp:revision>673</cp:revision>
  <cp:lastPrinted>2011-01-11T23:09:50Z</cp:lastPrinted>
  <dcterms:created xsi:type="dcterms:W3CDTF">2008-08-29T14:31:04Z</dcterms:created>
  <dcterms:modified xsi:type="dcterms:W3CDTF">2023-04-30T16:13:20Z</dcterms:modified>
</cp:coreProperties>
</file>