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3" r:id="rId7"/>
    <p:sldId id="264" r:id="rId8"/>
    <p:sldId id="268" r:id="rId9"/>
    <p:sldId id="267" r:id="rId10"/>
    <p:sldId id="271" r:id="rId11"/>
    <p:sldId id="270" r:id="rId12"/>
    <p:sldId id="269" r:id="rId13"/>
    <p:sldId id="26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" initials="L" lastIdx="1" clrIdx="0">
    <p:extLst>
      <p:ext uri="{19B8F6BF-5375-455C-9EA6-DF929625EA0E}">
        <p15:presenceInfo xmlns:p15="http://schemas.microsoft.com/office/powerpoint/2012/main" userId="Luc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CC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A9DEA-A596-426C-867F-EF2E233A3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19424-A20F-4B66-8A84-905307652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61A815-8908-4EDE-8F18-498DC0AB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5F06-934F-4E86-8764-D887CDE5887B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41CB41-B7FD-45C6-B273-3AF87B8E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4DDB57-94F9-44CC-B1E5-1448451B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9138-F13B-417C-B424-9E2098F1A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88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BC0A3-48A2-46A2-A3D9-0B78219F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3FB5D3-AA7E-4384-B087-31EE0E83D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AEA09A-4250-4EE7-8D8B-EF86C4B2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5F06-934F-4E86-8764-D887CDE5887B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F560E1-2A96-4652-A085-4D2D759B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5B1AE-E1DB-4E85-8C60-0DE4B1ED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9138-F13B-417C-B424-9E2098F1A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41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94BAB7-5689-43B0-8E25-DAED09F3D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6BBCE2-EA79-49AC-910C-259D76C90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EF8B7A-86AE-4C2B-AC08-74E457B7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5F06-934F-4E86-8764-D887CDE5887B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12A707-FC7A-4DC5-A123-E055C7A7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90E506-C099-4361-BF2C-460039F1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9138-F13B-417C-B424-9E2098F1A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04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F1FD0-FB3C-4273-9275-6A4F8A0E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0403F-57E2-474F-A651-B877E9989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27AD4B-00D1-4A2A-8DB2-AC61BB36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5F06-934F-4E86-8764-D887CDE5887B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807AC6-9E83-41C3-AD85-1559FFA1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5F2F88-DD06-460F-B3F1-D849E7AD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9138-F13B-417C-B424-9E2098F1A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15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9D000-7BB2-40B7-923A-DA4DF7629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99770F-57E2-424C-B53B-62C85A952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4B9289-1230-4778-9FF0-BB81D3F8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5F06-934F-4E86-8764-D887CDE5887B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0D4CCE-6AEC-4DDA-9E4C-C1D58AEC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E09202-AD67-4C1A-B3E3-49B1DBA4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9138-F13B-417C-B424-9E2098F1A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08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467B5-BBA4-4021-8B89-A1E44692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A8E4DC-3EA2-4AA8-829F-3561A4742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467C90-9E82-43F7-9C0A-DBC143C10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D76CF1-FD7D-4672-8C36-1147BBBE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5F06-934F-4E86-8764-D887CDE5887B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28313A-E798-45EF-953A-F0B52C1A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1C75ED-F372-4B4A-9C03-EAE71878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9138-F13B-417C-B424-9E2098F1A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37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F9C44-159E-4653-8207-71BC917B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BBEED0-B977-4102-8655-CFF22D60E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0F6FBF-A7B8-48AD-B545-A1D2ADD73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91CC70-F95F-4785-802B-9F31E439B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E702B8-C5B2-42FB-808C-A9211345C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A42715-9096-42B0-9051-7FDD2D66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5F06-934F-4E86-8764-D887CDE5887B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B0CD3B-8D5A-48FA-AF1B-9EBC8460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3C5110-D5CC-4EAD-9EA7-091016AC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9138-F13B-417C-B424-9E2098F1A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4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54B88-5013-4C45-A2A7-19593027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E682DD-5E45-4982-A6B5-1BD54C6B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5F06-934F-4E86-8764-D887CDE5887B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7BC409-A43D-42E5-8447-C98ABC0B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6A8C65-7193-4838-8E7B-DA0485BA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9138-F13B-417C-B424-9E2098F1A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45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7CE92C-56A6-4D32-8679-334C4A24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5F06-934F-4E86-8764-D887CDE5887B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168423-E5BF-44C0-B8DB-70C04676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5E54BF-628E-405D-9F3D-C39004C3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9138-F13B-417C-B424-9E2098F1A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41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C7B78-3E72-408F-902E-4CB6A628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5B7A13-C517-48D9-A8D7-1A79CD550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903C4C-5E07-43FF-8C60-824D705E5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179E50-FC5B-4FCB-8A86-F6D47FBF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5F06-934F-4E86-8764-D887CDE5887B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B32992-0B71-4E26-87FD-06F7D2C7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DF2340-29F6-4BDC-9633-CC3BCA56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9138-F13B-417C-B424-9E2098F1A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3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68453-7125-49C8-9C6B-C4AA2F98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6E30B9-3D99-4A5A-83A9-F88D1DEAA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970199-BFE6-42A7-8CA4-99B45ECE1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6064D8-5EA3-4898-B5B2-F687CCFB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5F06-934F-4E86-8764-D887CDE5887B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497DCD-4B1A-4F13-9D73-9AC3E05D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D08BCB-A591-450A-83F3-D7375544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9138-F13B-417C-B424-9E2098F1A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12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B10CE4-0984-4301-8E5C-5CD74C93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D2C6B-0CFC-4237-AEF9-F6AEBB9FF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3A5BC0-010C-47BE-96DD-1458A9792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25F06-934F-4E86-8764-D887CDE5887B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2098B1-40C5-4420-B512-FAD370C95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173C8F-4142-427C-8F00-6A9B36CB3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B9138-F13B-417C-B424-9E2098F1A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64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4D90347-165C-455C-980D-A3FE0EC7496C}"/>
              </a:ext>
            </a:extLst>
          </p:cNvPr>
          <p:cNvSpPr/>
          <p:nvPr/>
        </p:nvSpPr>
        <p:spPr>
          <a:xfrm>
            <a:off x="233940" y="3051981"/>
            <a:ext cx="1376496" cy="810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Importa EXCEL {código, nome}</a:t>
            </a:r>
          </a:p>
        </p:txBody>
      </p:sp>
      <p:sp>
        <p:nvSpPr>
          <p:cNvPr id="5" name="Fluxograma: Decisão 4">
            <a:extLst>
              <a:ext uri="{FF2B5EF4-FFF2-40B4-BE49-F238E27FC236}">
                <a16:creationId xmlns:a16="http://schemas.microsoft.com/office/drawing/2014/main" id="{F60CFFBA-D2A4-4580-A0FD-23881C24EA65}"/>
              </a:ext>
            </a:extLst>
          </p:cNvPr>
          <p:cNvSpPr/>
          <p:nvPr/>
        </p:nvSpPr>
        <p:spPr>
          <a:xfrm>
            <a:off x="3680173" y="4636106"/>
            <a:ext cx="1398227" cy="10938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Dados Existe?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BB3333A2-A7AD-42FC-A4D1-2E90EAC3F4CC}"/>
              </a:ext>
            </a:extLst>
          </p:cNvPr>
          <p:cNvSpPr/>
          <p:nvPr/>
        </p:nvSpPr>
        <p:spPr>
          <a:xfrm>
            <a:off x="3041806" y="388817"/>
            <a:ext cx="914401" cy="1458605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Consulta Banco ISP</a:t>
            </a:r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0D7B568A-C3BF-4D69-9C0A-D6A037286F73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1610436" y="1118120"/>
            <a:ext cx="1431370" cy="233902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luxograma: Disco Magnético 13">
            <a:extLst>
              <a:ext uri="{FF2B5EF4-FFF2-40B4-BE49-F238E27FC236}">
                <a16:creationId xmlns:a16="http://schemas.microsoft.com/office/drawing/2014/main" id="{71A4888C-A97E-42EC-960B-68DF9AE175B7}"/>
              </a:ext>
            </a:extLst>
          </p:cNvPr>
          <p:cNvSpPr/>
          <p:nvPr/>
        </p:nvSpPr>
        <p:spPr>
          <a:xfrm>
            <a:off x="3915264" y="2512401"/>
            <a:ext cx="928047" cy="141737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API Válida Whatzapp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A569BD2-6E3D-4FC4-BD16-D59AC4D132CF}"/>
              </a:ext>
            </a:extLst>
          </p:cNvPr>
          <p:cNvCxnSpPr>
            <a:cxnSpLocks/>
            <a:stCxn id="6" idx="4"/>
            <a:endCxn id="43" idx="1"/>
          </p:cNvCxnSpPr>
          <p:nvPr/>
        </p:nvCxnSpPr>
        <p:spPr>
          <a:xfrm flipV="1">
            <a:off x="3956207" y="1118119"/>
            <a:ext cx="227096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tângulo: Cantos Diagonais Arredondados 32">
            <a:extLst>
              <a:ext uri="{FF2B5EF4-FFF2-40B4-BE49-F238E27FC236}">
                <a16:creationId xmlns:a16="http://schemas.microsoft.com/office/drawing/2014/main" id="{6EA2E21D-8482-42EC-A1BB-D6BF87D631E1}"/>
              </a:ext>
            </a:extLst>
          </p:cNvPr>
          <p:cNvSpPr/>
          <p:nvPr/>
        </p:nvSpPr>
        <p:spPr>
          <a:xfrm>
            <a:off x="10371117" y="3067333"/>
            <a:ext cx="1542197" cy="723331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Apresenta interface usuário</a:t>
            </a:r>
          </a:p>
        </p:txBody>
      </p:sp>
      <p:sp>
        <p:nvSpPr>
          <p:cNvPr id="34" name="Fluxograma: Disco Magnético 33">
            <a:extLst>
              <a:ext uri="{FF2B5EF4-FFF2-40B4-BE49-F238E27FC236}">
                <a16:creationId xmlns:a16="http://schemas.microsoft.com/office/drawing/2014/main" id="{C400C040-20BC-41DC-BD19-E3AE3C5BEC96}"/>
              </a:ext>
            </a:extLst>
          </p:cNvPr>
          <p:cNvSpPr/>
          <p:nvPr/>
        </p:nvSpPr>
        <p:spPr>
          <a:xfrm>
            <a:off x="8110308" y="2699697"/>
            <a:ext cx="914401" cy="1458605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Banco Controle Cobrança</a:t>
            </a:r>
          </a:p>
        </p:txBody>
      </p:sp>
      <p:sp>
        <p:nvSpPr>
          <p:cNvPr id="43" name="Fluxograma: Terminação 42">
            <a:extLst>
              <a:ext uri="{FF2B5EF4-FFF2-40B4-BE49-F238E27FC236}">
                <a16:creationId xmlns:a16="http://schemas.microsoft.com/office/drawing/2014/main" id="{221AFE2C-E6B6-46CA-992C-984E4F108177}"/>
              </a:ext>
            </a:extLst>
          </p:cNvPr>
          <p:cNvSpPr/>
          <p:nvPr/>
        </p:nvSpPr>
        <p:spPr>
          <a:xfrm>
            <a:off x="6227168" y="680041"/>
            <a:ext cx="2272354" cy="87615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Retorna:</a:t>
            </a:r>
          </a:p>
          <a:p>
            <a:pPr algn="ctr"/>
            <a:r>
              <a:rPr lang="pt-BR" sz="1400" dirty="0"/>
              <a:t>{ fone, celular, valor total, vencimento, dias </a:t>
            </a:r>
            <a:r>
              <a:rPr lang="pt-BR" sz="1400" dirty="0" err="1"/>
              <a:t>venc</a:t>
            </a:r>
            <a:r>
              <a:rPr lang="pt-BR" sz="1400" dirty="0"/>
              <a:t> }</a:t>
            </a: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8955ED80-0C34-4055-BEB1-A93F0ABF4C81}"/>
              </a:ext>
            </a:extLst>
          </p:cNvPr>
          <p:cNvCxnSpPr>
            <a:stCxn id="43" idx="2"/>
            <a:endCxn id="14" idx="1"/>
          </p:cNvCxnSpPr>
          <p:nvPr/>
        </p:nvCxnSpPr>
        <p:spPr>
          <a:xfrm rot="5400000">
            <a:off x="5393215" y="542270"/>
            <a:ext cx="956205" cy="29840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50A78A6E-0A1E-48A8-AC55-5C844D26FE31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 rot="5400000">
            <a:off x="4026125" y="4282943"/>
            <a:ext cx="70632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0518F374-747D-440F-BECA-716E4BC30F21}"/>
              </a:ext>
            </a:extLst>
          </p:cNvPr>
          <p:cNvCxnSpPr>
            <a:stCxn id="5" idx="3"/>
            <a:endCxn id="34" idx="2"/>
          </p:cNvCxnSpPr>
          <p:nvPr/>
        </p:nvCxnSpPr>
        <p:spPr>
          <a:xfrm flipV="1">
            <a:off x="5078400" y="3429000"/>
            <a:ext cx="3031908" cy="17540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Fluxograma: Terminação 78">
            <a:extLst>
              <a:ext uri="{FF2B5EF4-FFF2-40B4-BE49-F238E27FC236}">
                <a16:creationId xmlns:a16="http://schemas.microsoft.com/office/drawing/2014/main" id="{67403DF5-20DD-4B44-B833-7AABADB209B5}"/>
              </a:ext>
            </a:extLst>
          </p:cNvPr>
          <p:cNvSpPr/>
          <p:nvPr/>
        </p:nvSpPr>
        <p:spPr>
          <a:xfrm>
            <a:off x="7437683" y="5074901"/>
            <a:ext cx="2272354" cy="87615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Atualiza:</a:t>
            </a:r>
          </a:p>
          <a:p>
            <a:pPr algn="ctr"/>
            <a:r>
              <a:rPr lang="pt-BR" sz="1400" dirty="0"/>
              <a:t>{ fone, celular, valor total, vencimento, dias </a:t>
            </a:r>
            <a:r>
              <a:rPr lang="pt-BR" sz="1400" dirty="0" err="1"/>
              <a:t>venc</a:t>
            </a:r>
            <a:r>
              <a:rPr lang="pt-BR" sz="1400" dirty="0"/>
              <a:t> }</a:t>
            </a:r>
          </a:p>
        </p:txBody>
      </p:sp>
      <p:cxnSp>
        <p:nvCxnSpPr>
          <p:cNvPr id="81" name="Conector: Angulado 80">
            <a:extLst>
              <a:ext uri="{FF2B5EF4-FFF2-40B4-BE49-F238E27FC236}">
                <a16:creationId xmlns:a16="http://schemas.microsoft.com/office/drawing/2014/main" id="{E2474091-F273-4244-A2FB-72E304D9ABCF}"/>
              </a:ext>
            </a:extLst>
          </p:cNvPr>
          <p:cNvCxnSpPr>
            <a:cxnSpLocks/>
            <a:stCxn id="5" idx="2"/>
            <a:endCxn id="79" idx="2"/>
          </p:cNvCxnSpPr>
          <p:nvPr/>
        </p:nvCxnSpPr>
        <p:spPr>
          <a:xfrm rot="16200000" flipH="1">
            <a:off x="6366005" y="3743201"/>
            <a:ext cx="221136" cy="4194573"/>
          </a:xfrm>
          <a:prstGeom prst="bentConnector3">
            <a:avLst>
              <a:gd name="adj1" fmla="val 3576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: Angulado 111">
            <a:extLst>
              <a:ext uri="{FF2B5EF4-FFF2-40B4-BE49-F238E27FC236}">
                <a16:creationId xmlns:a16="http://schemas.microsoft.com/office/drawing/2014/main" id="{FC649B49-5B7E-4A11-929E-37B5196D7E28}"/>
              </a:ext>
            </a:extLst>
          </p:cNvPr>
          <p:cNvCxnSpPr>
            <a:stCxn id="34" idx="4"/>
            <a:endCxn id="33" idx="2"/>
          </p:cNvCxnSpPr>
          <p:nvPr/>
        </p:nvCxnSpPr>
        <p:spPr>
          <a:xfrm flipV="1">
            <a:off x="9024709" y="3428999"/>
            <a:ext cx="134640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ector de Seta Reta 154">
            <a:extLst>
              <a:ext uri="{FF2B5EF4-FFF2-40B4-BE49-F238E27FC236}">
                <a16:creationId xmlns:a16="http://schemas.microsoft.com/office/drawing/2014/main" id="{C6E13C46-CE5A-4C1E-A9B7-C4F2BDF42625}"/>
              </a:ext>
            </a:extLst>
          </p:cNvPr>
          <p:cNvCxnSpPr>
            <a:stCxn id="79" idx="0"/>
            <a:endCxn id="34" idx="3"/>
          </p:cNvCxnSpPr>
          <p:nvPr/>
        </p:nvCxnSpPr>
        <p:spPr>
          <a:xfrm flipH="1" flipV="1">
            <a:off x="8567509" y="4158302"/>
            <a:ext cx="6351" cy="91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186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15B27CF-E99A-445E-802A-6A10C3C083B6}"/>
              </a:ext>
            </a:extLst>
          </p:cNvPr>
          <p:cNvSpPr/>
          <p:nvPr/>
        </p:nvSpPr>
        <p:spPr>
          <a:xfrm>
            <a:off x="12213" y="0"/>
            <a:ext cx="2210937" cy="6858000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B8DBCB05-C6F9-41A1-8F2B-BECE37C18BB1}"/>
              </a:ext>
            </a:extLst>
          </p:cNvPr>
          <p:cNvSpPr/>
          <p:nvPr/>
        </p:nvSpPr>
        <p:spPr>
          <a:xfrm>
            <a:off x="191068" y="1378424"/>
            <a:ext cx="1937984" cy="47767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&gt;&gt;Atend. Cobranç &lt;&lt;</a:t>
            </a:r>
          </a:p>
        </p:txBody>
      </p:sp>
      <p:sp>
        <p:nvSpPr>
          <p:cNvPr id="7" name="Fluxograma: Terminação 6">
            <a:extLst>
              <a:ext uri="{FF2B5EF4-FFF2-40B4-BE49-F238E27FC236}">
                <a16:creationId xmlns:a16="http://schemas.microsoft.com/office/drawing/2014/main" id="{678DA1C8-8922-4E64-B1D2-0E5DE3F8769E}"/>
              </a:ext>
            </a:extLst>
          </p:cNvPr>
          <p:cNvSpPr/>
          <p:nvPr/>
        </p:nvSpPr>
        <p:spPr>
          <a:xfrm>
            <a:off x="175978" y="2050576"/>
            <a:ext cx="1937984" cy="477672"/>
          </a:xfrm>
          <a:prstGeom prst="flowChartTermina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Minhas Cobranç.</a:t>
            </a:r>
          </a:p>
        </p:txBody>
      </p: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07ECC7EF-266E-4376-BDED-24670B475DE5}"/>
              </a:ext>
            </a:extLst>
          </p:cNvPr>
          <p:cNvSpPr/>
          <p:nvPr/>
        </p:nvSpPr>
        <p:spPr>
          <a:xfrm>
            <a:off x="191068" y="2756848"/>
            <a:ext cx="1937984" cy="477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Relatórios*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2857D1-BC51-43A2-BDBB-FE4D44245078}"/>
              </a:ext>
            </a:extLst>
          </p:cNvPr>
          <p:cNvSpPr/>
          <p:nvPr/>
        </p:nvSpPr>
        <p:spPr>
          <a:xfrm>
            <a:off x="2470244" y="1620677"/>
            <a:ext cx="9627665" cy="4043149"/>
          </a:xfrm>
          <a:prstGeom prst="rect">
            <a:avLst/>
          </a:prstGeom>
          <a:effectLst>
            <a:outerShdw blurRad="838200" dist="12700" dir="8100000" sx="1000" sy="1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   </a:t>
            </a:r>
          </a:p>
        </p:txBody>
      </p: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AF06103E-4E76-427A-A69B-6D68A8217A40}"/>
              </a:ext>
            </a:extLst>
          </p:cNvPr>
          <p:cNvGraphicFramePr>
            <a:graphicFrameLocks noGrp="1"/>
          </p:cNvGraphicFramePr>
          <p:nvPr/>
        </p:nvGraphicFramePr>
        <p:xfrm>
          <a:off x="2630188" y="1862338"/>
          <a:ext cx="9370743" cy="1079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786">
                  <a:extLst>
                    <a:ext uri="{9D8B030D-6E8A-4147-A177-3AD203B41FA5}">
                      <a16:colId xmlns:a16="http://schemas.microsoft.com/office/drawing/2014/main" val="444578901"/>
                    </a:ext>
                  </a:extLst>
                </a:gridCol>
                <a:gridCol w="1957268">
                  <a:extLst>
                    <a:ext uri="{9D8B030D-6E8A-4147-A177-3AD203B41FA5}">
                      <a16:colId xmlns:a16="http://schemas.microsoft.com/office/drawing/2014/main" val="130660100"/>
                    </a:ext>
                  </a:extLst>
                </a:gridCol>
                <a:gridCol w="1815152">
                  <a:extLst>
                    <a:ext uri="{9D8B030D-6E8A-4147-A177-3AD203B41FA5}">
                      <a16:colId xmlns:a16="http://schemas.microsoft.com/office/drawing/2014/main" val="710649834"/>
                    </a:ext>
                  </a:extLst>
                </a:gridCol>
                <a:gridCol w="1214651">
                  <a:extLst>
                    <a:ext uri="{9D8B030D-6E8A-4147-A177-3AD203B41FA5}">
                      <a16:colId xmlns:a16="http://schemas.microsoft.com/office/drawing/2014/main" val="190831997"/>
                    </a:ext>
                  </a:extLst>
                </a:gridCol>
                <a:gridCol w="3129886">
                  <a:extLst>
                    <a:ext uri="{9D8B030D-6E8A-4147-A177-3AD203B41FA5}">
                      <a16:colId xmlns:a16="http://schemas.microsoft.com/office/drawing/2014/main" val="1739126057"/>
                    </a:ext>
                  </a:extLst>
                </a:gridCol>
              </a:tblGrid>
              <a:tr h="422892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>
                          <a:solidFill>
                            <a:schemeClr val="bg1"/>
                          </a:solidFill>
                        </a:rPr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Atendente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Tem Atend.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55475"/>
                  </a:ext>
                </a:extLst>
              </a:tr>
              <a:tr h="6564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JOILSON MARTINS DA PALMA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WALTER SAMARONE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618258"/>
                  </a:ext>
                </a:extLst>
              </a:tr>
            </a:tbl>
          </a:graphicData>
        </a:graphic>
      </p:graphicFrame>
      <p:sp>
        <p:nvSpPr>
          <p:cNvPr id="13" name="Fluxograma: Terminação 12">
            <a:extLst>
              <a:ext uri="{FF2B5EF4-FFF2-40B4-BE49-F238E27FC236}">
                <a16:creationId xmlns:a16="http://schemas.microsoft.com/office/drawing/2014/main" id="{0B0A3238-A7DC-4677-B6E9-6FF9459CFF50}"/>
              </a:ext>
            </a:extLst>
          </p:cNvPr>
          <p:cNvSpPr/>
          <p:nvPr/>
        </p:nvSpPr>
        <p:spPr>
          <a:xfrm>
            <a:off x="9064847" y="2351141"/>
            <a:ext cx="993930" cy="469047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Modal Contatos</a:t>
            </a:r>
          </a:p>
        </p:txBody>
      </p:sp>
      <p:sp>
        <p:nvSpPr>
          <p:cNvPr id="14" name="Fluxograma: Terminação 13">
            <a:extLst>
              <a:ext uri="{FF2B5EF4-FFF2-40B4-BE49-F238E27FC236}">
                <a16:creationId xmlns:a16="http://schemas.microsoft.com/office/drawing/2014/main" id="{1D19F8EE-FB6F-4F12-A773-6D6AB8264E0E}"/>
              </a:ext>
            </a:extLst>
          </p:cNvPr>
          <p:cNvSpPr/>
          <p:nvPr/>
        </p:nvSpPr>
        <p:spPr>
          <a:xfrm>
            <a:off x="191068" y="3429000"/>
            <a:ext cx="1937984" cy="477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Sair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C7406A6-2A34-451F-B5D4-BEB50AEB719D}"/>
              </a:ext>
            </a:extLst>
          </p:cNvPr>
          <p:cNvSpPr/>
          <p:nvPr/>
        </p:nvSpPr>
        <p:spPr>
          <a:xfrm>
            <a:off x="12224" y="218364"/>
            <a:ext cx="2210936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</a:rPr>
              <a:t>MENU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D1B4E96-916E-49FD-BA1C-FEA62FC15268}"/>
              </a:ext>
            </a:extLst>
          </p:cNvPr>
          <p:cNvSpPr/>
          <p:nvPr/>
        </p:nvSpPr>
        <p:spPr>
          <a:xfrm>
            <a:off x="2630189" y="887072"/>
            <a:ext cx="2074333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Parcelas Vencidas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4EAF8A8-721B-477D-A31C-4681E28FDBFC}"/>
              </a:ext>
            </a:extLst>
          </p:cNvPr>
          <p:cNvSpPr/>
          <p:nvPr/>
        </p:nvSpPr>
        <p:spPr>
          <a:xfrm>
            <a:off x="12214" y="6061880"/>
            <a:ext cx="2210936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</a:rPr>
              <a:t>Login: </a:t>
            </a:r>
            <a:r>
              <a:rPr lang="pt-BR" sz="1600" dirty="0" err="1">
                <a:solidFill>
                  <a:srgbClr val="FF0000"/>
                </a:solidFill>
              </a:rPr>
              <a:t>Lucas@micks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18" name="Fluxograma: Terminação 17">
            <a:extLst>
              <a:ext uri="{FF2B5EF4-FFF2-40B4-BE49-F238E27FC236}">
                <a16:creationId xmlns:a16="http://schemas.microsoft.com/office/drawing/2014/main" id="{3159FEAE-E3D2-49B3-A0D2-21F08D263973}"/>
              </a:ext>
            </a:extLst>
          </p:cNvPr>
          <p:cNvSpPr/>
          <p:nvPr/>
        </p:nvSpPr>
        <p:spPr>
          <a:xfrm>
            <a:off x="10116428" y="2351142"/>
            <a:ext cx="880004" cy="469047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Editar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742EADF-C201-4F8E-BBB9-15717E3D55B0}"/>
              </a:ext>
            </a:extLst>
          </p:cNvPr>
          <p:cNvSpPr/>
          <p:nvPr/>
        </p:nvSpPr>
        <p:spPr>
          <a:xfrm>
            <a:off x="9880977" y="1194174"/>
            <a:ext cx="1937983" cy="317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D09B707-CFA9-440C-8CDC-A0E4BBC3DD14}"/>
              </a:ext>
            </a:extLst>
          </p:cNvPr>
          <p:cNvSpPr/>
          <p:nvPr/>
        </p:nvSpPr>
        <p:spPr>
          <a:xfrm>
            <a:off x="8852968" y="1180526"/>
            <a:ext cx="1028015" cy="322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solidFill>
                  <a:schemeClr val="tx1"/>
                </a:solidFill>
              </a:rPr>
              <a:t>Pesquisar</a:t>
            </a:r>
          </a:p>
        </p:txBody>
      </p:sp>
      <p:sp>
        <p:nvSpPr>
          <p:cNvPr id="20" name="Fluxograma: Terminação 19">
            <a:extLst>
              <a:ext uri="{FF2B5EF4-FFF2-40B4-BE49-F238E27FC236}">
                <a16:creationId xmlns:a16="http://schemas.microsoft.com/office/drawing/2014/main" id="{421FB362-7BBE-42EF-84D0-F522654D06D8}"/>
              </a:ext>
            </a:extLst>
          </p:cNvPr>
          <p:cNvSpPr/>
          <p:nvPr/>
        </p:nvSpPr>
        <p:spPr>
          <a:xfrm>
            <a:off x="11026391" y="2351143"/>
            <a:ext cx="880004" cy="469047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Atend.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509B1B7-298E-4576-813A-3F82AF6BBCC8}"/>
              </a:ext>
            </a:extLst>
          </p:cNvPr>
          <p:cNvSpPr/>
          <p:nvPr/>
        </p:nvSpPr>
        <p:spPr>
          <a:xfrm>
            <a:off x="13832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B822854-3146-4450-9897-FD05B589A702}"/>
              </a:ext>
            </a:extLst>
          </p:cNvPr>
          <p:cNvSpPr/>
          <p:nvPr/>
        </p:nvSpPr>
        <p:spPr>
          <a:xfrm>
            <a:off x="3551000" y="1074427"/>
            <a:ext cx="5768809" cy="4848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BEEB9F0-ADF5-4F25-9506-EC5D51C25EE6}"/>
              </a:ext>
            </a:extLst>
          </p:cNvPr>
          <p:cNvSpPr/>
          <p:nvPr/>
        </p:nvSpPr>
        <p:spPr>
          <a:xfrm>
            <a:off x="3671248" y="1605413"/>
            <a:ext cx="5494695" cy="36251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7B13C2E-1388-4E9C-9167-11EC08853F61}"/>
              </a:ext>
            </a:extLst>
          </p:cNvPr>
          <p:cNvSpPr/>
          <p:nvPr/>
        </p:nvSpPr>
        <p:spPr>
          <a:xfrm>
            <a:off x="3929732" y="2056083"/>
            <a:ext cx="5077464" cy="3993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JOILSON MARTINS DA PALMA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26886FD2-6FE8-4E1A-9C49-CCF6963E050F}"/>
              </a:ext>
            </a:extLst>
          </p:cNvPr>
          <p:cNvSpPr/>
          <p:nvPr/>
        </p:nvSpPr>
        <p:spPr>
          <a:xfrm>
            <a:off x="7787090" y="5368213"/>
            <a:ext cx="1220106" cy="433263"/>
          </a:xfrm>
          <a:prstGeom prst="round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GERAR</a:t>
            </a:r>
          </a:p>
        </p:txBody>
      </p:sp>
      <p:sp>
        <p:nvSpPr>
          <p:cNvPr id="29" name="Sinal de Multiplicação 28">
            <a:extLst>
              <a:ext uri="{FF2B5EF4-FFF2-40B4-BE49-F238E27FC236}">
                <a16:creationId xmlns:a16="http://schemas.microsoft.com/office/drawing/2014/main" id="{C56F2BE5-BF56-49EA-8D1E-6F5886392C4B}"/>
              </a:ext>
            </a:extLst>
          </p:cNvPr>
          <p:cNvSpPr/>
          <p:nvPr/>
        </p:nvSpPr>
        <p:spPr>
          <a:xfrm>
            <a:off x="8852970" y="1172796"/>
            <a:ext cx="384824" cy="353123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B7441D2-7B80-4443-846E-A2AC0E963C37}"/>
              </a:ext>
            </a:extLst>
          </p:cNvPr>
          <p:cNvSpPr/>
          <p:nvPr/>
        </p:nvSpPr>
        <p:spPr>
          <a:xfrm>
            <a:off x="3962398" y="1635978"/>
            <a:ext cx="1489605" cy="36928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Cliente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2E10E56-8C76-4CF6-BA80-A0A8F600FDF4}"/>
              </a:ext>
            </a:extLst>
          </p:cNvPr>
          <p:cNvSpPr/>
          <p:nvPr/>
        </p:nvSpPr>
        <p:spPr>
          <a:xfrm>
            <a:off x="3666036" y="1166435"/>
            <a:ext cx="1445526" cy="36928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Modal Atend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333B007-4A79-4885-A104-3E8FAF1A2BFE}"/>
              </a:ext>
            </a:extLst>
          </p:cNvPr>
          <p:cNvSpPr/>
          <p:nvPr/>
        </p:nvSpPr>
        <p:spPr>
          <a:xfrm>
            <a:off x="3929733" y="3861439"/>
            <a:ext cx="5077464" cy="12491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E3AAEFB-FF63-4DC7-93A3-4BF2B70ECE95}"/>
              </a:ext>
            </a:extLst>
          </p:cNvPr>
          <p:cNvSpPr/>
          <p:nvPr/>
        </p:nvSpPr>
        <p:spPr>
          <a:xfrm>
            <a:off x="3966676" y="3491152"/>
            <a:ext cx="1979230" cy="34177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Descrição Atend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7764CF8-0E40-4540-82F5-EC5048325D93}"/>
              </a:ext>
            </a:extLst>
          </p:cNvPr>
          <p:cNvSpPr/>
          <p:nvPr/>
        </p:nvSpPr>
        <p:spPr>
          <a:xfrm>
            <a:off x="3942984" y="2923954"/>
            <a:ext cx="5077464" cy="3993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2.5.1 – COBRANÇ COMPART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F96B8450-AC69-45B2-85C3-840F9A6EEB9B}"/>
              </a:ext>
            </a:extLst>
          </p:cNvPr>
          <p:cNvSpPr/>
          <p:nvPr/>
        </p:nvSpPr>
        <p:spPr>
          <a:xfrm>
            <a:off x="3975650" y="2503849"/>
            <a:ext cx="1489605" cy="36928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Tipo Atend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2577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15B27CF-E99A-445E-802A-6A10C3C083B6}"/>
              </a:ext>
            </a:extLst>
          </p:cNvPr>
          <p:cNvSpPr/>
          <p:nvPr/>
        </p:nvSpPr>
        <p:spPr>
          <a:xfrm>
            <a:off x="12213" y="0"/>
            <a:ext cx="2210937" cy="6858000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B8DBCB05-C6F9-41A1-8F2B-BECE37C18BB1}"/>
              </a:ext>
            </a:extLst>
          </p:cNvPr>
          <p:cNvSpPr/>
          <p:nvPr/>
        </p:nvSpPr>
        <p:spPr>
          <a:xfrm>
            <a:off x="191068" y="1378424"/>
            <a:ext cx="1937984" cy="47767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&gt;&gt;Atend. Cobranç &lt;&lt;</a:t>
            </a:r>
          </a:p>
        </p:txBody>
      </p:sp>
      <p:sp>
        <p:nvSpPr>
          <p:cNvPr id="7" name="Fluxograma: Terminação 6">
            <a:extLst>
              <a:ext uri="{FF2B5EF4-FFF2-40B4-BE49-F238E27FC236}">
                <a16:creationId xmlns:a16="http://schemas.microsoft.com/office/drawing/2014/main" id="{678DA1C8-8922-4E64-B1D2-0E5DE3F8769E}"/>
              </a:ext>
            </a:extLst>
          </p:cNvPr>
          <p:cNvSpPr/>
          <p:nvPr/>
        </p:nvSpPr>
        <p:spPr>
          <a:xfrm>
            <a:off x="175978" y="2050576"/>
            <a:ext cx="1937984" cy="477672"/>
          </a:xfrm>
          <a:prstGeom prst="flowChartTermina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Minhas Cobranç.</a:t>
            </a:r>
          </a:p>
        </p:txBody>
      </p: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07ECC7EF-266E-4376-BDED-24670B475DE5}"/>
              </a:ext>
            </a:extLst>
          </p:cNvPr>
          <p:cNvSpPr/>
          <p:nvPr/>
        </p:nvSpPr>
        <p:spPr>
          <a:xfrm>
            <a:off x="191068" y="2756848"/>
            <a:ext cx="1937984" cy="477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Relatórios*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2857D1-BC51-43A2-BDBB-FE4D44245078}"/>
              </a:ext>
            </a:extLst>
          </p:cNvPr>
          <p:cNvSpPr/>
          <p:nvPr/>
        </p:nvSpPr>
        <p:spPr>
          <a:xfrm>
            <a:off x="2470244" y="1620677"/>
            <a:ext cx="9627665" cy="4043149"/>
          </a:xfrm>
          <a:prstGeom prst="rect">
            <a:avLst/>
          </a:prstGeom>
          <a:effectLst>
            <a:outerShdw blurRad="838200" dist="12700" dir="8100000" sx="1000" sy="1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   </a:t>
            </a:r>
          </a:p>
        </p:txBody>
      </p: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AF06103E-4E76-427A-A69B-6D68A8217A40}"/>
              </a:ext>
            </a:extLst>
          </p:cNvPr>
          <p:cNvGraphicFramePr>
            <a:graphicFrameLocks noGrp="1"/>
          </p:cNvGraphicFramePr>
          <p:nvPr/>
        </p:nvGraphicFramePr>
        <p:xfrm>
          <a:off x="2630188" y="1862338"/>
          <a:ext cx="9370743" cy="1079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786">
                  <a:extLst>
                    <a:ext uri="{9D8B030D-6E8A-4147-A177-3AD203B41FA5}">
                      <a16:colId xmlns:a16="http://schemas.microsoft.com/office/drawing/2014/main" val="444578901"/>
                    </a:ext>
                  </a:extLst>
                </a:gridCol>
                <a:gridCol w="1957268">
                  <a:extLst>
                    <a:ext uri="{9D8B030D-6E8A-4147-A177-3AD203B41FA5}">
                      <a16:colId xmlns:a16="http://schemas.microsoft.com/office/drawing/2014/main" val="130660100"/>
                    </a:ext>
                  </a:extLst>
                </a:gridCol>
                <a:gridCol w="1815152">
                  <a:extLst>
                    <a:ext uri="{9D8B030D-6E8A-4147-A177-3AD203B41FA5}">
                      <a16:colId xmlns:a16="http://schemas.microsoft.com/office/drawing/2014/main" val="710649834"/>
                    </a:ext>
                  </a:extLst>
                </a:gridCol>
                <a:gridCol w="1214651">
                  <a:extLst>
                    <a:ext uri="{9D8B030D-6E8A-4147-A177-3AD203B41FA5}">
                      <a16:colId xmlns:a16="http://schemas.microsoft.com/office/drawing/2014/main" val="190831997"/>
                    </a:ext>
                  </a:extLst>
                </a:gridCol>
                <a:gridCol w="3129886">
                  <a:extLst>
                    <a:ext uri="{9D8B030D-6E8A-4147-A177-3AD203B41FA5}">
                      <a16:colId xmlns:a16="http://schemas.microsoft.com/office/drawing/2014/main" val="1739126057"/>
                    </a:ext>
                  </a:extLst>
                </a:gridCol>
              </a:tblGrid>
              <a:tr h="422892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>
                          <a:solidFill>
                            <a:schemeClr val="bg1"/>
                          </a:solidFill>
                        </a:rPr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Atendente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Tem Atend.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55475"/>
                  </a:ext>
                </a:extLst>
              </a:tr>
              <a:tr h="6564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JOILSON MARTINS DA PALMA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WALTER SAMARONE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618258"/>
                  </a:ext>
                </a:extLst>
              </a:tr>
            </a:tbl>
          </a:graphicData>
        </a:graphic>
      </p:graphicFrame>
      <p:sp>
        <p:nvSpPr>
          <p:cNvPr id="13" name="Fluxograma: Terminação 12">
            <a:extLst>
              <a:ext uri="{FF2B5EF4-FFF2-40B4-BE49-F238E27FC236}">
                <a16:creationId xmlns:a16="http://schemas.microsoft.com/office/drawing/2014/main" id="{0B0A3238-A7DC-4677-B6E9-6FF9459CFF50}"/>
              </a:ext>
            </a:extLst>
          </p:cNvPr>
          <p:cNvSpPr/>
          <p:nvPr/>
        </p:nvSpPr>
        <p:spPr>
          <a:xfrm>
            <a:off x="9064847" y="2351141"/>
            <a:ext cx="993930" cy="469047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Modal Contatos</a:t>
            </a:r>
          </a:p>
        </p:txBody>
      </p:sp>
      <p:sp>
        <p:nvSpPr>
          <p:cNvPr id="14" name="Fluxograma: Terminação 13">
            <a:extLst>
              <a:ext uri="{FF2B5EF4-FFF2-40B4-BE49-F238E27FC236}">
                <a16:creationId xmlns:a16="http://schemas.microsoft.com/office/drawing/2014/main" id="{1D19F8EE-FB6F-4F12-A773-6D6AB8264E0E}"/>
              </a:ext>
            </a:extLst>
          </p:cNvPr>
          <p:cNvSpPr/>
          <p:nvPr/>
        </p:nvSpPr>
        <p:spPr>
          <a:xfrm>
            <a:off x="191068" y="3429000"/>
            <a:ext cx="1937984" cy="477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Sair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C7406A6-2A34-451F-B5D4-BEB50AEB719D}"/>
              </a:ext>
            </a:extLst>
          </p:cNvPr>
          <p:cNvSpPr/>
          <p:nvPr/>
        </p:nvSpPr>
        <p:spPr>
          <a:xfrm>
            <a:off x="12224" y="218364"/>
            <a:ext cx="2210936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</a:rPr>
              <a:t>MENU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D1B4E96-916E-49FD-BA1C-FEA62FC15268}"/>
              </a:ext>
            </a:extLst>
          </p:cNvPr>
          <p:cNvSpPr/>
          <p:nvPr/>
        </p:nvSpPr>
        <p:spPr>
          <a:xfrm>
            <a:off x="2630189" y="887072"/>
            <a:ext cx="2074333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Parcelas Vencidas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4EAF8A8-721B-477D-A31C-4681E28FDBFC}"/>
              </a:ext>
            </a:extLst>
          </p:cNvPr>
          <p:cNvSpPr/>
          <p:nvPr/>
        </p:nvSpPr>
        <p:spPr>
          <a:xfrm>
            <a:off x="12214" y="6061880"/>
            <a:ext cx="2210936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</a:rPr>
              <a:t>Login: </a:t>
            </a:r>
            <a:r>
              <a:rPr lang="pt-BR" sz="1600" dirty="0" err="1">
                <a:solidFill>
                  <a:srgbClr val="FF0000"/>
                </a:solidFill>
              </a:rPr>
              <a:t>Lucas@micks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18" name="Fluxograma: Terminação 17">
            <a:extLst>
              <a:ext uri="{FF2B5EF4-FFF2-40B4-BE49-F238E27FC236}">
                <a16:creationId xmlns:a16="http://schemas.microsoft.com/office/drawing/2014/main" id="{3159FEAE-E3D2-49B3-A0D2-21F08D263973}"/>
              </a:ext>
            </a:extLst>
          </p:cNvPr>
          <p:cNvSpPr/>
          <p:nvPr/>
        </p:nvSpPr>
        <p:spPr>
          <a:xfrm>
            <a:off x="10116428" y="2351142"/>
            <a:ext cx="880004" cy="469047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Editar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742EADF-C201-4F8E-BBB9-15717E3D55B0}"/>
              </a:ext>
            </a:extLst>
          </p:cNvPr>
          <p:cNvSpPr/>
          <p:nvPr/>
        </p:nvSpPr>
        <p:spPr>
          <a:xfrm>
            <a:off x="9880977" y="1194174"/>
            <a:ext cx="1937983" cy="317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D09B707-CFA9-440C-8CDC-A0E4BBC3DD14}"/>
              </a:ext>
            </a:extLst>
          </p:cNvPr>
          <p:cNvSpPr/>
          <p:nvPr/>
        </p:nvSpPr>
        <p:spPr>
          <a:xfrm>
            <a:off x="8852968" y="1180526"/>
            <a:ext cx="1028015" cy="322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solidFill>
                  <a:schemeClr val="tx1"/>
                </a:solidFill>
              </a:rPr>
              <a:t>Pesquisar</a:t>
            </a:r>
          </a:p>
        </p:txBody>
      </p:sp>
      <p:sp>
        <p:nvSpPr>
          <p:cNvPr id="20" name="Fluxograma: Terminação 19">
            <a:extLst>
              <a:ext uri="{FF2B5EF4-FFF2-40B4-BE49-F238E27FC236}">
                <a16:creationId xmlns:a16="http://schemas.microsoft.com/office/drawing/2014/main" id="{421FB362-7BBE-42EF-84D0-F522654D06D8}"/>
              </a:ext>
            </a:extLst>
          </p:cNvPr>
          <p:cNvSpPr/>
          <p:nvPr/>
        </p:nvSpPr>
        <p:spPr>
          <a:xfrm>
            <a:off x="11026391" y="2351143"/>
            <a:ext cx="880004" cy="469047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Atend.</a:t>
            </a:r>
          </a:p>
        </p:txBody>
      </p:sp>
    </p:spTree>
    <p:extLst>
      <p:ext uri="{BB962C8B-B14F-4D97-AF65-F5344CB8AC3E}">
        <p14:creationId xmlns:p14="http://schemas.microsoft.com/office/powerpoint/2010/main" val="2152116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15B27CF-E99A-445E-802A-6A10C3C083B6}"/>
              </a:ext>
            </a:extLst>
          </p:cNvPr>
          <p:cNvSpPr/>
          <p:nvPr/>
        </p:nvSpPr>
        <p:spPr>
          <a:xfrm>
            <a:off x="12213" y="0"/>
            <a:ext cx="2210937" cy="6858000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B8DBCB05-C6F9-41A1-8F2B-BECE37C18BB1}"/>
              </a:ext>
            </a:extLst>
          </p:cNvPr>
          <p:cNvSpPr/>
          <p:nvPr/>
        </p:nvSpPr>
        <p:spPr>
          <a:xfrm>
            <a:off x="191068" y="1378424"/>
            <a:ext cx="1937984" cy="47767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&gt;&gt;Atend. Cobranç &lt;&lt;</a:t>
            </a:r>
          </a:p>
        </p:txBody>
      </p:sp>
      <p:sp>
        <p:nvSpPr>
          <p:cNvPr id="7" name="Fluxograma: Terminação 6">
            <a:extLst>
              <a:ext uri="{FF2B5EF4-FFF2-40B4-BE49-F238E27FC236}">
                <a16:creationId xmlns:a16="http://schemas.microsoft.com/office/drawing/2014/main" id="{678DA1C8-8922-4E64-B1D2-0E5DE3F8769E}"/>
              </a:ext>
            </a:extLst>
          </p:cNvPr>
          <p:cNvSpPr/>
          <p:nvPr/>
        </p:nvSpPr>
        <p:spPr>
          <a:xfrm>
            <a:off x="175978" y="2050576"/>
            <a:ext cx="1937984" cy="477672"/>
          </a:xfrm>
          <a:prstGeom prst="flowChartTermina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Minhas Cobranç.</a:t>
            </a:r>
          </a:p>
        </p:txBody>
      </p: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07ECC7EF-266E-4376-BDED-24670B475DE5}"/>
              </a:ext>
            </a:extLst>
          </p:cNvPr>
          <p:cNvSpPr/>
          <p:nvPr/>
        </p:nvSpPr>
        <p:spPr>
          <a:xfrm>
            <a:off x="191068" y="2756848"/>
            <a:ext cx="1937984" cy="477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Relatórios*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2857D1-BC51-43A2-BDBB-FE4D44245078}"/>
              </a:ext>
            </a:extLst>
          </p:cNvPr>
          <p:cNvSpPr/>
          <p:nvPr/>
        </p:nvSpPr>
        <p:spPr>
          <a:xfrm>
            <a:off x="2470244" y="1620677"/>
            <a:ext cx="9627665" cy="4043149"/>
          </a:xfrm>
          <a:prstGeom prst="rect">
            <a:avLst/>
          </a:prstGeom>
          <a:effectLst>
            <a:outerShdw blurRad="838200" dist="12700" dir="8100000" sx="1000" sy="1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   </a:t>
            </a:r>
          </a:p>
        </p:txBody>
      </p: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AF06103E-4E76-427A-A69B-6D68A8217A40}"/>
              </a:ext>
            </a:extLst>
          </p:cNvPr>
          <p:cNvGraphicFramePr>
            <a:graphicFrameLocks noGrp="1"/>
          </p:cNvGraphicFramePr>
          <p:nvPr/>
        </p:nvGraphicFramePr>
        <p:xfrm>
          <a:off x="2630188" y="1862338"/>
          <a:ext cx="9370743" cy="1079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786">
                  <a:extLst>
                    <a:ext uri="{9D8B030D-6E8A-4147-A177-3AD203B41FA5}">
                      <a16:colId xmlns:a16="http://schemas.microsoft.com/office/drawing/2014/main" val="444578901"/>
                    </a:ext>
                  </a:extLst>
                </a:gridCol>
                <a:gridCol w="1957268">
                  <a:extLst>
                    <a:ext uri="{9D8B030D-6E8A-4147-A177-3AD203B41FA5}">
                      <a16:colId xmlns:a16="http://schemas.microsoft.com/office/drawing/2014/main" val="130660100"/>
                    </a:ext>
                  </a:extLst>
                </a:gridCol>
                <a:gridCol w="1815152">
                  <a:extLst>
                    <a:ext uri="{9D8B030D-6E8A-4147-A177-3AD203B41FA5}">
                      <a16:colId xmlns:a16="http://schemas.microsoft.com/office/drawing/2014/main" val="710649834"/>
                    </a:ext>
                  </a:extLst>
                </a:gridCol>
                <a:gridCol w="1214651">
                  <a:extLst>
                    <a:ext uri="{9D8B030D-6E8A-4147-A177-3AD203B41FA5}">
                      <a16:colId xmlns:a16="http://schemas.microsoft.com/office/drawing/2014/main" val="190831997"/>
                    </a:ext>
                  </a:extLst>
                </a:gridCol>
                <a:gridCol w="3129886">
                  <a:extLst>
                    <a:ext uri="{9D8B030D-6E8A-4147-A177-3AD203B41FA5}">
                      <a16:colId xmlns:a16="http://schemas.microsoft.com/office/drawing/2014/main" val="1739126057"/>
                    </a:ext>
                  </a:extLst>
                </a:gridCol>
              </a:tblGrid>
              <a:tr h="422892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>
                          <a:solidFill>
                            <a:schemeClr val="bg1"/>
                          </a:solidFill>
                        </a:rPr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Atendente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Tem Atend.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55475"/>
                  </a:ext>
                </a:extLst>
              </a:tr>
              <a:tr h="6564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JOILSON MARTINS DA PALMA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WALTER SAMARONE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618258"/>
                  </a:ext>
                </a:extLst>
              </a:tr>
            </a:tbl>
          </a:graphicData>
        </a:graphic>
      </p:graphicFrame>
      <p:sp>
        <p:nvSpPr>
          <p:cNvPr id="13" name="Fluxograma: Terminação 12">
            <a:extLst>
              <a:ext uri="{FF2B5EF4-FFF2-40B4-BE49-F238E27FC236}">
                <a16:creationId xmlns:a16="http://schemas.microsoft.com/office/drawing/2014/main" id="{0B0A3238-A7DC-4677-B6E9-6FF9459CFF50}"/>
              </a:ext>
            </a:extLst>
          </p:cNvPr>
          <p:cNvSpPr/>
          <p:nvPr/>
        </p:nvSpPr>
        <p:spPr>
          <a:xfrm>
            <a:off x="9064847" y="2351141"/>
            <a:ext cx="993930" cy="469047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Modal Contatos</a:t>
            </a:r>
          </a:p>
        </p:txBody>
      </p:sp>
      <p:sp>
        <p:nvSpPr>
          <p:cNvPr id="14" name="Fluxograma: Terminação 13">
            <a:extLst>
              <a:ext uri="{FF2B5EF4-FFF2-40B4-BE49-F238E27FC236}">
                <a16:creationId xmlns:a16="http://schemas.microsoft.com/office/drawing/2014/main" id="{1D19F8EE-FB6F-4F12-A773-6D6AB8264E0E}"/>
              </a:ext>
            </a:extLst>
          </p:cNvPr>
          <p:cNvSpPr/>
          <p:nvPr/>
        </p:nvSpPr>
        <p:spPr>
          <a:xfrm>
            <a:off x="191068" y="3429000"/>
            <a:ext cx="1937984" cy="477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Sair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C7406A6-2A34-451F-B5D4-BEB50AEB719D}"/>
              </a:ext>
            </a:extLst>
          </p:cNvPr>
          <p:cNvSpPr/>
          <p:nvPr/>
        </p:nvSpPr>
        <p:spPr>
          <a:xfrm>
            <a:off x="12224" y="218364"/>
            <a:ext cx="2210936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</a:rPr>
              <a:t>MENU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D1B4E96-916E-49FD-BA1C-FEA62FC15268}"/>
              </a:ext>
            </a:extLst>
          </p:cNvPr>
          <p:cNvSpPr/>
          <p:nvPr/>
        </p:nvSpPr>
        <p:spPr>
          <a:xfrm>
            <a:off x="2630189" y="887072"/>
            <a:ext cx="2074333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Parcelas Vencidas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4EAF8A8-721B-477D-A31C-4681E28FDBFC}"/>
              </a:ext>
            </a:extLst>
          </p:cNvPr>
          <p:cNvSpPr/>
          <p:nvPr/>
        </p:nvSpPr>
        <p:spPr>
          <a:xfrm>
            <a:off x="12214" y="6061880"/>
            <a:ext cx="2210936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</a:rPr>
              <a:t>Login: </a:t>
            </a:r>
            <a:r>
              <a:rPr lang="pt-BR" sz="1600" dirty="0" err="1">
                <a:solidFill>
                  <a:srgbClr val="FF0000"/>
                </a:solidFill>
              </a:rPr>
              <a:t>Lucas@micks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18" name="Fluxograma: Terminação 17">
            <a:extLst>
              <a:ext uri="{FF2B5EF4-FFF2-40B4-BE49-F238E27FC236}">
                <a16:creationId xmlns:a16="http://schemas.microsoft.com/office/drawing/2014/main" id="{3159FEAE-E3D2-49B3-A0D2-21F08D263973}"/>
              </a:ext>
            </a:extLst>
          </p:cNvPr>
          <p:cNvSpPr/>
          <p:nvPr/>
        </p:nvSpPr>
        <p:spPr>
          <a:xfrm>
            <a:off x="10116428" y="2351142"/>
            <a:ext cx="880004" cy="469047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Editar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742EADF-C201-4F8E-BBB9-15717E3D55B0}"/>
              </a:ext>
            </a:extLst>
          </p:cNvPr>
          <p:cNvSpPr/>
          <p:nvPr/>
        </p:nvSpPr>
        <p:spPr>
          <a:xfrm>
            <a:off x="9880977" y="1194174"/>
            <a:ext cx="1937983" cy="317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D09B707-CFA9-440C-8CDC-A0E4BBC3DD14}"/>
              </a:ext>
            </a:extLst>
          </p:cNvPr>
          <p:cNvSpPr/>
          <p:nvPr/>
        </p:nvSpPr>
        <p:spPr>
          <a:xfrm>
            <a:off x="8852968" y="1180526"/>
            <a:ext cx="1028015" cy="322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solidFill>
                  <a:schemeClr val="tx1"/>
                </a:solidFill>
              </a:rPr>
              <a:t>Pesquisar</a:t>
            </a:r>
          </a:p>
        </p:txBody>
      </p:sp>
      <p:sp>
        <p:nvSpPr>
          <p:cNvPr id="20" name="Fluxograma: Terminação 19">
            <a:extLst>
              <a:ext uri="{FF2B5EF4-FFF2-40B4-BE49-F238E27FC236}">
                <a16:creationId xmlns:a16="http://schemas.microsoft.com/office/drawing/2014/main" id="{421FB362-7BBE-42EF-84D0-F522654D06D8}"/>
              </a:ext>
            </a:extLst>
          </p:cNvPr>
          <p:cNvSpPr/>
          <p:nvPr/>
        </p:nvSpPr>
        <p:spPr>
          <a:xfrm>
            <a:off x="11026391" y="2351143"/>
            <a:ext cx="880004" cy="469047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Atend.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592EB01D-CB6B-4173-BDF8-565F8F04AEEA}"/>
              </a:ext>
            </a:extLst>
          </p:cNvPr>
          <p:cNvSpPr/>
          <p:nvPr/>
        </p:nvSpPr>
        <p:spPr>
          <a:xfrm>
            <a:off x="6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C463FA33-F9A9-4A22-9171-339C50C300BA}"/>
              </a:ext>
            </a:extLst>
          </p:cNvPr>
          <p:cNvSpPr/>
          <p:nvPr/>
        </p:nvSpPr>
        <p:spPr>
          <a:xfrm>
            <a:off x="3585411" y="867970"/>
            <a:ext cx="5768809" cy="4181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48B76192-3524-4E3A-AB5A-42EE92FED459}"/>
              </a:ext>
            </a:extLst>
          </p:cNvPr>
          <p:cNvSpPr/>
          <p:nvPr/>
        </p:nvSpPr>
        <p:spPr>
          <a:xfrm>
            <a:off x="3657600" y="1353620"/>
            <a:ext cx="5616290" cy="30451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F820A20-B80D-4FD8-AADA-2686400A39F5}"/>
              </a:ext>
            </a:extLst>
          </p:cNvPr>
          <p:cNvSpPr/>
          <p:nvPr/>
        </p:nvSpPr>
        <p:spPr>
          <a:xfrm>
            <a:off x="7803740" y="4518088"/>
            <a:ext cx="1287346" cy="433263"/>
          </a:xfrm>
          <a:prstGeom prst="round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Salvar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9C86868-FA9E-4962-B3BD-D21A7BE72B92}"/>
              </a:ext>
            </a:extLst>
          </p:cNvPr>
          <p:cNvSpPr/>
          <p:nvPr/>
        </p:nvSpPr>
        <p:spPr>
          <a:xfrm>
            <a:off x="3666036" y="914643"/>
            <a:ext cx="1791920" cy="36928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Modal Editar Cob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868FFA1-7526-4377-99AA-DF3BB57E4D28}"/>
              </a:ext>
            </a:extLst>
          </p:cNvPr>
          <p:cNvSpPr/>
          <p:nvPr/>
        </p:nvSpPr>
        <p:spPr>
          <a:xfrm>
            <a:off x="3831851" y="1766345"/>
            <a:ext cx="1626105" cy="385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1739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6640D4EA-8DAF-46D5-BC92-B89B98271D2C}"/>
              </a:ext>
            </a:extLst>
          </p:cNvPr>
          <p:cNvSpPr/>
          <p:nvPr/>
        </p:nvSpPr>
        <p:spPr>
          <a:xfrm>
            <a:off x="3864714" y="1403092"/>
            <a:ext cx="1489605" cy="28611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Código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Sinal de Multiplicação 67">
            <a:extLst>
              <a:ext uri="{FF2B5EF4-FFF2-40B4-BE49-F238E27FC236}">
                <a16:creationId xmlns:a16="http://schemas.microsoft.com/office/drawing/2014/main" id="{F41E869F-529B-46B1-B52A-49663F623787}"/>
              </a:ext>
            </a:extLst>
          </p:cNvPr>
          <p:cNvSpPr/>
          <p:nvPr/>
        </p:nvSpPr>
        <p:spPr>
          <a:xfrm>
            <a:off x="8852970" y="921004"/>
            <a:ext cx="384824" cy="353123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324A057A-56AA-4805-89B2-A0551A4EA8A0}"/>
              </a:ext>
            </a:extLst>
          </p:cNvPr>
          <p:cNvSpPr/>
          <p:nvPr/>
        </p:nvSpPr>
        <p:spPr>
          <a:xfrm>
            <a:off x="5705050" y="1761974"/>
            <a:ext cx="3386035" cy="385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JOILSON MARTINS DA SILVA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4A57476A-C4EB-4958-B579-5AB7C8AB05ED}"/>
              </a:ext>
            </a:extLst>
          </p:cNvPr>
          <p:cNvSpPr/>
          <p:nvPr/>
        </p:nvSpPr>
        <p:spPr>
          <a:xfrm>
            <a:off x="5716103" y="1398721"/>
            <a:ext cx="1489605" cy="28611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Cliente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C722CCB1-6CA9-4E04-A439-BFC4164BD4D1}"/>
              </a:ext>
            </a:extLst>
          </p:cNvPr>
          <p:cNvSpPr/>
          <p:nvPr/>
        </p:nvSpPr>
        <p:spPr>
          <a:xfrm>
            <a:off x="3794675" y="2613765"/>
            <a:ext cx="1663282" cy="385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77 3451-3838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EB37B123-BC5C-445A-9085-F2332EF59791}"/>
              </a:ext>
            </a:extLst>
          </p:cNvPr>
          <p:cNvSpPr/>
          <p:nvPr/>
        </p:nvSpPr>
        <p:spPr>
          <a:xfrm>
            <a:off x="3827537" y="2250512"/>
            <a:ext cx="1489605" cy="28611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Telefone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150EB18A-D3BD-477D-B025-E1D4AAC0155E}"/>
              </a:ext>
            </a:extLst>
          </p:cNvPr>
          <p:cNvSpPr/>
          <p:nvPr/>
        </p:nvSpPr>
        <p:spPr>
          <a:xfrm>
            <a:off x="5705051" y="2619573"/>
            <a:ext cx="1663282" cy="385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779 98802-3452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7E33688E-00DA-40E1-8B36-41E7A5DCF5CF}"/>
              </a:ext>
            </a:extLst>
          </p:cNvPr>
          <p:cNvSpPr/>
          <p:nvPr/>
        </p:nvSpPr>
        <p:spPr>
          <a:xfrm>
            <a:off x="5745850" y="2229475"/>
            <a:ext cx="1075028" cy="28611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Celular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F88FFA2A-56CE-498D-8141-D190E7CAB137}"/>
              </a:ext>
            </a:extLst>
          </p:cNvPr>
          <p:cNvSpPr/>
          <p:nvPr/>
        </p:nvSpPr>
        <p:spPr>
          <a:xfrm>
            <a:off x="7615427" y="2608198"/>
            <a:ext cx="1475658" cy="385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109,90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A0569E01-886B-44F4-B940-259DC304DB5C}"/>
              </a:ext>
            </a:extLst>
          </p:cNvPr>
          <p:cNvSpPr/>
          <p:nvPr/>
        </p:nvSpPr>
        <p:spPr>
          <a:xfrm>
            <a:off x="7615427" y="2257915"/>
            <a:ext cx="1352444" cy="28282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Valor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FB3552E0-218D-4759-90C7-35025620B5BC}"/>
              </a:ext>
            </a:extLst>
          </p:cNvPr>
          <p:cNvSpPr/>
          <p:nvPr/>
        </p:nvSpPr>
        <p:spPr>
          <a:xfrm>
            <a:off x="3794676" y="3432958"/>
            <a:ext cx="1663280" cy="385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15/10/2021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7A00C7E7-3D4B-4D7C-9BFA-B42522BA5972}"/>
              </a:ext>
            </a:extLst>
          </p:cNvPr>
          <p:cNvSpPr/>
          <p:nvPr/>
        </p:nvSpPr>
        <p:spPr>
          <a:xfrm>
            <a:off x="3794675" y="3070391"/>
            <a:ext cx="1489605" cy="28611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Celular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AFA18E61-C999-4F1D-8E59-E4C0BF513948}"/>
              </a:ext>
            </a:extLst>
          </p:cNvPr>
          <p:cNvSpPr/>
          <p:nvPr/>
        </p:nvSpPr>
        <p:spPr>
          <a:xfrm>
            <a:off x="5705528" y="3427335"/>
            <a:ext cx="1663280" cy="385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18</a:t>
            </a: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0C6E1469-DD6B-4194-8000-093517DB5763}"/>
              </a:ext>
            </a:extLst>
          </p:cNvPr>
          <p:cNvSpPr/>
          <p:nvPr/>
        </p:nvSpPr>
        <p:spPr>
          <a:xfrm>
            <a:off x="5705527" y="3064768"/>
            <a:ext cx="1489605" cy="28611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Dias Venc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0E555592-5F4B-4F80-888D-E72A544856CF}"/>
              </a:ext>
            </a:extLst>
          </p:cNvPr>
          <p:cNvSpPr/>
          <p:nvPr/>
        </p:nvSpPr>
        <p:spPr>
          <a:xfrm>
            <a:off x="7500297" y="3432958"/>
            <a:ext cx="1663280" cy="385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&gt;&gt;EM ANALISE&lt;&lt;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03A7CCC8-80B5-40B4-B683-07F620C834C5}"/>
              </a:ext>
            </a:extLst>
          </p:cNvPr>
          <p:cNvSpPr/>
          <p:nvPr/>
        </p:nvSpPr>
        <p:spPr>
          <a:xfrm>
            <a:off x="7500296" y="3070391"/>
            <a:ext cx="1489605" cy="28611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Status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6F3549C4-F1CB-4976-A731-B651B9FE397A}"/>
              </a:ext>
            </a:extLst>
          </p:cNvPr>
          <p:cNvSpPr/>
          <p:nvPr/>
        </p:nvSpPr>
        <p:spPr>
          <a:xfrm>
            <a:off x="7498216" y="3797767"/>
            <a:ext cx="1663280" cy="385554"/>
          </a:xfrm>
          <a:prstGeom prst="rect">
            <a:avLst/>
          </a:prstGeom>
          <a:solidFill>
            <a:srgbClr val="00CC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CONCLUÍDO</a:t>
            </a:r>
          </a:p>
        </p:txBody>
      </p:sp>
    </p:spTree>
    <p:extLst>
      <p:ext uri="{BB962C8B-B14F-4D97-AF65-F5344CB8AC3E}">
        <p14:creationId xmlns:p14="http://schemas.microsoft.com/office/powerpoint/2010/main" val="187335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15B27CF-E99A-445E-802A-6A10C3C083B6}"/>
              </a:ext>
            </a:extLst>
          </p:cNvPr>
          <p:cNvSpPr/>
          <p:nvPr/>
        </p:nvSpPr>
        <p:spPr>
          <a:xfrm>
            <a:off x="12213" y="0"/>
            <a:ext cx="2210937" cy="6858000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B8DBCB05-C6F9-41A1-8F2B-BECE37C18BB1}"/>
              </a:ext>
            </a:extLst>
          </p:cNvPr>
          <p:cNvSpPr/>
          <p:nvPr/>
        </p:nvSpPr>
        <p:spPr>
          <a:xfrm>
            <a:off x="191068" y="1378424"/>
            <a:ext cx="1937984" cy="47767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&gt;&gt;Atend. Cobranç &lt;&lt;</a:t>
            </a:r>
          </a:p>
        </p:txBody>
      </p:sp>
      <p:sp>
        <p:nvSpPr>
          <p:cNvPr id="7" name="Fluxograma: Terminação 6">
            <a:extLst>
              <a:ext uri="{FF2B5EF4-FFF2-40B4-BE49-F238E27FC236}">
                <a16:creationId xmlns:a16="http://schemas.microsoft.com/office/drawing/2014/main" id="{678DA1C8-8922-4E64-B1D2-0E5DE3F8769E}"/>
              </a:ext>
            </a:extLst>
          </p:cNvPr>
          <p:cNvSpPr/>
          <p:nvPr/>
        </p:nvSpPr>
        <p:spPr>
          <a:xfrm>
            <a:off x="175978" y="2050576"/>
            <a:ext cx="1937984" cy="477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Minhas Cobranç.</a:t>
            </a:r>
          </a:p>
        </p:txBody>
      </p: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07ECC7EF-266E-4376-BDED-24670B475DE5}"/>
              </a:ext>
            </a:extLst>
          </p:cNvPr>
          <p:cNvSpPr/>
          <p:nvPr/>
        </p:nvSpPr>
        <p:spPr>
          <a:xfrm>
            <a:off x="191068" y="2756848"/>
            <a:ext cx="1937984" cy="477672"/>
          </a:xfrm>
          <a:prstGeom prst="flowChartTermina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Relatórios*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2857D1-BC51-43A2-BDBB-FE4D44245078}"/>
              </a:ext>
            </a:extLst>
          </p:cNvPr>
          <p:cNvSpPr/>
          <p:nvPr/>
        </p:nvSpPr>
        <p:spPr>
          <a:xfrm>
            <a:off x="2470244" y="1620677"/>
            <a:ext cx="9627665" cy="4043149"/>
          </a:xfrm>
          <a:prstGeom prst="rect">
            <a:avLst/>
          </a:prstGeom>
          <a:effectLst>
            <a:outerShdw blurRad="838200" dist="12700" dir="8100000" sx="1000" sy="1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   </a:t>
            </a:r>
          </a:p>
        </p:txBody>
      </p: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AF06103E-4E76-427A-A69B-6D68A8217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96700"/>
              </p:ext>
            </p:extLst>
          </p:nvPr>
        </p:nvGraphicFramePr>
        <p:xfrm>
          <a:off x="2630189" y="1862338"/>
          <a:ext cx="9202420" cy="1266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12">
                  <a:extLst>
                    <a:ext uri="{9D8B030D-6E8A-4147-A177-3AD203B41FA5}">
                      <a16:colId xmlns:a16="http://schemas.microsoft.com/office/drawing/2014/main" val="444578901"/>
                    </a:ext>
                  </a:extLst>
                </a:gridCol>
                <a:gridCol w="1818167">
                  <a:extLst>
                    <a:ext uri="{9D8B030D-6E8A-4147-A177-3AD203B41FA5}">
                      <a16:colId xmlns:a16="http://schemas.microsoft.com/office/drawing/2014/main" val="130660100"/>
                    </a:ext>
                  </a:extLst>
                </a:gridCol>
                <a:gridCol w="1537258">
                  <a:extLst>
                    <a:ext uri="{9D8B030D-6E8A-4147-A177-3AD203B41FA5}">
                      <a16:colId xmlns:a16="http://schemas.microsoft.com/office/drawing/2014/main" val="710649834"/>
                    </a:ext>
                  </a:extLst>
                </a:gridCol>
                <a:gridCol w="1126435">
                  <a:extLst>
                    <a:ext uri="{9D8B030D-6E8A-4147-A177-3AD203B41FA5}">
                      <a16:colId xmlns:a16="http://schemas.microsoft.com/office/drawing/2014/main" val="11332974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74181087"/>
                    </a:ext>
                  </a:extLst>
                </a:gridCol>
                <a:gridCol w="1444487">
                  <a:extLst>
                    <a:ext uri="{9D8B030D-6E8A-4147-A177-3AD203B41FA5}">
                      <a16:colId xmlns:a16="http://schemas.microsoft.com/office/drawing/2014/main" val="190831997"/>
                    </a:ext>
                  </a:extLst>
                </a:gridCol>
                <a:gridCol w="1482661">
                  <a:extLst>
                    <a:ext uri="{9D8B030D-6E8A-4147-A177-3AD203B41FA5}">
                      <a16:colId xmlns:a16="http://schemas.microsoft.com/office/drawing/2014/main" val="1739126057"/>
                    </a:ext>
                  </a:extLst>
                </a:gridCol>
              </a:tblGrid>
              <a:tr h="422892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>
                          <a:solidFill>
                            <a:schemeClr val="bg1"/>
                          </a:solidFill>
                        </a:rPr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Atendente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Valor Recup.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Dias Venc.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Dias Venc.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55475"/>
                  </a:ext>
                </a:extLst>
              </a:tr>
              <a:tr h="6564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JOILSON MARTINS DA PALMA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WALTER SAMARONE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990,00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31/12/2021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618258"/>
                  </a:ext>
                </a:extLst>
              </a:tr>
            </a:tbl>
          </a:graphicData>
        </a:graphic>
      </p:graphicFrame>
      <p:sp>
        <p:nvSpPr>
          <p:cNvPr id="14" name="Fluxograma: Terminação 13">
            <a:extLst>
              <a:ext uri="{FF2B5EF4-FFF2-40B4-BE49-F238E27FC236}">
                <a16:creationId xmlns:a16="http://schemas.microsoft.com/office/drawing/2014/main" id="{1D19F8EE-FB6F-4F12-A773-6D6AB8264E0E}"/>
              </a:ext>
            </a:extLst>
          </p:cNvPr>
          <p:cNvSpPr/>
          <p:nvPr/>
        </p:nvSpPr>
        <p:spPr>
          <a:xfrm>
            <a:off x="191068" y="3429000"/>
            <a:ext cx="1937984" cy="477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Sair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C7406A6-2A34-451F-B5D4-BEB50AEB719D}"/>
              </a:ext>
            </a:extLst>
          </p:cNvPr>
          <p:cNvSpPr/>
          <p:nvPr/>
        </p:nvSpPr>
        <p:spPr>
          <a:xfrm>
            <a:off x="12224" y="218364"/>
            <a:ext cx="2210936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</a:rPr>
              <a:t>MENU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D1B4E96-916E-49FD-BA1C-FEA62FC15268}"/>
              </a:ext>
            </a:extLst>
          </p:cNvPr>
          <p:cNvSpPr/>
          <p:nvPr/>
        </p:nvSpPr>
        <p:spPr>
          <a:xfrm>
            <a:off x="2630189" y="807565"/>
            <a:ext cx="1809289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 Relatórios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4EAF8A8-721B-477D-A31C-4681E28FDBFC}"/>
              </a:ext>
            </a:extLst>
          </p:cNvPr>
          <p:cNvSpPr/>
          <p:nvPr/>
        </p:nvSpPr>
        <p:spPr>
          <a:xfrm>
            <a:off x="12214" y="6061880"/>
            <a:ext cx="2210936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</a:rPr>
              <a:t>Login: </a:t>
            </a:r>
            <a:r>
              <a:rPr lang="pt-BR" sz="1600" dirty="0" err="1">
                <a:solidFill>
                  <a:srgbClr val="FF0000"/>
                </a:solidFill>
              </a:rPr>
              <a:t>Lucas@micks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742EADF-C201-4F8E-BBB9-15717E3D55B0}"/>
              </a:ext>
            </a:extLst>
          </p:cNvPr>
          <p:cNvSpPr/>
          <p:nvPr/>
        </p:nvSpPr>
        <p:spPr>
          <a:xfrm>
            <a:off x="9880977" y="1194174"/>
            <a:ext cx="1937983" cy="317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D09B707-CFA9-440C-8CDC-A0E4BBC3DD14}"/>
              </a:ext>
            </a:extLst>
          </p:cNvPr>
          <p:cNvSpPr/>
          <p:nvPr/>
        </p:nvSpPr>
        <p:spPr>
          <a:xfrm>
            <a:off x="8852968" y="1180526"/>
            <a:ext cx="1028015" cy="322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solidFill>
                  <a:schemeClr val="tx1"/>
                </a:solidFill>
              </a:rPr>
              <a:t>Pesquisar</a:t>
            </a:r>
          </a:p>
        </p:txBody>
      </p:sp>
      <p:sp>
        <p:nvSpPr>
          <p:cNvPr id="20" name="Fluxograma: Terminação 19">
            <a:extLst>
              <a:ext uri="{FF2B5EF4-FFF2-40B4-BE49-F238E27FC236}">
                <a16:creationId xmlns:a16="http://schemas.microsoft.com/office/drawing/2014/main" id="{73B4B65B-7A16-4DD1-A410-EDF6056F4C44}"/>
              </a:ext>
            </a:extLst>
          </p:cNvPr>
          <p:cNvSpPr/>
          <p:nvPr/>
        </p:nvSpPr>
        <p:spPr>
          <a:xfrm>
            <a:off x="10627193" y="2570897"/>
            <a:ext cx="968459" cy="384338"/>
          </a:xfrm>
          <a:prstGeom prst="flowChartTermina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Detalhes</a:t>
            </a:r>
          </a:p>
        </p:txBody>
      </p:sp>
    </p:spTree>
    <p:extLst>
      <p:ext uri="{BB962C8B-B14F-4D97-AF65-F5344CB8AC3E}">
        <p14:creationId xmlns:p14="http://schemas.microsoft.com/office/powerpoint/2010/main" val="88997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771415A-C150-4B4A-858F-7D8C3BCC3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37"/>
            <a:ext cx="5647765" cy="6858000"/>
          </a:xfrm>
          <a:prstGeom prst="rect">
            <a:avLst/>
          </a:prstGeom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9913BDB-BAE3-4924-B713-6CF90CECF343}"/>
              </a:ext>
            </a:extLst>
          </p:cNvPr>
          <p:cNvSpPr/>
          <p:nvPr/>
        </p:nvSpPr>
        <p:spPr>
          <a:xfrm>
            <a:off x="4528089" y="1531961"/>
            <a:ext cx="3548418" cy="3794078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03E34A4-93BC-45DF-BD49-89650CB16E8A}"/>
              </a:ext>
            </a:extLst>
          </p:cNvPr>
          <p:cNvSpPr/>
          <p:nvPr/>
        </p:nvSpPr>
        <p:spPr>
          <a:xfrm>
            <a:off x="4808657" y="2963270"/>
            <a:ext cx="2987278" cy="4776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Login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4C3B6AC-DE61-43EE-B582-8ECB7947D476}"/>
              </a:ext>
            </a:extLst>
          </p:cNvPr>
          <p:cNvSpPr/>
          <p:nvPr/>
        </p:nvSpPr>
        <p:spPr>
          <a:xfrm>
            <a:off x="4808658" y="3655894"/>
            <a:ext cx="2987277" cy="4776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Senha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E0CADF3-EB50-4E69-8982-134BAC21034B}"/>
              </a:ext>
            </a:extLst>
          </p:cNvPr>
          <p:cNvSpPr/>
          <p:nvPr/>
        </p:nvSpPr>
        <p:spPr>
          <a:xfrm>
            <a:off x="5722265" y="4471345"/>
            <a:ext cx="1160061" cy="400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Entrar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48CC4AA-7639-48BC-AAF2-DD4A7590A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189" y="1748617"/>
            <a:ext cx="1726237" cy="7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3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15B27CF-E99A-445E-802A-6A10C3C083B6}"/>
              </a:ext>
            </a:extLst>
          </p:cNvPr>
          <p:cNvSpPr/>
          <p:nvPr/>
        </p:nvSpPr>
        <p:spPr>
          <a:xfrm>
            <a:off x="12213" y="0"/>
            <a:ext cx="2210937" cy="6858000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B8DBCB05-C6F9-41A1-8F2B-BECE37C18BB1}"/>
              </a:ext>
            </a:extLst>
          </p:cNvPr>
          <p:cNvSpPr/>
          <p:nvPr/>
        </p:nvSpPr>
        <p:spPr>
          <a:xfrm>
            <a:off x="191068" y="1378424"/>
            <a:ext cx="1937984" cy="477672"/>
          </a:xfrm>
          <a:prstGeom prst="flowChartTermina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&gt;&gt;Atend. Cobranç &lt;&lt;</a:t>
            </a:r>
          </a:p>
        </p:txBody>
      </p:sp>
      <p:sp>
        <p:nvSpPr>
          <p:cNvPr id="7" name="Fluxograma: Terminação 6">
            <a:extLst>
              <a:ext uri="{FF2B5EF4-FFF2-40B4-BE49-F238E27FC236}">
                <a16:creationId xmlns:a16="http://schemas.microsoft.com/office/drawing/2014/main" id="{678DA1C8-8922-4E64-B1D2-0E5DE3F8769E}"/>
              </a:ext>
            </a:extLst>
          </p:cNvPr>
          <p:cNvSpPr/>
          <p:nvPr/>
        </p:nvSpPr>
        <p:spPr>
          <a:xfrm>
            <a:off x="175978" y="2050576"/>
            <a:ext cx="1937984" cy="477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Minhas Cobranç.</a:t>
            </a:r>
          </a:p>
        </p:txBody>
      </p: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07ECC7EF-266E-4376-BDED-24670B475DE5}"/>
              </a:ext>
            </a:extLst>
          </p:cNvPr>
          <p:cNvSpPr/>
          <p:nvPr/>
        </p:nvSpPr>
        <p:spPr>
          <a:xfrm>
            <a:off x="191068" y="2756848"/>
            <a:ext cx="1937984" cy="477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Relatórios*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2857D1-BC51-43A2-BDBB-FE4D44245078}"/>
              </a:ext>
            </a:extLst>
          </p:cNvPr>
          <p:cNvSpPr/>
          <p:nvPr/>
        </p:nvSpPr>
        <p:spPr>
          <a:xfrm>
            <a:off x="2470244" y="1620677"/>
            <a:ext cx="9627665" cy="4043149"/>
          </a:xfrm>
          <a:prstGeom prst="rect">
            <a:avLst/>
          </a:prstGeom>
          <a:effectLst>
            <a:outerShdw blurRad="838200" dist="12700" dir="8100000" sx="1000" sy="1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   </a:t>
            </a:r>
          </a:p>
        </p:txBody>
      </p: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AF06103E-4E76-427A-A69B-6D68A8217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11703"/>
              </p:ext>
            </p:extLst>
          </p:nvPr>
        </p:nvGraphicFramePr>
        <p:xfrm>
          <a:off x="2630189" y="1862338"/>
          <a:ext cx="9202420" cy="1079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12">
                  <a:extLst>
                    <a:ext uri="{9D8B030D-6E8A-4147-A177-3AD203B41FA5}">
                      <a16:colId xmlns:a16="http://schemas.microsoft.com/office/drawing/2014/main" val="444578901"/>
                    </a:ext>
                  </a:extLst>
                </a:gridCol>
                <a:gridCol w="1818167">
                  <a:extLst>
                    <a:ext uri="{9D8B030D-6E8A-4147-A177-3AD203B41FA5}">
                      <a16:colId xmlns:a16="http://schemas.microsoft.com/office/drawing/2014/main" val="130660100"/>
                    </a:ext>
                  </a:extLst>
                </a:gridCol>
                <a:gridCol w="1456661">
                  <a:extLst>
                    <a:ext uri="{9D8B030D-6E8A-4147-A177-3AD203B41FA5}">
                      <a16:colId xmlns:a16="http://schemas.microsoft.com/office/drawing/2014/main" val="710649834"/>
                    </a:ext>
                  </a:extLst>
                </a:gridCol>
                <a:gridCol w="903767">
                  <a:extLst>
                    <a:ext uri="{9D8B030D-6E8A-4147-A177-3AD203B41FA5}">
                      <a16:colId xmlns:a16="http://schemas.microsoft.com/office/drawing/2014/main" val="1133297404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3774181087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190831997"/>
                    </a:ext>
                  </a:extLst>
                </a:gridCol>
                <a:gridCol w="1741855">
                  <a:extLst>
                    <a:ext uri="{9D8B030D-6E8A-4147-A177-3AD203B41FA5}">
                      <a16:colId xmlns:a16="http://schemas.microsoft.com/office/drawing/2014/main" val="1739126057"/>
                    </a:ext>
                  </a:extLst>
                </a:gridCol>
              </a:tblGrid>
              <a:tr h="422892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>
                          <a:solidFill>
                            <a:schemeClr val="bg1"/>
                          </a:solidFill>
                        </a:rPr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Contatos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Data Venc.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Dias Venc.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55475"/>
                  </a:ext>
                </a:extLst>
              </a:tr>
              <a:tr h="6564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JOILSON MARTINS DA PALMA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109,90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15/10/2021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618258"/>
                  </a:ext>
                </a:extLst>
              </a:tr>
            </a:tbl>
          </a:graphicData>
        </a:graphic>
      </p:graphicFrame>
      <p:sp>
        <p:nvSpPr>
          <p:cNvPr id="13" name="Fluxograma: Terminação 12">
            <a:extLst>
              <a:ext uri="{FF2B5EF4-FFF2-40B4-BE49-F238E27FC236}">
                <a16:creationId xmlns:a16="http://schemas.microsoft.com/office/drawing/2014/main" id="{0B0A3238-A7DC-4677-B6E9-6FF9459CFF50}"/>
              </a:ext>
            </a:extLst>
          </p:cNvPr>
          <p:cNvSpPr/>
          <p:nvPr/>
        </p:nvSpPr>
        <p:spPr>
          <a:xfrm>
            <a:off x="5504873" y="2337495"/>
            <a:ext cx="1068911" cy="469047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Modal Contatos</a:t>
            </a:r>
          </a:p>
        </p:txBody>
      </p:sp>
      <p:sp>
        <p:nvSpPr>
          <p:cNvPr id="14" name="Fluxograma: Terminação 13">
            <a:extLst>
              <a:ext uri="{FF2B5EF4-FFF2-40B4-BE49-F238E27FC236}">
                <a16:creationId xmlns:a16="http://schemas.microsoft.com/office/drawing/2014/main" id="{1D19F8EE-FB6F-4F12-A773-6D6AB8264E0E}"/>
              </a:ext>
            </a:extLst>
          </p:cNvPr>
          <p:cNvSpPr/>
          <p:nvPr/>
        </p:nvSpPr>
        <p:spPr>
          <a:xfrm>
            <a:off x="191068" y="3429000"/>
            <a:ext cx="1937984" cy="477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Sair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C7406A6-2A34-451F-B5D4-BEB50AEB719D}"/>
              </a:ext>
            </a:extLst>
          </p:cNvPr>
          <p:cNvSpPr/>
          <p:nvPr/>
        </p:nvSpPr>
        <p:spPr>
          <a:xfrm>
            <a:off x="12224" y="218364"/>
            <a:ext cx="2210936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</a:rPr>
              <a:t>MENU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D1B4E96-916E-49FD-BA1C-FEA62FC15268}"/>
              </a:ext>
            </a:extLst>
          </p:cNvPr>
          <p:cNvSpPr/>
          <p:nvPr/>
        </p:nvSpPr>
        <p:spPr>
          <a:xfrm>
            <a:off x="2630189" y="887072"/>
            <a:ext cx="2074333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Parcelas Vencidas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4EAF8A8-721B-477D-A31C-4681E28FDBFC}"/>
              </a:ext>
            </a:extLst>
          </p:cNvPr>
          <p:cNvSpPr/>
          <p:nvPr/>
        </p:nvSpPr>
        <p:spPr>
          <a:xfrm>
            <a:off x="12214" y="6061880"/>
            <a:ext cx="2210936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</a:rPr>
              <a:t>Login: </a:t>
            </a:r>
            <a:r>
              <a:rPr lang="pt-BR" sz="1600" dirty="0" err="1">
                <a:solidFill>
                  <a:srgbClr val="FF0000"/>
                </a:solidFill>
              </a:rPr>
              <a:t>Lucas@micks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18" name="Fluxograma: Terminação 17">
            <a:extLst>
              <a:ext uri="{FF2B5EF4-FFF2-40B4-BE49-F238E27FC236}">
                <a16:creationId xmlns:a16="http://schemas.microsoft.com/office/drawing/2014/main" id="{3159FEAE-E3D2-49B3-A0D2-21F08D263973}"/>
              </a:ext>
            </a:extLst>
          </p:cNvPr>
          <p:cNvSpPr/>
          <p:nvPr/>
        </p:nvSpPr>
        <p:spPr>
          <a:xfrm>
            <a:off x="10461285" y="2361067"/>
            <a:ext cx="1068911" cy="469047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Iniciar cobrança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742EADF-C201-4F8E-BBB9-15717E3D55B0}"/>
              </a:ext>
            </a:extLst>
          </p:cNvPr>
          <p:cNvSpPr/>
          <p:nvPr/>
        </p:nvSpPr>
        <p:spPr>
          <a:xfrm>
            <a:off x="9880977" y="1194174"/>
            <a:ext cx="1937983" cy="317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D09B707-CFA9-440C-8CDC-A0E4BBC3DD14}"/>
              </a:ext>
            </a:extLst>
          </p:cNvPr>
          <p:cNvSpPr/>
          <p:nvPr/>
        </p:nvSpPr>
        <p:spPr>
          <a:xfrm>
            <a:off x="8852968" y="1180526"/>
            <a:ext cx="1028015" cy="322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solidFill>
                  <a:schemeClr val="tx1"/>
                </a:solidFill>
              </a:rPr>
              <a:t>Pesquisar</a:t>
            </a:r>
          </a:p>
        </p:txBody>
      </p:sp>
    </p:spTree>
    <p:extLst>
      <p:ext uri="{BB962C8B-B14F-4D97-AF65-F5344CB8AC3E}">
        <p14:creationId xmlns:p14="http://schemas.microsoft.com/office/powerpoint/2010/main" val="390242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15B27CF-E99A-445E-802A-6A10C3C083B6}"/>
              </a:ext>
            </a:extLst>
          </p:cNvPr>
          <p:cNvSpPr/>
          <p:nvPr/>
        </p:nvSpPr>
        <p:spPr>
          <a:xfrm>
            <a:off x="12213" y="0"/>
            <a:ext cx="2210937" cy="6858000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B8DBCB05-C6F9-41A1-8F2B-BECE37C18BB1}"/>
              </a:ext>
            </a:extLst>
          </p:cNvPr>
          <p:cNvSpPr/>
          <p:nvPr/>
        </p:nvSpPr>
        <p:spPr>
          <a:xfrm>
            <a:off x="191068" y="1378424"/>
            <a:ext cx="1937984" cy="477672"/>
          </a:xfrm>
          <a:prstGeom prst="flowChartTermina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&gt;&gt;Atend. Cobranç &lt;&lt;</a:t>
            </a:r>
          </a:p>
        </p:txBody>
      </p:sp>
      <p:sp>
        <p:nvSpPr>
          <p:cNvPr id="7" name="Fluxograma: Terminação 6">
            <a:extLst>
              <a:ext uri="{FF2B5EF4-FFF2-40B4-BE49-F238E27FC236}">
                <a16:creationId xmlns:a16="http://schemas.microsoft.com/office/drawing/2014/main" id="{678DA1C8-8922-4E64-B1D2-0E5DE3F8769E}"/>
              </a:ext>
            </a:extLst>
          </p:cNvPr>
          <p:cNvSpPr/>
          <p:nvPr/>
        </p:nvSpPr>
        <p:spPr>
          <a:xfrm>
            <a:off x="175978" y="2050576"/>
            <a:ext cx="1937984" cy="477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Minhas Cobranç.</a:t>
            </a:r>
          </a:p>
        </p:txBody>
      </p: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07ECC7EF-266E-4376-BDED-24670B475DE5}"/>
              </a:ext>
            </a:extLst>
          </p:cNvPr>
          <p:cNvSpPr/>
          <p:nvPr/>
        </p:nvSpPr>
        <p:spPr>
          <a:xfrm>
            <a:off x="191068" y="2756848"/>
            <a:ext cx="1937984" cy="477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Relatórios*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2857D1-BC51-43A2-BDBB-FE4D44245078}"/>
              </a:ext>
            </a:extLst>
          </p:cNvPr>
          <p:cNvSpPr/>
          <p:nvPr/>
        </p:nvSpPr>
        <p:spPr>
          <a:xfrm>
            <a:off x="2470244" y="1620677"/>
            <a:ext cx="9627665" cy="4043149"/>
          </a:xfrm>
          <a:prstGeom prst="rect">
            <a:avLst/>
          </a:prstGeom>
          <a:effectLst>
            <a:outerShdw blurRad="838200" dist="12700" dir="8100000" sx="1000" sy="1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   </a:t>
            </a:r>
          </a:p>
        </p:txBody>
      </p: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AF06103E-4E76-427A-A69B-6D68A8217A40}"/>
              </a:ext>
            </a:extLst>
          </p:cNvPr>
          <p:cNvGraphicFramePr>
            <a:graphicFrameLocks noGrp="1"/>
          </p:cNvGraphicFramePr>
          <p:nvPr/>
        </p:nvGraphicFramePr>
        <p:xfrm>
          <a:off x="2630189" y="1862338"/>
          <a:ext cx="9202420" cy="1079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12">
                  <a:extLst>
                    <a:ext uri="{9D8B030D-6E8A-4147-A177-3AD203B41FA5}">
                      <a16:colId xmlns:a16="http://schemas.microsoft.com/office/drawing/2014/main" val="444578901"/>
                    </a:ext>
                  </a:extLst>
                </a:gridCol>
                <a:gridCol w="1818167">
                  <a:extLst>
                    <a:ext uri="{9D8B030D-6E8A-4147-A177-3AD203B41FA5}">
                      <a16:colId xmlns:a16="http://schemas.microsoft.com/office/drawing/2014/main" val="130660100"/>
                    </a:ext>
                  </a:extLst>
                </a:gridCol>
                <a:gridCol w="1456661">
                  <a:extLst>
                    <a:ext uri="{9D8B030D-6E8A-4147-A177-3AD203B41FA5}">
                      <a16:colId xmlns:a16="http://schemas.microsoft.com/office/drawing/2014/main" val="710649834"/>
                    </a:ext>
                  </a:extLst>
                </a:gridCol>
                <a:gridCol w="903767">
                  <a:extLst>
                    <a:ext uri="{9D8B030D-6E8A-4147-A177-3AD203B41FA5}">
                      <a16:colId xmlns:a16="http://schemas.microsoft.com/office/drawing/2014/main" val="1133297404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3774181087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190831997"/>
                    </a:ext>
                  </a:extLst>
                </a:gridCol>
                <a:gridCol w="1741855">
                  <a:extLst>
                    <a:ext uri="{9D8B030D-6E8A-4147-A177-3AD203B41FA5}">
                      <a16:colId xmlns:a16="http://schemas.microsoft.com/office/drawing/2014/main" val="1739126057"/>
                    </a:ext>
                  </a:extLst>
                </a:gridCol>
              </a:tblGrid>
              <a:tr h="422892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>
                          <a:solidFill>
                            <a:schemeClr val="bg1"/>
                          </a:solidFill>
                        </a:rPr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Contatos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Data Venc.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Dias Venc.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55475"/>
                  </a:ext>
                </a:extLst>
              </a:tr>
              <a:tr h="6564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JOILSON MARTINS DA PALMA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109,90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15/10/2021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618258"/>
                  </a:ext>
                </a:extLst>
              </a:tr>
            </a:tbl>
          </a:graphicData>
        </a:graphic>
      </p:graphicFrame>
      <p:sp>
        <p:nvSpPr>
          <p:cNvPr id="13" name="Fluxograma: Terminação 12">
            <a:extLst>
              <a:ext uri="{FF2B5EF4-FFF2-40B4-BE49-F238E27FC236}">
                <a16:creationId xmlns:a16="http://schemas.microsoft.com/office/drawing/2014/main" id="{0B0A3238-A7DC-4677-B6E9-6FF9459CFF50}"/>
              </a:ext>
            </a:extLst>
          </p:cNvPr>
          <p:cNvSpPr/>
          <p:nvPr/>
        </p:nvSpPr>
        <p:spPr>
          <a:xfrm>
            <a:off x="5504873" y="2337495"/>
            <a:ext cx="1068911" cy="469047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Modal Contatos</a:t>
            </a:r>
          </a:p>
        </p:txBody>
      </p:sp>
      <p:sp>
        <p:nvSpPr>
          <p:cNvPr id="14" name="Fluxograma: Terminação 13">
            <a:extLst>
              <a:ext uri="{FF2B5EF4-FFF2-40B4-BE49-F238E27FC236}">
                <a16:creationId xmlns:a16="http://schemas.microsoft.com/office/drawing/2014/main" id="{1D19F8EE-FB6F-4F12-A773-6D6AB8264E0E}"/>
              </a:ext>
            </a:extLst>
          </p:cNvPr>
          <p:cNvSpPr/>
          <p:nvPr/>
        </p:nvSpPr>
        <p:spPr>
          <a:xfrm>
            <a:off x="191068" y="3429000"/>
            <a:ext cx="1937984" cy="477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Sair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C7406A6-2A34-451F-B5D4-BEB50AEB719D}"/>
              </a:ext>
            </a:extLst>
          </p:cNvPr>
          <p:cNvSpPr/>
          <p:nvPr/>
        </p:nvSpPr>
        <p:spPr>
          <a:xfrm>
            <a:off x="12224" y="218364"/>
            <a:ext cx="2210936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</a:rPr>
              <a:t>MENU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D1B4E96-916E-49FD-BA1C-FEA62FC15268}"/>
              </a:ext>
            </a:extLst>
          </p:cNvPr>
          <p:cNvSpPr/>
          <p:nvPr/>
        </p:nvSpPr>
        <p:spPr>
          <a:xfrm>
            <a:off x="2630189" y="476259"/>
            <a:ext cx="2210936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Parcelas Vencidas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4EAF8A8-721B-477D-A31C-4681E28FDBFC}"/>
              </a:ext>
            </a:extLst>
          </p:cNvPr>
          <p:cNvSpPr/>
          <p:nvPr/>
        </p:nvSpPr>
        <p:spPr>
          <a:xfrm>
            <a:off x="12214" y="6061880"/>
            <a:ext cx="2210936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</a:rPr>
              <a:t>Login: </a:t>
            </a:r>
            <a:r>
              <a:rPr lang="pt-BR" sz="1600" dirty="0" err="1">
                <a:solidFill>
                  <a:srgbClr val="FF0000"/>
                </a:solidFill>
              </a:rPr>
              <a:t>Lucas@micks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18" name="Fluxograma: Terminação 17">
            <a:extLst>
              <a:ext uri="{FF2B5EF4-FFF2-40B4-BE49-F238E27FC236}">
                <a16:creationId xmlns:a16="http://schemas.microsoft.com/office/drawing/2014/main" id="{3159FEAE-E3D2-49B3-A0D2-21F08D263973}"/>
              </a:ext>
            </a:extLst>
          </p:cNvPr>
          <p:cNvSpPr/>
          <p:nvPr/>
        </p:nvSpPr>
        <p:spPr>
          <a:xfrm>
            <a:off x="10461285" y="2361067"/>
            <a:ext cx="1068911" cy="469047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Iniciar cobrança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742EADF-C201-4F8E-BBB9-15717E3D55B0}"/>
              </a:ext>
            </a:extLst>
          </p:cNvPr>
          <p:cNvSpPr/>
          <p:nvPr/>
        </p:nvSpPr>
        <p:spPr>
          <a:xfrm>
            <a:off x="9880977" y="1194174"/>
            <a:ext cx="1937983" cy="317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D09B707-CFA9-440C-8CDC-A0E4BBC3DD14}"/>
              </a:ext>
            </a:extLst>
          </p:cNvPr>
          <p:cNvSpPr/>
          <p:nvPr/>
        </p:nvSpPr>
        <p:spPr>
          <a:xfrm>
            <a:off x="8852968" y="1180526"/>
            <a:ext cx="1028015" cy="322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solidFill>
                  <a:schemeClr val="tx1"/>
                </a:solidFill>
              </a:rPr>
              <a:t>Pesquisar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52C9F8F-9BF6-4801-A210-465E48270243}"/>
              </a:ext>
            </a:extLst>
          </p:cNvPr>
          <p:cNvSpPr/>
          <p:nvPr/>
        </p:nvSpPr>
        <p:spPr>
          <a:xfrm>
            <a:off x="13648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inal de Multiplicação 25">
            <a:extLst>
              <a:ext uri="{FF2B5EF4-FFF2-40B4-BE49-F238E27FC236}">
                <a16:creationId xmlns:a16="http://schemas.microsoft.com/office/drawing/2014/main" id="{CB61332D-8672-4C8B-9580-A08A597FD99C}"/>
              </a:ext>
            </a:extLst>
          </p:cNvPr>
          <p:cNvSpPr/>
          <p:nvPr/>
        </p:nvSpPr>
        <p:spPr>
          <a:xfrm>
            <a:off x="8852970" y="1148732"/>
            <a:ext cx="384824" cy="353123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06AE450-BE73-49EB-B018-525864FB847D}"/>
              </a:ext>
            </a:extLst>
          </p:cNvPr>
          <p:cNvSpPr/>
          <p:nvPr/>
        </p:nvSpPr>
        <p:spPr>
          <a:xfrm>
            <a:off x="3585411" y="1119763"/>
            <a:ext cx="5768809" cy="3882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B1482B6-EC42-4F32-969B-2D4F1BA0CAEB}"/>
              </a:ext>
            </a:extLst>
          </p:cNvPr>
          <p:cNvSpPr/>
          <p:nvPr/>
        </p:nvSpPr>
        <p:spPr>
          <a:xfrm>
            <a:off x="3657600" y="1605413"/>
            <a:ext cx="5616290" cy="26028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5D280D43-0C77-474E-833E-CD810EE757E4}"/>
              </a:ext>
            </a:extLst>
          </p:cNvPr>
          <p:cNvSpPr/>
          <p:nvPr/>
        </p:nvSpPr>
        <p:spPr>
          <a:xfrm>
            <a:off x="7803740" y="4398820"/>
            <a:ext cx="1287346" cy="433263"/>
          </a:xfrm>
          <a:prstGeom prst="round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Fechar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B58FDEC-8CA9-41DD-8441-A4ACCC1765CB}"/>
              </a:ext>
            </a:extLst>
          </p:cNvPr>
          <p:cNvSpPr/>
          <p:nvPr/>
        </p:nvSpPr>
        <p:spPr>
          <a:xfrm>
            <a:off x="3666036" y="1166435"/>
            <a:ext cx="1651106" cy="36928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Modal Contatos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7AAD6C2-84C7-4BDB-8C28-59D92C88F8C0}"/>
              </a:ext>
            </a:extLst>
          </p:cNvPr>
          <p:cNvSpPr/>
          <p:nvPr/>
        </p:nvSpPr>
        <p:spPr>
          <a:xfrm>
            <a:off x="7975867" y="1930709"/>
            <a:ext cx="1261927" cy="36928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WhatsApp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9F60F55-7C26-4E41-960F-59BC39B0D498}"/>
              </a:ext>
            </a:extLst>
          </p:cNvPr>
          <p:cNvSpPr/>
          <p:nvPr/>
        </p:nvSpPr>
        <p:spPr>
          <a:xfrm>
            <a:off x="3765302" y="1930709"/>
            <a:ext cx="1057381" cy="952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 Avatar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31EC03F-F357-40E7-9741-18FD94DB9A50}"/>
              </a:ext>
            </a:extLst>
          </p:cNvPr>
          <p:cNvSpPr/>
          <p:nvPr/>
        </p:nvSpPr>
        <p:spPr>
          <a:xfrm>
            <a:off x="3783208" y="3069082"/>
            <a:ext cx="1057381" cy="952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 Avatar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571551F2-CA31-43F7-BCDD-1528EB677C8D}"/>
              </a:ext>
            </a:extLst>
          </p:cNvPr>
          <p:cNvSpPr/>
          <p:nvPr/>
        </p:nvSpPr>
        <p:spPr>
          <a:xfrm>
            <a:off x="8014546" y="2904455"/>
            <a:ext cx="1261927" cy="36928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WhatsApp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40E610B-27C5-493D-8D94-CACD9091AD85}"/>
              </a:ext>
            </a:extLst>
          </p:cNvPr>
          <p:cNvSpPr/>
          <p:nvPr/>
        </p:nvSpPr>
        <p:spPr>
          <a:xfrm>
            <a:off x="8033704" y="3261314"/>
            <a:ext cx="1057381" cy="469047"/>
          </a:xfrm>
          <a:prstGeom prst="rect">
            <a:avLst/>
          </a:prstGeom>
          <a:solidFill>
            <a:srgbClr val="00CC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sz="1400" b="1" dirty="0">
                <a:solidFill>
                  <a:schemeClr val="bg1"/>
                </a:solidFill>
              </a:rPr>
              <a:t>SIM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6B5E2C56-48C8-435F-836D-81066A6D0E56}"/>
              </a:ext>
            </a:extLst>
          </p:cNvPr>
          <p:cNvSpPr/>
          <p:nvPr/>
        </p:nvSpPr>
        <p:spPr>
          <a:xfrm>
            <a:off x="8067618" y="2340149"/>
            <a:ext cx="1057381" cy="469047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sz="1400" b="1" dirty="0">
                <a:solidFill>
                  <a:schemeClr val="bg1"/>
                </a:solidFill>
              </a:rPr>
              <a:t>NÃO</a:t>
            </a: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B09F9869-F6C2-429A-8A5D-6543DDF95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15" y="3125710"/>
            <a:ext cx="878649" cy="878649"/>
          </a:xfrm>
          <a:prstGeom prst="rect">
            <a:avLst/>
          </a:prstGeom>
        </p:spPr>
      </p:pic>
      <p:sp>
        <p:nvSpPr>
          <p:cNvPr id="52" name="Retângulo 51">
            <a:extLst>
              <a:ext uri="{FF2B5EF4-FFF2-40B4-BE49-F238E27FC236}">
                <a16:creationId xmlns:a16="http://schemas.microsoft.com/office/drawing/2014/main" id="{D929066D-8BCF-46EB-AE7E-A53C5E1DA62D}"/>
              </a:ext>
            </a:extLst>
          </p:cNvPr>
          <p:cNvSpPr/>
          <p:nvPr/>
        </p:nvSpPr>
        <p:spPr>
          <a:xfrm>
            <a:off x="5035720" y="2334705"/>
            <a:ext cx="2893325" cy="4690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(77) 3451-3838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92383286-6B65-4D4D-973B-162929AE4025}"/>
              </a:ext>
            </a:extLst>
          </p:cNvPr>
          <p:cNvSpPr/>
          <p:nvPr/>
        </p:nvSpPr>
        <p:spPr>
          <a:xfrm>
            <a:off x="5035720" y="3261314"/>
            <a:ext cx="2917331" cy="4690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(77) 9 98802-3452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D84921EE-B626-43D3-8977-20758B013A75}"/>
              </a:ext>
            </a:extLst>
          </p:cNvPr>
          <p:cNvSpPr/>
          <p:nvPr/>
        </p:nvSpPr>
        <p:spPr>
          <a:xfrm>
            <a:off x="5068584" y="1914789"/>
            <a:ext cx="1489605" cy="36928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Telefone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3E86F9B1-654C-4E10-AC4E-87F54855E0B5}"/>
              </a:ext>
            </a:extLst>
          </p:cNvPr>
          <p:cNvSpPr/>
          <p:nvPr/>
        </p:nvSpPr>
        <p:spPr>
          <a:xfrm>
            <a:off x="5051099" y="2890535"/>
            <a:ext cx="1489605" cy="36928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Celular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3" name="Sinal de Multiplicação 42">
            <a:extLst>
              <a:ext uri="{FF2B5EF4-FFF2-40B4-BE49-F238E27FC236}">
                <a16:creationId xmlns:a16="http://schemas.microsoft.com/office/drawing/2014/main" id="{2DCF6321-4F9A-47C1-92D9-27AC480FE86A}"/>
              </a:ext>
            </a:extLst>
          </p:cNvPr>
          <p:cNvSpPr/>
          <p:nvPr/>
        </p:nvSpPr>
        <p:spPr>
          <a:xfrm>
            <a:off x="8852970" y="1172796"/>
            <a:ext cx="384824" cy="353123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15B27CF-E99A-445E-802A-6A10C3C083B6}"/>
              </a:ext>
            </a:extLst>
          </p:cNvPr>
          <p:cNvSpPr/>
          <p:nvPr/>
        </p:nvSpPr>
        <p:spPr>
          <a:xfrm>
            <a:off x="12213" y="0"/>
            <a:ext cx="2210937" cy="6858000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B8DBCB05-C6F9-41A1-8F2B-BECE37C18BB1}"/>
              </a:ext>
            </a:extLst>
          </p:cNvPr>
          <p:cNvSpPr/>
          <p:nvPr/>
        </p:nvSpPr>
        <p:spPr>
          <a:xfrm>
            <a:off x="191068" y="1378424"/>
            <a:ext cx="1937984" cy="477672"/>
          </a:xfrm>
          <a:prstGeom prst="flowChartTermina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&gt;&gt;Atend. Cobranç &lt;&lt;</a:t>
            </a:r>
          </a:p>
        </p:txBody>
      </p:sp>
      <p:sp>
        <p:nvSpPr>
          <p:cNvPr id="7" name="Fluxograma: Terminação 6">
            <a:extLst>
              <a:ext uri="{FF2B5EF4-FFF2-40B4-BE49-F238E27FC236}">
                <a16:creationId xmlns:a16="http://schemas.microsoft.com/office/drawing/2014/main" id="{678DA1C8-8922-4E64-B1D2-0E5DE3F8769E}"/>
              </a:ext>
            </a:extLst>
          </p:cNvPr>
          <p:cNvSpPr/>
          <p:nvPr/>
        </p:nvSpPr>
        <p:spPr>
          <a:xfrm>
            <a:off x="175978" y="2050576"/>
            <a:ext cx="1937984" cy="477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Minhas Cobranç.</a:t>
            </a:r>
          </a:p>
        </p:txBody>
      </p: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07ECC7EF-266E-4376-BDED-24670B475DE5}"/>
              </a:ext>
            </a:extLst>
          </p:cNvPr>
          <p:cNvSpPr/>
          <p:nvPr/>
        </p:nvSpPr>
        <p:spPr>
          <a:xfrm>
            <a:off x="191068" y="2756848"/>
            <a:ext cx="1937984" cy="477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Relatórios*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2857D1-BC51-43A2-BDBB-FE4D44245078}"/>
              </a:ext>
            </a:extLst>
          </p:cNvPr>
          <p:cNvSpPr/>
          <p:nvPr/>
        </p:nvSpPr>
        <p:spPr>
          <a:xfrm>
            <a:off x="2470244" y="1620677"/>
            <a:ext cx="9627665" cy="4043149"/>
          </a:xfrm>
          <a:prstGeom prst="rect">
            <a:avLst/>
          </a:prstGeom>
          <a:effectLst>
            <a:outerShdw blurRad="838200" dist="12700" dir="8100000" sx="1000" sy="1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   </a:t>
            </a:r>
          </a:p>
        </p:txBody>
      </p: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AF06103E-4E76-427A-A69B-6D68A8217A40}"/>
              </a:ext>
            </a:extLst>
          </p:cNvPr>
          <p:cNvGraphicFramePr>
            <a:graphicFrameLocks noGrp="1"/>
          </p:cNvGraphicFramePr>
          <p:nvPr/>
        </p:nvGraphicFramePr>
        <p:xfrm>
          <a:off x="2630189" y="1862338"/>
          <a:ext cx="9202420" cy="1079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12">
                  <a:extLst>
                    <a:ext uri="{9D8B030D-6E8A-4147-A177-3AD203B41FA5}">
                      <a16:colId xmlns:a16="http://schemas.microsoft.com/office/drawing/2014/main" val="444578901"/>
                    </a:ext>
                  </a:extLst>
                </a:gridCol>
                <a:gridCol w="1818167">
                  <a:extLst>
                    <a:ext uri="{9D8B030D-6E8A-4147-A177-3AD203B41FA5}">
                      <a16:colId xmlns:a16="http://schemas.microsoft.com/office/drawing/2014/main" val="130660100"/>
                    </a:ext>
                  </a:extLst>
                </a:gridCol>
                <a:gridCol w="1456661">
                  <a:extLst>
                    <a:ext uri="{9D8B030D-6E8A-4147-A177-3AD203B41FA5}">
                      <a16:colId xmlns:a16="http://schemas.microsoft.com/office/drawing/2014/main" val="710649834"/>
                    </a:ext>
                  </a:extLst>
                </a:gridCol>
                <a:gridCol w="903767">
                  <a:extLst>
                    <a:ext uri="{9D8B030D-6E8A-4147-A177-3AD203B41FA5}">
                      <a16:colId xmlns:a16="http://schemas.microsoft.com/office/drawing/2014/main" val="1133297404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3774181087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190831997"/>
                    </a:ext>
                  </a:extLst>
                </a:gridCol>
                <a:gridCol w="1741855">
                  <a:extLst>
                    <a:ext uri="{9D8B030D-6E8A-4147-A177-3AD203B41FA5}">
                      <a16:colId xmlns:a16="http://schemas.microsoft.com/office/drawing/2014/main" val="1739126057"/>
                    </a:ext>
                  </a:extLst>
                </a:gridCol>
              </a:tblGrid>
              <a:tr h="422892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>
                          <a:solidFill>
                            <a:schemeClr val="bg1"/>
                          </a:solidFill>
                        </a:rPr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Contatos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Data Venc.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Dias Venc.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55475"/>
                  </a:ext>
                </a:extLst>
              </a:tr>
              <a:tr h="6564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JOILSON MARTINS DA PALMA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109,90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15/10/2021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618258"/>
                  </a:ext>
                </a:extLst>
              </a:tr>
            </a:tbl>
          </a:graphicData>
        </a:graphic>
      </p:graphicFrame>
      <p:sp>
        <p:nvSpPr>
          <p:cNvPr id="13" name="Fluxograma: Terminação 12">
            <a:extLst>
              <a:ext uri="{FF2B5EF4-FFF2-40B4-BE49-F238E27FC236}">
                <a16:creationId xmlns:a16="http://schemas.microsoft.com/office/drawing/2014/main" id="{0B0A3238-A7DC-4677-B6E9-6FF9459CFF50}"/>
              </a:ext>
            </a:extLst>
          </p:cNvPr>
          <p:cNvSpPr/>
          <p:nvPr/>
        </p:nvSpPr>
        <p:spPr>
          <a:xfrm>
            <a:off x="5504873" y="2337495"/>
            <a:ext cx="1068911" cy="469047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Modal Contatos</a:t>
            </a:r>
          </a:p>
        </p:txBody>
      </p:sp>
      <p:sp>
        <p:nvSpPr>
          <p:cNvPr id="14" name="Fluxograma: Terminação 13">
            <a:extLst>
              <a:ext uri="{FF2B5EF4-FFF2-40B4-BE49-F238E27FC236}">
                <a16:creationId xmlns:a16="http://schemas.microsoft.com/office/drawing/2014/main" id="{1D19F8EE-FB6F-4F12-A773-6D6AB8264E0E}"/>
              </a:ext>
            </a:extLst>
          </p:cNvPr>
          <p:cNvSpPr/>
          <p:nvPr/>
        </p:nvSpPr>
        <p:spPr>
          <a:xfrm>
            <a:off x="191068" y="3429000"/>
            <a:ext cx="1937984" cy="477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Sair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C7406A6-2A34-451F-B5D4-BEB50AEB719D}"/>
              </a:ext>
            </a:extLst>
          </p:cNvPr>
          <p:cNvSpPr/>
          <p:nvPr/>
        </p:nvSpPr>
        <p:spPr>
          <a:xfrm>
            <a:off x="12224" y="218364"/>
            <a:ext cx="2210936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</a:rPr>
              <a:t>MENU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D1B4E96-916E-49FD-BA1C-FEA62FC15268}"/>
              </a:ext>
            </a:extLst>
          </p:cNvPr>
          <p:cNvSpPr/>
          <p:nvPr/>
        </p:nvSpPr>
        <p:spPr>
          <a:xfrm>
            <a:off x="2630189" y="887072"/>
            <a:ext cx="2074333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Parcelas Vencidas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4EAF8A8-721B-477D-A31C-4681E28FDBFC}"/>
              </a:ext>
            </a:extLst>
          </p:cNvPr>
          <p:cNvSpPr/>
          <p:nvPr/>
        </p:nvSpPr>
        <p:spPr>
          <a:xfrm>
            <a:off x="12214" y="6061880"/>
            <a:ext cx="2210936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</a:rPr>
              <a:t>Login: </a:t>
            </a:r>
            <a:r>
              <a:rPr lang="pt-BR" sz="1600" dirty="0" err="1">
                <a:solidFill>
                  <a:srgbClr val="FF0000"/>
                </a:solidFill>
              </a:rPr>
              <a:t>Lucas@micks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18" name="Fluxograma: Terminação 17">
            <a:extLst>
              <a:ext uri="{FF2B5EF4-FFF2-40B4-BE49-F238E27FC236}">
                <a16:creationId xmlns:a16="http://schemas.microsoft.com/office/drawing/2014/main" id="{3159FEAE-E3D2-49B3-A0D2-21F08D263973}"/>
              </a:ext>
            </a:extLst>
          </p:cNvPr>
          <p:cNvSpPr/>
          <p:nvPr/>
        </p:nvSpPr>
        <p:spPr>
          <a:xfrm>
            <a:off x="10461285" y="2361067"/>
            <a:ext cx="1068911" cy="469047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Iniciar cobrança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742EADF-C201-4F8E-BBB9-15717E3D55B0}"/>
              </a:ext>
            </a:extLst>
          </p:cNvPr>
          <p:cNvSpPr/>
          <p:nvPr/>
        </p:nvSpPr>
        <p:spPr>
          <a:xfrm>
            <a:off x="9880977" y="1194174"/>
            <a:ext cx="1937983" cy="317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D09B707-CFA9-440C-8CDC-A0E4BBC3DD14}"/>
              </a:ext>
            </a:extLst>
          </p:cNvPr>
          <p:cNvSpPr/>
          <p:nvPr/>
        </p:nvSpPr>
        <p:spPr>
          <a:xfrm>
            <a:off x="8852968" y="1180526"/>
            <a:ext cx="1028015" cy="322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solidFill>
                  <a:schemeClr val="tx1"/>
                </a:solidFill>
              </a:rPr>
              <a:t>Pesquisar</a:t>
            </a:r>
          </a:p>
        </p:txBody>
      </p:sp>
    </p:spTree>
    <p:extLst>
      <p:ext uri="{BB962C8B-B14F-4D97-AF65-F5344CB8AC3E}">
        <p14:creationId xmlns:p14="http://schemas.microsoft.com/office/powerpoint/2010/main" val="392405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15B27CF-E99A-445E-802A-6A10C3C083B6}"/>
              </a:ext>
            </a:extLst>
          </p:cNvPr>
          <p:cNvSpPr/>
          <p:nvPr/>
        </p:nvSpPr>
        <p:spPr>
          <a:xfrm>
            <a:off x="12213" y="0"/>
            <a:ext cx="2210937" cy="6858000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B8DBCB05-C6F9-41A1-8F2B-BECE37C18BB1}"/>
              </a:ext>
            </a:extLst>
          </p:cNvPr>
          <p:cNvSpPr/>
          <p:nvPr/>
        </p:nvSpPr>
        <p:spPr>
          <a:xfrm>
            <a:off x="191068" y="1378424"/>
            <a:ext cx="1937984" cy="477672"/>
          </a:xfrm>
          <a:prstGeom prst="flowChartTermina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&gt;&gt;Atend. Cobranç &lt;&lt;</a:t>
            </a:r>
          </a:p>
        </p:txBody>
      </p:sp>
      <p:sp>
        <p:nvSpPr>
          <p:cNvPr id="7" name="Fluxograma: Terminação 6">
            <a:extLst>
              <a:ext uri="{FF2B5EF4-FFF2-40B4-BE49-F238E27FC236}">
                <a16:creationId xmlns:a16="http://schemas.microsoft.com/office/drawing/2014/main" id="{678DA1C8-8922-4E64-B1D2-0E5DE3F8769E}"/>
              </a:ext>
            </a:extLst>
          </p:cNvPr>
          <p:cNvSpPr/>
          <p:nvPr/>
        </p:nvSpPr>
        <p:spPr>
          <a:xfrm>
            <a:off x="175978" y="2050576"/>
            <a:ext cx="1937984" cy="477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Minhas Cobranç.</a:t>
            </a:r>
          </a:p>
        </p:txBody>
      </p: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07ECC7EF-266E-4376-BDED-24670B475DE5}"/>
              </a:ext>
            </a:extLst>
          </p:cNvPr>
          <p:cNvSpPr/>
          <p:nvPr/>
        </p:nvSpPr>
        <p:spPr>
          <a:xfrm>
            <a:off x="191068" y="2756848"/>
            <a:ext cx="1937984" cy="477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Relatórios*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2857D1-BC51-43A2-BDBB-FE4D44245078}"/>
              </a:ext>
            </a:extLst>
          </p:cNvPr>
          <p:cNvSpPr/>
          <p:nvPr/>
        </p:nvSpPr>
        <p:spPr>
          <a:xfrm>
            <a:off x="2470244" y="1620677"/>
            <a:ext cx="9627665" cy="4043149"/>
          </a:xfrm>
          <a:prstGeom prst="rect">
            <a:avLst/>
          </a:prstGeom>
          <a:effectLst>
            <a:outerShdw blurRad="838200" dist="12700" dir="8100000" sx="1000" sy="1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   </a:t>
            </a:r>
          </a:p>
        </p:txBody>
      </p: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AF06103E-4E76-427A-A69B-6D68A8217A40}"/>
              </a:ext>
            </a:extLst>
          </p:cNvPr>
          <p:cNvGraphicFramePr>
            <a:graphicFrameLocks noGrp="1"/>
          </p:cNvGraphicFramePr>
          <p:nvPr/>
        </p:nvGraphicFramePr>
        <p:xfrm>
          <a:off x="2630189" y="1862338"/>
          <a:ext cx="9202420" cy="1079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12">
                  <a:extLst>
                    <a:ext uri="{9D8B030D-6E8A-4147-A177-3AD203B41FA5}">
                      <a16:colId xmlns:a16="http://schemas.microsoft.com/office/drawing/2014/main" val="444578901"/>
                    </a:ext>
                  </a:extLst>
                </a:gridCol>
                <a:gridCol w="1818167">
                  <a:extLst>
                    <a:ext uri="{9D8B030D-6E8A-4147-A177-3AD203B41FA5}">
                      <a16:colId xmlns:a16="http://schemas.microsoft.com/office/drawing/2014/main" val="130660100"/>
                    </a:ext>
                  </a:extLst>
                </a:gridCol>
                <a:gridCol w="1456661">
                  <a:extLst>
                    <a:ext uri="{9D8B030D-6E8A-4147-A177-3AD203B41FA5}">
                      <a16:colId xmlns:a16="http://schemas.microsoft.com/office/drawing/2014/main" val="710649834"/>
                    </a:ext>
                  </a:extLst>
                </a:gridCol>
                <a:gridCol w="903767">
                  <a:extLst>
                    <a:ext uri="{9D8B030D-6E8A-4147-A177-3AD203B41FA5}">
                      <a16:colId xmlns:a16="http://schemas.microsoft.com/office/drawing/2014/main" val="1133297404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3774181087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190831997"/>
                    </a:ext>
                  </a:extLst>
                </a:gridCol>
                <a:gridCol w="1741855">
                  <a:extLst>
                    <a:ext uri="{9D8B030D-6E8A-4147-A177-3AD203B41FA5}">
                      <a16:colId xmlns:a16="http://schemas.microsoft.com/office/drawing/2014/main" val="1739126057"/>
                    </a:ext>
                  </a:extLst>
                </a:gridCol>
              </a:tblGrid>
              <a:tr h="422892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>
                          <a:solidFill>
                            <a:schemeClr val="bg1"/>
                          </a:solidFill>
                        </a:rPr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Contatos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Data Venc.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Dias Venc.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55475"/>
                  </a:ext>
                </a:extLst>
              </a:tr>
              <a:tr h="6564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JOILSON MARTINS DA PALMA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109,90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15/10/2021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618258"/>
                  </a:ext>
                </a:extLst>
              </a:tr>
            </a:tbl>
          </a:graphicData>
        </a:graphic>
      </p:graphicFrame>
      <p:sp>
        <p:nvSpPr>
          <p:cNvPr id="13" name="Fluxograma: Terminação 12">
            <a:extLst>
              <a:ext uri="{FF2B5EF4-FFF2-40B4-BE49-F238E27FC236}">
                <a16:creationId xmlns:a16="http://schemas.microsoft.com/office/drawing/2014/main" id="{0B0A3238-A7DC-4677-B6E9-6FF9459CFF50}"/>
              </a:ext>
            </a:extLst>
          </p:cNvPr>
          <p:cNvSpPr/>
          <p:nvPr/>
        </p:nvSpPr>
        <p:spPr>
          <a:xfrm>
            <a:off x="5504873" y="2337495"/>
            <a:ext cx="1068911" cy="469047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Modal Contatos</a:t>
            </a:r>
          </a:p>
        </p:txBody>
      </p:sp>
      <p:sp>
        <p:nvSpPr>
          <p:cNvPr id="14" name="Fluxograma: Terminação 13">
            <a:extLst>
              <a:ext uri="{FF2B5EF4-FFF2-40B4-BE49-F238E27FC236}">
                <a16:creationId xmlns:a16="http://schemas.microsoft.com/office/drawing/2014/main" id="{1D19F8EE-FB6F-4F12-A773-6D6AB8264E0E}"/>
              </a:ext>
            </a:extLst>
          </p:cNvPr>
          <p:cNvSpPr/>
          <p:nvPr/>
        </p:nvSpPr>
        <p:spPr>
          <a:xfrm>
            <a:off x="191068" y="3429000"/>
            <a:ext cx="1937984" cy="477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Sair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C7406A6-2A34-451F-B5D4-BEB50AEB719D}"/>
              </a:ext>
            </a:extLst>
          </p:cNvPr>
          <p:cNvSpPr/>
          <p:nvPr/>
        </p:nvSpPr>
        <p:spPr>
          <a:xfrm>
            <a:off x="12224" y="218364"/>
            <a:ext cx="2210936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</a:rPr>
              <a:t>MENU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D1B4E96-916E-49FD-BA1C-FEA62FC15268}"/>
              </a:ext>
            </a:extLst>
          </p:cNvPr>
          <p:cNvSpPr/>
          <p:nvPr/>
        </p:nvSpPr>
        <p:spPr>
          <a:xfrm>
            <a:off x="2630189" y="476259"/>
            <a:ext cx="2210936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Parcelas Vencidas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4EAF8A8-721B-477D-A31C-4681E28FDBFC}"/>
              </a:ext>
            </a:extLst>
          </p:cNvPr>
          <p:cNvSpPr/>
          <p:nvPr/>
        </p:nvSpPr>
        <p:spPr>
          <a:xfrm>
            <a:off x="12214" y="6061880"/>
            <a:ext cx="2210936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</a:rPr>
              <a:t>Login: </a:t>
            </a:r>
            <a:r>
              <a:rPr lang="pt-BR" sz="1600" dirty="0" err="1">
                <a:solidFill>
                  <a:srgbClr val="FF0000"/>
                </a:solidFill>
              </a:rPr>
              <a:t>Lucas@micks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18" name="Fluxograma: Terminação 17">
            <a:extLst>
              <a:ext uri="{FF2B5EF4-FFF2-40B4-BE49-F238E27FC236}">
                <a16:creationId xmlns:a16="http://schemas.microsoft.com/office/drawing/2014/main" id="{3159FEAE-E3D2-49B3-A0D2-21F08D263973}"/>
              </a:ext>
            </a:extLst>
          </p:cNvPr>
          <p:cNvSpPr/>
          <p:nvPr/>
        </p:nvSpPr>
        <p:spPr>
          <a:xfrm>
            <a:off x="10461285" y="2361067"/>
            <a:ext cx="1068911" cy="469047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Iniciar cobrança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742EADF-C201-4F8E-BBB9-15717E3D55B0}"/>
              </a:ext>
            </a:extLst>
          </p:cNvPr>
          <p:cNvSpPr/>
          <p:nvPr/>
        </p:nvSpPr>
        <p:spPr>
          <a:xfrm>
            <a:off x="9880977" y="1194174"/>
            <a:ext cx="1937983" cy="317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D09B707-CFA9-440C-8CDC-A0E4BBC3DD14}"/>
              </a:ext>
            </a:extLst>
          </p:cNvPr>
          <p:cNvSpPr/>
          <p:nvPr/>
        </p:nvSpPr>
        <p:spPr>
          <a:xfrm>
            <a:off x="8852968" y="1180526"/>
            <a:ext cx="1028015" cy="322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solidFill>
                  <a:schemeClr val="tx1"/>
                </a:solidFill>
              </a:rPr>
              <a:t>Pesquisar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52C9F8F-9BF6-4801-A210-465E48270243}"/>
              </a:ext>
            </a:extLst>
          </p:cNvPr>
          <p:cNvSpPr/>
          <p:nvPr/>
        </p:nvSpPr>
        <p:spPr>
          <a:xfrm>
            <a:off x="13648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inal de Multiplicação 25">
            <a:extLst>
              <a:ext uri="{FF2B5EF4-FFF2-40B4-BE49-F238E27FC236}">
                <a16:creationId xmlns:a16="http://schemas.microsoft.com/office/drawing/2014/main" id="{CB61332D-8672-4C8B-9580-A08A597FD99C}"/>
              </a:ext>
            </a:extLst>
          </p:cNvPr>
          <p:cNvSpPr/>
          <p:nvPr/>
        </p:nvSpPr>
        <p:spPr>
          <a:xfrm>
            <a:off x="8852970" y="1148732"/>
            <a:ext cx="384824" cy="353123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06AE450-BE73-49EB-B018-525864FB847D}"/>
              </a:ext>
            </a:extLst>
          </p:cNvPr>
          <p:cNvSpPr/>
          <p:nvPr/>
        </p:nvSpPr>
        <p:spPr>
          <a:xfrm>
            <a:off x="3585411" y="867970"/>
            <a:ext cx="5768809" cy="4181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B1482B6-EC42-4F32-969B-2D4F1BA0CAEB}"/>
              </a:ext>
            </a:extLst>
          </p:cNvPr>
          <p:cNvSpPr/>
          <p:nvPr/>
        </p:nvSpPr>
        <p:spPr>
          <a:xfrm>
            <a:off x="3657600" y="1353620"/>
            <a:ext cx="5616290" cy="30451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5D280D43-0C77-474E-833E-CD810EE757E4}"/>
              </a:ext>
            </a:extLst>
          </p:cNvPr>
          <p:cNvSpPr/>
          <p:nvPr/>
        </p:nvSpPr>
        <p:spPr>
          <a:xfrm>
            <a:off x="7803740" y="4518088"/>
            <a:ext cx="1287346" cy="4332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Salvar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B58FDEC-8CA9-41DD-8441-A4ACCC1765CB}"/>
              </a:ext>
            </a:extLst>
          </p:cNvPr>
          <p:cNvSpPr/>
          <p:nvPr/>
        </p:nvSpPr>
        <p:spPr>
          <a:xfrm>
            <a:off x="3666036" y="914643"/>
            <a:ext cx="1791920" cy="36928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Modal Iniciar Cob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D929066D-8BCF-46EB-AE7E-A53C5E1DA62D}"/>
              </a:ext>
            </a:extLst>
          </p:cNvPr>
          <p:cNvSpPr/>
          <p:nvPr/>
        </p:nvSpPr>
        <p:spPr>
          <a:xfrm>
            <a:off x="3831851" y="1766345"/>
            <a:ext cx="1626105" cy="385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1739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D84921EE-B626-43D3-8977-20758B013A75}"/>
              </a:ext>
            </a:extLst>
          </p:cNvPr>
          <p:cNvSpPr/>
          <p:nvPr/>
        </p:nvSpPr>
        <p:spPr>
          <a:xfrm>
            <a:off x="3864714" y="1403092"/>
            <a:ext cx="1489605" cy="28611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Código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3" name="Sinal de Multiplicação 42">
            <a:extLst>
              <a:ext uri="{FF2B5EF4-FFF2-40B4-BE49-F238E27FC236}">
                <a16:creationId xmlns:a16="http://schemas.microsoft.com/office/drawing/2014/main" id="{2DCF6321-4F9A-47C1-92D9-27AC480FE86A}"/>
              </a:ext>
            </a:extLst>
          </p:cNvPr>
          <p:cNvSpPr/>
          <p:nvPr/>
        </p:nvSpPr>
        <p:spPr>
          <a:xfrm>
            <a:off x="8852970" y="921004"/>
            <a:ext cx="384824" cy="353123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E00D4481-B725-4F28-9AF3-B96387A1AFEA}"/>
              </a:ext>
            </a:extLst>
          </p:cNvPr>
          <p:cNvSpPr/>
          <p:nvPr/>
        </p:nvSpPr>
        <p:spPr>
          <a:xfrm>
            <a:off x="5705050" y="1761974"/>
            <a:ext cx="3386035" cy="385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JOILSON MARTINS DA SILVA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7A8CC94A-97BD-4F93-9676-24E3331AF551}"/>
              </a:ext>
            </a:extLst>
          </p:cNvPr>
          <p:cNvSpPr/>
          <p:nvPr/>
        </p:nvSpPr>
        <p:spPr>
          <a:xfrm>
            <a:off x="5490819" y="1398721"/>
            <a:ext cx="1489605" cy="28611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Cliente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C1B14EF4-F847-4F7F-A554-40BD5FECC338}"/>
              </a:ext>
            </a:extLst>
          </p:cNvPr>
          <p:cNvSpPr/>
          <p:nvPr/>
        </p:nvSpPr>
        <p:spPr>
          <a:xfrm>
            <a:off x="3794675" y="2613765"/>
            <a:ext cx="1663282" cy="385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77 3451-3838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5E8FE9C2-C47B-4E56-AD68-7B980EC2E5F3}"/>
              </a:ext>
            </a:extLst>
          </p:cNvPr>
          <p:cNvSpPr/>
          <p:nvPr/>
        </p:nvSpPr>
        <p:spPr>
          <a:xfrm>
            <a:off x="3827537" y="2250512"/>
            <a:ext cx="1489605" cy="28611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Telefone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D3F1EECB-B217-436E-A984-D61012E1C99F}"/>
              </a:ext>
            </a:extLst>
          </p:cNvPr>
          <p:cNvSpPr/>
          <p:nvPr/>
        </p:nvSpPr>
        <p:spPr>
          <a:xfrm>
            <a:off x="5705051" y="2619573"/>
            <a:ext cx="1663282" cy="385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779 98802-3452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7EA0ECA8-DEED-4727-82A0-4327AA35DA4E}"/>
              </a:ext>
            </a:extLst>
          </p:cNvPr>
          <p:cNvSpPr/>
          <p:nvPr/>
        </p:nvSpPr>
        <p:spPr>
          <a:xfrm>
            <a:off x="5745850" y="2229475"/>
            <a:ext cx="1075028" cy="28611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Celular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31FDB30A-7215-434B-AB88-5B03DC72C58F}"/>
              </a:ext>
            </a:extLst>
          </p:cNvPr>
          <p:cNvSpPr/>
          <p:nvPr/>
        </p:nvSpPr>
        <p:spPr>
          <a:xfrm>
            <a:off x="7615427" y="2608198"/>
            <a:ext cx="1475658" cy="385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109,90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BBEF09A8-57DB-46D7-8014-CBC1821E9963}"/>
              </a:ext>
            </a:extLst>
          </p:cNvPr>
          <p:cNvSpPr/>
          <p:nvPr/>
        </p:nvSpPr>
        <p:spPr>
          <a:xfrm>
            <a:off x="7615427" y="2257915"/>
            <a:ext cx="1352444" cy="28282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Valor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4C81CB60-5F50-4F55-B273-E6D4247BC648}"/>
              </a:ext>
            </a:extLst>
          </p:cNvPr>
          <p:cNvSpPr/>
          <p:nvPr/>
        </p:nvSpPr>
        <p:spPr>
          <a:xfrm>
            <a:off x="3794676" y="3432958"/>
            <a:ext cx="1663280" cy="385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15/10/2021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C09DBF78-C40A-4421-B316-B067E0709F43}"/>
              </a:ext>
            </a:extLst>
          </p:cNvPr>
          <p:cNvSpPr/>
          <p:nvPr/>
        </p:nvSpPr>
        <p:spPr>
          <a:xfrm>
            <a:off x="3794675" y="3070391"/>
            <a:ext cx="1489605" cy="28611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Celular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14DC94DB-C2C4-492A-85E6-C63DA9F2EC6E}"/>
              </a:ext>
            </a:extLst>
          </p:cNvPr>
          <p:cNvSpPr/>
          <p:nvPr/>
        </p:nvSpPr>
        <p:spPr>
          <a:xfrm>
            <a:off x="5705528" y="3427335"/>
            <a:ext cx="1663280" cy="385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18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E1CC30B2-3D91-40DD-8DFE-249E3AEE89D5}"/>
              </a:ext>
            </a:extLst>
          </p:cNvPr>
          <p:cNvSpPr/>
          <p:nvPr/>
        </p:nvSpPr>
        <p:spPr>
          <a:xfrm>
            <a:off x="5705527" y="3064768"/>
            <a:ext cx="1489605" cy="28611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Dias Venc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18FF3023-123E-4D0F-A4EA-C9ED5104A418}"/>
              </a:ext>
            </a:extLst>
          </p:cNvPr>
          <p:cNvSpPr/>
          <p:nvPr/>
        </p:nvSpPr>
        <p:spPr>
          <a:xfrm>
            <a:off x="7500297" y="3432958"/>
            <a:ext cx="1663280" cy="385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&gt;&gt;PENDENTE&lt;&lt;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BF4E6B86-8039-40A8-9567-2ADEE4B00804}"/>
              </a:ext>
            </a:extLst>
          </p:cNvPr>
          <p:cNvSpPr/>
          <p:nvPr/>
        </p:nvSpPr>
        <p:spPr>
          <a:xfrm>
            <a:off x="7500296" y="3070391"/>
            <a:ext cx="1489605" cy="28611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Status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022D2A93-C34B-4822-B97C-25A4CAF0D50E}"/>
              </a:ext>
            </a:extLst>
          </p:cNvPr>
          <p:cNvSpPr/>
          <p:nvPr/>
        </p:nvSpPr>
        <p:spPr>
          <a:xfrm>
            <a:off x="7498216" y="3797767"/>
            <a:ext cx="1663280" cy="385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EM ANALISE</a:t>
            </a:r>
          </a:p>
        </p:txBody>
      </p:sp>
    </p:spTree>
    <p:extLst>
      <p:ext uri="{BB962C8B-B14F-4D97-AF65-F5344CB8AC3E}">
        <p14:creationId xmlns:p14="http://schemas.microsoft.com/office/powerpoint/2010/main" val="348130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15B27CF-E99A-445E-802A-6A10C3C083B6}"/>
              </a:ext>
            </a:extLst>
          </p:cNvPr>
          <p:cNvSpPr/>
          <p:nvPr/>
        </p:nvSpPr>
        <p:spPr>
          <a:xfrm>
            <a:off x="12213" y="0"/>
            <a:ext cx="2210937" cy="6858000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B8DBCB05-C6F9-41A1-8F2B-BECE37C18BB1}"/>
              </a:ext>
            </a:extLst>
          </p:cNvPr>
          <p:cNvSpPr/>
          <p:nvPr/>
        </p:nvSpPr>
        <p:spPr>
          <a:xfrm>
            <a:off x="191068" y="1378424"/>
            <a:ext cx="1937984" cy="47767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&gt;&gt;Atend. Cobranç &lt;&lt;</a:t>
            </a:r>
          </a:p>
        </p:txBody>
      </p:sp>
      <p:sp>
        <p:nvSpPr>
          <p:cNvPr id="7" name="Fluxograma: Terminação 6">
            <a:extLst>
              <a:ext uri="{FF2B5EF4-FFF2-40B4-BE49-F238E27FC236}">
                <a16:creationId xmlns:a16="http://schemas.microsoft.com/office/drawing/2014/main" id="{678DA1C8-8922-4E64-B1D2-0E5DE3F8769E}"/>
              </a:ext>
            </a:extLst>
          </p:cNvPr>
          <p:cNvSpPr/>
          <p:nvPr/>
        </p:nvSpPr>
        <p:spPr>
          <a:xfrm>
            <a:off x="175978" y="2050576"/>
            <a:ext cx="1937984" cy="477672"/>
          </a:xfrm>
          <a:prstGeom prst="flowChartTermina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Minhas Cobranç.</a:t>
            </a:r>
          </a:p>
        </p:txBody>
      </p: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07ECC7EF-266E-4376-BDED-24670B475DE5}"/>
              </a:ext>
            </a:extLst>
          </p:cNvPr>
          <p:cNvSpPr/>
          <p:nvPr/>
        </p:nvSpPr>
        <p:spPr>
          <a:xfrm>
            <a:off x="191068" y="2756848"/>
            <a:ext cx="1937984" cy="477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Relatórios*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2857D1-BC51-43A2-BDBB-FE4D44245078}"/>
              </a:ext>
            </a:extLst>
          </p:cNvPr>
          <p:cNvSpPr/>
          <p:nvPr/>
        </p:nvSpPr>
        <p:spPr>
          <a:xfrm>
            <a:off x="2470244" y="1620677"/>
            <a:ext cx="9627665" cy="4043149"/>
          </a:xfrm>
          <a:prstGeom prst="rect">
            <a:avLst/>
          </a:prstGeom>
          <a:effectLst>
            <a:outerShdw blurRad="838200" dist="12700" dir="8100000" sx="1000" sy="1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   </a:t>
            </a:r>
          </a:p>
        </p:txBody>
      </p: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AF06103E-4E76-427A-A69B-6D68A8217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64389"/>
              </p:ext>
            </p:extLst>
          </p:nvPr>
        </p:nvGraphicFramePr>
        <p:xfrm>
          <a:off x="2630188" y="1862338"/>
          <a:ext cx="9370743" cy="1079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786">
                  <a:extLst>
                    <a:ext uri="{9D8B030D-6E8A-4147-A177-3AD203B41FA5}">
                      <a16:colId xmlns:a16="http://schemas.microsoft.com/office/drawing/2014/main" val="444578901"/>
                    </a:ext>
                  </a:extLst>
                </a:gridCol>
                <a:gridCol w="1957268">
                  <a:extLst>
                    <a:ext uri="{9D8B030D-6E8A-4147-A177-3AD203B41FA5}">
                      <a16:colId xmlns:a16="http://schemas.microsoft.com/office/drawing/2014/main" val="130660100"/>
                    </a:ext>
                  </a:extLst>
                </a:gridCol>
                <a:gridCol w="1815152">
                  <a:extLst>
                    <a:ext uri="{9D8B030D-6E8A-4147-A177-3AD203B41FA5}">
                      <a16:colId xmlns:a16="http://schemas.microsoft.com/office/drawing/2014/main" val="710649834"/>
                    </a:ext>
                  </a:extLst>
                </a:gridCol>
                <a:gridCol w="1214651">
                  <a:extLst>
                    <a:ext uri="{9D8B030D-6E8A-4147-A177-3AD203B41FA5}">
                      <a16:colId xmlns:a16="http://schemas.microsoft.com/office/drawing/2014/main" val="190831997"/>
                    </a:ext>
                  </a:extLst>
                </a:gridCol>
                <a:gridCol w="3129886">
                  <a:extLst>
                    <a:ext uri="{9D8B030D-6E8A-4147-A177-3AD203B41FA5}">
                      <a16:colId xmlns:a16="http://schemas.microsoft.com/office/drawing/2014/main" val="1739126057"/>
                    </a:ext>
                  </a:extLst>
                </a:gridCol>
              </a:tblGrid>
              <a:tr h="422892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>
                          <a:solidFill>
                            <a:schemeClr val="bg1"/>
                          </a:solidFill>
                        </a:rPr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Atendente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Tem Atend.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55475"/>
                  </a:ext>
                </a:extLst>
              </a:tr>
              <a:tr h="6564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JOILSON MARTINS DA PALMA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WALTER SAMARONE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618258"/>
                  </a:ext>
                </a:extLst>
              </a:tr>
            </a:tbl>
          </a:graphicData>
        </a:graphic>
      </p:graphicFrame>
      <p:sp>
        <p:nvSpPr>
          <p:cNvPr id="13" name="Fluxograma: Terminação 12">
            <a:extLst>
              <a:ext uri="{FF2B5EF4-FFF2-40B4-BE49-F238E27FC236}">
                <a16:creationId xmlns:a16="http://schemas.microsoft.com/office/drawing/2014/main" id="{0B0A3238-A7DC-4677-B6E9-6FF9459CFF50}"/>
              </a:ext>
            </a:extLst>
          </p:cNvPr>
          <p:cNvSpPr/>
          <p:nvPr/>
        </p:nvSpPr>
        <p:spPr>
          <a:xfrm>
            <a:off x="9064847" y="2351141"/>
            <a:ext cx="993930" cy="469047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Modal Contatos</a:t>
            </a:r>
          </a:p>
        </p:txBody>
      </p:sp>
      <p:sp>
        <p:nvSpPr>
          <p:cNvPr id="14" name="Fluxograma: Terminação 13">
            <a:extLst>
              <a:ext uri="{FF2B5EF4-FFF2-40B4-BE49-F238E27FC236}">
                <a16:creationId xmlns:a16="http://schemas.microsoft.com/office/drawing/2014/main" id="{1D19F8EE-FB6F-4F12-A773-6D6AB8264E0E}"/>
              </a:ext>
            </a:extLst>
          </p:cNvPr>
          <p:cNvSpPr/>
          <p:nvPr/>
        </p:nvSpPr>
        <p:spPr>
          <a:xfrm>
            <a:off x="191068" y="3429000"/>
            <a:ext cx="1937984" cy="477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Sair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C7406A6-2A34-451F-B5D4-BEB50AEB719D}"/>
              </a:ext>
            </a:extLst>
          </p:cNvPr>
          <p:cNvSpPr/>
          <p:nvPr/>
        </p:nvSpPr>
        <p:spPr>
          <a:xfrm>
            <a:off x="12224" y="218364"/>
            <a:ext cx="2210936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</a:rPr>
              <a:t>MENU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D1B4E96-916E-49FD-BA1C-FEA62FC15268}"/>
              </a:ext>
            </a:extLst>
          </p:cNvPr>
          <p:cNvSpPr/>
          <p:nvPr/>
        </p:nvSpPr>
        <p:spPr>
          <a:xfrm>
            <a:off x="2630189" y="887072"/>
            <a:ext cx="2074333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Parcelas Vencidas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4EAF8A8-721B-477D-A31C-4681E28FDBFC}"/>
              </a:ext>
            </a:extLst>
          </p:cNvPr>
          <p:cNvSpPr/>
          <p:nvPr/>
        </p:nvSpPr>
        <p:spPr>
          <a:xfrm>
            <a:off x="12214" y="6061880"/>
            <a:ext cx="2210936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</a:rPr>
              <a:t>Login: </a:t>
            </a:r>
            <a:r>
              <a:rPr lang="pt-BR" sz="1600" dirty="0" err="1">
                <a:solidFill>
                  <a:srgbClr val="FF0000"/>
                </a:solidFill>
              </a:rPr>
              <a:t>Lucas@micks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18" name="Fluxograma: Terminação 17">
            <a:extLst>
              <a:ext uri="{FF2B5EF4-FFF2-40B4-BE49-F238E27FC236}">
                <a16:creationId xmlns:a16="http://schemas.microsoft.com/office/drawing/2014/main" id="{3159FEAE-E3D2-49B3-A0D2-21F08D263973}"/>
              </a:ext>
            </a:extLst>
          </p:cNvPr>
          <p:cNvSpPr/>
          <p:nvPr/>
        </p:nvSpPr>
        <p:spPr>
          <a:xfrm>
            <a:off x="10116428" y="2351142"/>
            <a:ext cx="880004" cy="469047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Editar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742EADF-C201-4F8E-BBB9-15717E3D55B0}"/>
              </a:ext>
            </a:extLst>
          </p:cNvPr>
          <p:cNvSpPr/>
          <p:nvPr/>
        </p:nvSpPr>
        <p:spPr>
          <a:xfrm>
            <a:off x="9880977" y="1194174"/>
            <a:ext cx="1937983" cy="317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D09B707-CFA9-440C-8CDC-A0E4BBC3DD14}"/>
              </a:ext>
            </a:extLst>
          </p:cNvPr>
          <p:cNvSpPr/>
          <p:nvPr/>
        </p:nvSpPr>
        <p:spPr>
          <a:xfrm>
            <a:off x="8852968" y="1180526"/>
            <a:ext cx="1028015" cy="322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solidFill>
                  <a:schemeClr val="tx1"/>
                </a:solidFill>
              </a:rPr>
              <a:t>Pesquisar</a:t>
            </a:r>
          </a:p>
        </p:txBody>
      </p:sp>
      <p:sp>
        <p:nvSpPr>
          <p:cNvPr id="20" name="Fluxograma: Terminação 19">
            <a:extLst>
              <a:ext uri="{FF2B5EF4-FFF2-40B4-BE49-F238E27FC236}">
                <a16:creationId xmlns:a16="http://schemas.microsoft.com/office/drawing/2014/main" id="{421FB362-7BBE-42EF-84D0-F522654D06D8}"/>
              </a:ext>
            </a:extLst>
          </p:cNvPr>
          <p:cNvSpPr/>
          <p:nvPr/>
        </p:nvSpPr>
        <p:spPr>
          <a:xfrm>
            <a:off x="11026391" y="2351143"/>
            <a:ext cx="880004" cy="469047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Atend.</a:t>
            </a:r>
          </a:p>
        </p:txBody>
      </p:sp>
    </p:spTree>
    <p:extLst>
      <p:ext uri="{BB962C8B-B14F-4D97-AF65-F5344CB8AC3E}">
        <p14:creationId xmlns:p14="http://schemas.microsoft.com/office/powerpoint/2010/main" val="124003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15B27CF-E99A-445E-802A-6A10C3C083B6}"/>
              </a:ext>
            </a:extLst>
          </p:cNvPr>
          <p:cNvSpPr/>
          <p:nvPr/>
        </p:nvSpPr>
        <p:spPr>
          <a:xfrm>
            <a:off x="12213" y="0"/>
            <a:ext cx="2210937" cy="6858000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B8DBCB05-C6F9-41A1-8F2B-BECE37C18BB1}"/>
              </a:ext>
            </a:extLst>
          </p:cNvPr>
          <p:cNvSpPr/>
          <p:nvPr/>
        </p:nvSpPr>
        <p:spPr>
          <a:xfrm>
            <a:off x="191068" y="1378424"/>
            <a:ext cx="1937984" cy="47767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&gt;&gt;Atend. Cobranç &lt;&lt;</a:t>
            </a:r>
          </a:p>
        </p:txBody>
      </p:sp>
      <p:sp>
        <p:nvSpPr>
          <p:cNvPr id="7" name="Fluxograma: Terminação 6">
            <a:extLst>
              <a:ext uri="{FF2B5EF4-FFF2-40B4-BE49-F238E27FC236}">
                <a16:creationId xmlns:a16="http://schemas.microsoft.com/office/drawing/2014/main" id="{678DA1C8-8922-4E64-B1D2-0E5DE3F8769E}"/>
              </a:ext>
            </a:extLst>
          </p:cNvPr>
          <p:cNvSpPr/>
          <p:nvPr/>
        </p:nvSpPr>
        <p:spPr>
          <a:xfrm>
            <a:off x="175978" y="2050576"/>
            <a:ext cx="1937984" cy="477672"/>
          </a:xfrm>
          <a:prstGeom prst="flowChartTermina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Minhas Cobranç.</a:t>
            </a:r>
          </a:p>
        </p:txBody>
      </p: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07ECC7EF-266E-4376-BDED-24670B475DE5}"/>
              </a:ext>
            </a:extLst>
          </p:cNvPr>
          <p:cNvSpPr/>
          <p:nvPr/>
        </p:nvSpPr>
        <p:spPr>
          <a:xfrm>
            <a:off x="191068" y="2756848"/>
            <a:ext cx="1937984" cy="477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Relatórios*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2857D1-BC51-43A2-BDBB-FE4D44245078}"/>
              </a:ext>
            </a:extLst>
          </p:cNvPr>
          <p:cNvSpPr/>
          <p:nvPr/>
        </p:nvSpPr>
        <p:spPr>
          <a:xfrm>
            <a:off x="2470244" y="1620677"/>
            <a:ext cx="9627665" cy="4043149"/>
          </a:xfrm>
          <a:prstGeom prst="rect">
            <a:avLst/>
          </a:prstGeom>
          <a:effectLst>
            <a:outerShdw blurRad="838200" dist="12700" dir="8100000" sx="1000" sy="1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   </a:t>
            </a:r>
          </a:p>
        </p:txBody>
      </p: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AF06103E-4E76-427A-A69B-6D68A8217A40}"/>
              </a:ext>
            </a:extLst>
          </p:cNvPr>
          <p:cNvGraphicFramePr>
            <a:graphicFrameLocks noGrp="1"/>
          </p:cNvGraphicFramePr>
          <p:nvPr/>
        </p:nvGraphicFramePr>
        <p:xfrm>
          <a:off x="2630188" y="1862338"/>
          <a:ext cx="9370743" cy="1079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786">
                  <a:extLst>
                    <a:ext uri="{9D8B030D-6E8A-4147-A177-3AD203B41FA5}">
                      <a16:colId xmlns:a16="http://schemas.microsoft.com/office/drawing/2014/main" val="444578901"/>
                    </a:ext>
                  </a:extLst>
                </a:gridCol>
                <a:gridCol w="1957268">
                  <a:extLst>
                    <a:ext uri="{9D8B030D-6E8A-4147-A177-3AD203B41FA5}">
                      <a16:colId xmlns:a16="http://schemas.microsoft.com/office/drawing/2014/main" val="130660100"/>
                    </a:ext>
                  </a:extLst>
                </a:gridCol>
                <a:gridCol w="1815152">
                  <a:extLst>
                    <a:ext uri="{9D8B030D-6E8A-4147-A177-3AD203B41FA5}">
                      <a16:colId xmlns:a16="http://schemas.microsoft.com/office/drawing/2014/main" val="710649834"/>
                    </a:ext>
                  </a:extLst>
                </a:gridCol>
                <a:gridCol w="1214651">
                  <a:extLst>
                    <a:ext uri="{9D8B030D-6E8A-4147-A177-3AD203B41FA5}">
                      <a16:colId xmlns:a16="http://schemas.microsoft.com/office/drawing/2014/main" val="190831997"/>
                    </a:ext>
                  </a:extLst>
                </a:gridCol>
                <a:gridCol w="3129886">
                  <a:extLst>
                    <a:ext uri="{9D8B030D-6E8A-4147-A177-3AD203B41FA5}">
                      <a16:colId xmlns:a16="http://schemas.microsoft.com/office/drawing/2014/main" val="1739126057"/>
                    </a:ext>
                  </a:extLst>
                </a:gridCol>
              </a:tblGrid>
              <a:tr h="422892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>
                          <a:solidFill>
                            <a:schemeClr val="bg1"/>
                          </a:solidFill>
                        </a:rPr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Atendente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Tem Atend.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55475"/>
                  </a:ext>
                </a:extLst>
              </a:tr>
              <a:tr h="6564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JOILSON MARTINS DA PALMA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WALTER SAMARONE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618258"/>
                  </a:ext>
                </a:extLst>
              </a:tr>
            </a:tbl>
          </a:graphicData>
        </a:graphic>
      </p:graphicFrame>
      <p:sp>
        <p:nvSpPr>
          <p:cNvPr id="13" name="Fluxograma: Terminação 12">
            <a:extLst>
              <a:ext uri="{FF2B5EF4-FFF2-40B4-BE49-F238E27FC236}">
                <a16:creationId xmlns:a16="http://schemas.microsoft.com/office/drawing/2014/main" id="{0B0A3238-A7DC-4677-B6E9-6FF9459CFF50}"/>
              </a:ext>
            </a:extLst>
          </p:cNvPr>
          <p:cNvSpPr/>
          <p:nvPr/>
        </p:nvSpPr>
        <p:spPr>
          <a:xfrm>
            <a:off x="9064847" y="2351141"/>
            <a:ext cx="993930" cy="469047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Modal Contatos</a:t>
            </a:r>
          </a:p>
        </p:txBody>
      </p:sp>
      <p:sp>
        <p:nvSpPr>
          <p:cNvPr id="14" name="Fluxograma: Terminação 13">
            <a:extLst>
              <a:ext uri="{FF2B5EF4-FFF2-40B4-BE49-F238E27FC236}">
                <a16:creationId xmlns:a16="http://schemas.microsoft.com/office/drawing/2014/main" id="{1D19F8EE-FB6F-4F12-A773-6D6AB8264E0E}"/>
              </a:ext>
            </a:extLst>
          </p:cNvPr>
          <p:cNvSpPr/>
          <p:nvPr/>
        </p:nvSpPr>
        <p:spPr>
          <a:xfrm>
            <a:off x="191068" y="3429000"/>
            <a:ext cx="1937984" cy="477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Sair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C7406A6-2A34-451F-B5D4-BEB50AEB719D}"/>
              </a:ext>
            </a:extLst>
          </p:cNvPr>
          <p:cNvSpPr/>
          <p:nvPr/>
        </p:nvSpPr>
        <p:spPr>
          <a:xfrm>
            <a:off x="12224" y="218364"/>
            <a:ext cx="2210936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</a:rPr>
              <a:t>MENU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D1B4E96-916E-49FD-BA1C-FEA62FC15268}"/>
              </a:ext>
            </a:extLst>
          </p:cNvPr>
          <p:cNvSpPr/>
          <p:nvPr/>
        </p:nvSpPr>
        <p:spPr>
          <a:xfrm>
            <a:off x="2630189" y="887072"/>
            <a:ext cx="2074333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Parcelas Vencidas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4EAF8A8-721B-477D-A31C-4681E28FDBFC}"/>
              </a:ext>
            </a:extLst>
          </p:cNvPr>
          <p:cNvSpPr/>
          <p:nvPr/>
        </p:nvSpPr>
        <p:spPr>
          <a:xfrm>
            <a:off x="12214" y="6061880"/>
            <a:ext cx="2210936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</a:rPr>
              <a:t>Login: </a:t>
            </a:r>
            <a:r>
              <a:rPr lang="pt-BR" sz="1600" dirty="0" err="1">
                <a:solidFill>
                  <a:srgbClr val="FF0000"/>
                </a:solidFill>
              </a:rPr>
              <a:t>Lucas@micks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18" name="Fluxograma: Terminação 17">
            <a:extLst>
              <a:ext uri="{FF2B5EF4-FFF2-40B4-BE49-F238E27FC236}">
                <a16:creationId xmlns:a16="http://schemas.microsoft.com/office/drawing/2014/main" id="{3159FEAE-E3D2-49B3-A0D2-21F08D263973}"/>
              </a:ext>
            </a:extLst>
          </p:cNvPr>
          <p:cNvSpPr/>
          <p:nvPr/>
        </p:nvSpPr>
        <p:spPr>
          <a:xfrm>
            <a:off x="10116428" y="2351142"/>
            <a:ext cx="880004" cy="469047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Editar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742EADF-C201-4F8E-BBB9-15717E3D55B0}"/>
              </a:ext>
            </a:extLst>
          </p:cNvPr>
          <p:cNvSpPr/>
          <p:nvPr/>
        </p:nvSpPr>
        <p:spPr>
          <a:xfrm>
            <a:off x="9880977" y="1194174"/>
            <a:ext cx="1937983" cy="317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D09B707-CFA9-440C-8CDC-A0E4BBC3DD14}"/>
              </a:ext>
            </a:extLst>
          </p:cNvPr>
          <p:cNvSpPr/>
          <p:nvPr/>
        </p:nvSpPr>
        <p:spPr>
          <a:xfrm>
            <a:off x="8852968" y="1180526"/>
            <a:ext cx="1028015" cy="322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solidFill>
                  <a:schemeClr val="tx1"/>
                </a:solidFill>
              </a:rPr>
              <a:t>Pesquisar</a:t>
            </a:r>
          </a:p>
        </p:txBody>
      </p:sp>
      <p:sp>
        <p:nvSpPr>
          <p:cNvPr id="20" name="Fluxograma: Terminação 19">
            <a:extLst>
              <a:ext uri="{FF2B5EF4-FFF2-40B4-BE49-F238E27FC236}">
                <a16:creationId xmlns:a16="http://schemas.microsoft.com/office/drawing/2014/main" id="{421FB362-7BBE-42EF-84D0-F522654D06D8}"/>
              </a:ext>
            </a:extLst>
          </p:cNvPr>
          <p:cNvSpPr/>
          <p:nvPr/>
        </p:nvSpPr>
        <p:spPr>
          <a:xfrm>
            <a:off x="11026391" y="2351143"/>
            <a:ext cx="880004" cy="469047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Atend.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509B1B7-298E-4576-813A-3F82AF6BBCC8}"/>
              </a:ext>
            </a:extLst>
          </p:cNvPr>
          <p:cNvSpPr/>
          <p:nvPr/>
        </p:nvSpPr>
        <p:spPr>
          <a:xfrm>
            <a:off x="13832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B822854-3146-4450-9897-FD05B589A702}"/>
              </a:ext>
            </a:extLst>
          </p:cNvPr>
          <p:cNvSpPr/>
          <p:nvPr/>
        </p:nvSpPr>
        <p:spPr>
          <a:xfrm>
            <a:off x="3551000" y="1074427"/>
            <a:ext cx="5768809" cy="4848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BEEB9F0-ADF5-4F25-9506-EC5D51C25EE6}"/>
              </a:ext>
            </a:extLst>
          </p:cNvPr>
          <p:cNvSpPr/>
          <p:nvPr/>
        </p:nvSpPr>
        <p:spPr>
          <a:xfrm>
            <a:off x="3671248" y="1605413"/>
            <a:ext cx="5494695" cy="36251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7B13C2E-1388-4E9C-9167-11EC08853F61}"/>
              </a:ext>
            </a:extLst>
          </p:cNvPr>
          <p:cNvSpPr/>
          <p:nvPr/>
        </p:nvSpPr>
        <p:spPr>
          <a:xfrm>
            <a:off x="5035720" y="2334705"/>
            <a:ext cx="2893325" cy="4690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(77) 3451-3838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E8EEE33-411F-4C82-86DD-22809BA06CF1}"/>
              </a:ext>
            </a:extLst>
          </p:cNvPr>
          <p:cNvSpPr/>
          <p:nvPr/>
        </p:nvSpPr>
        <p:spPr>
          <a:xfrm>
            <a:off x="5035720" y="3261314"/>
            <a:ext cx="2890061" cy="4690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(77) 9 98802-3452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26886FD2-6FE8-4E1A-9C49-CCF6963E050F}"/>
              </a:ext>
            </a:extLst>
          </p:cNvPr>
          <p:cNvSpPr/>
          <p:nvPr/>
        </p:nvSpPr>
        <p:spPr>
          <a:xfrm>
            <a:off x="6439651" y="5367812"/>
            <a:ext cx="1134680" cy="433263"/>
          </a:xfrm>
          <a:prstGeom prst="round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ENVIAR SMS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928ADC27-DF2E-40CE-B881-7F5BFD827DC8}"/>
              </a:ext>
            </a:extLst>
          </p:cNvPr>
          <p:cNvSpPr/>
          <p:nvPr/>
        </p:nvSpPr>
        <p:spPr>
          <a:xfrm>
            <a:off x="7680907" y="5367812"/>
            <a:ext cx="1400539" cy="433263"/>
          </a:xfrm>
          <a:prstGeom prst="round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ENVIAR ZAP</a:t>
            </a:r>
          </a:p>
        </p:txBody>
      </p:sp>
      <p:sp>
        <p:nvSpPr>
          <p:cNvPr id="29" name="Sinal de Multiplicação 28">
            <a:extLst>
              <a:ext uri="{FF2B5EF4-FFF2-40B4-BE49-F238E27FC236}">
                <a16:creationId xmlns:a16="http://schemas.microsoft.com/office/drawing/2014/main" id="{C56F2BE5-BF56-49EA-8D1E-6F5886392C4B}"/>
              </a:ext>
            </a:extLst>
          </p:cNvPr>
          <p:cNvSpPr/>
          <p:nvPr/>
        </p:nvSpPr>
        <p:spPr>
          <a:xfrm>
            <a:off x="8852970" y="1172796"/>
            <a:ext cx="384824" cy="353123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B7441D2-7B80-4443-846E-A2AC0E963C37}"/>
              </a:ext>
            </a:extLst>
          </p:cNvPr>
          <p:cNvSpPr/>
          <p:nvPr/>
        </p:nvSpPr>
        <p:spPr>
          <a:xfrm>
            <a:off x="5068584" y="1914789"/>
            <a:ext cx="1489605" cy="36928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Telefone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8776FAE-550B-4605-8969-D076BD71FA78}"/>
              </a:ext>
            </a:extLst>
          </p:cNvPr>
          <p:cNvSpPr/>
          <p:nvPr/>
        </p:nvSpPr>
        <p:spPr>
          <a:xfrm>
            <a:off x="5051099" y="2890535"/>
            <a:ext cx="1489605" cy="36928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Celular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2E10E56-8C76-4CF6-BA80-A0A8F600FDF4}"/>
              </a:ext>
            </a:extLst>
          </p:cNvPr>
          <p:cNvSpPr/>
          <p:nvPr/>
        </p:nvSpPr>
        <p:spPr>
          <a:xfrm>
            <a:off x="3666036" y="1166435"/>
            <a:ext cx="1651106" cy="36928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Modal SMS/ZAP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ABD7FDD-6DB5-4ADE-A966-39362B503CB0}"/>
              </a:ext>
            </a:extLst>
          </p:cNvPr>
          <p:cNvSpPr/>
          <p:nvPr/>
        </p:nvSpPr>
        <p:spPr>
          <a:xfrm>
            <a:off x="7962220" y="1930709"/>
            <a:ext cx="1115218" cy="36928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WhatsApp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5CFF30E-687B-483D-A1E9-6BDAA72069C0}"/>
              </a:ext>
            </a:extLst>
          </p:cNvPr>
          <p:cNvSpPr/>
          <p:nvPr/>
        </p:nvSpPr>
        <p:spPr>
          <a:xfrm>
            <a:off x="3765302" y="1930709"/>
            <a:ext cx="1057381" cy="952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 Avatar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168E021E-17B8-4A8B-A9CD-1D938754CC78}"/>
              </a:ext>
            </a:extLst>
          </p:cNvPr>
          <p:cNvSpPr/>
          <p:nvPr/>
        </p:nvSpPr>
        <p:spPr>
          <a:xfrm>
            <a:off x="7973602" y="2904455"/>
            <a:ext cx="1151397" cy="36928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WhatsApp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8BD86FEC-C076-4BE3-90F4-10822E7665FD}"/>
              </a:ext>
            </a:extLst>
          </p:cNvPr>
          <p:cNvSpPr/>
          <p:nvPr/>
        </p:nvSpPr>
        <p:spPr>
          <a:xfrm>
            <a:off x="8033704" y="3261314"/>
            <a:ext cx="1057381" cy="469047"/>
          </a:xfrm>
          <a:prstGeom prst="rect">
            <a:avLst/>
          </a:prstGeom>
          <a:solidFill>
            <a:srgbClr val="00CC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sz="1400" b="1" dirty="0">
                <a:solidFill>
                  <a:schemeClr val="bg1"/>
                </a:solidFill>
              </a:rPr>
              <a:t>SIM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B039EC3-E03F-4259-9666-AC9EC8DE4633}"/>
              </a:ext>
            </a:extLst>
          </p:cNvPr>
          <p:cNvSpPr/>
          <p:nvPr/>
        </p:nvSpPr>
        <p:spPr>
          <a:xfrm>
            <a:off x="8040322" y="2340149"/>
            <a:ext cx="1057381" cy="469047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sz="1400" b="1" dirty="0">
                <a:solidFill>
                  <a:schemeClr val="bg1"/>
                </a:solidFill>
              </a:rPr>
              <a:t>NÃO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333B007-4A79-4885-A104-3E8FAF1A2BFE}"/>
              </a:ext>
            </a:extLst>
          </p:cNvPr>
          <p:cNvSpPr/>
          <p:nvPr/>
        </p:nvSpPr>
        <p:spPr>
          <a:xfrm>
            <a:off x="5025510" y="4108553"/>
            <a:ext cx="4051927" cy="10020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E3AAEFB-FF63-4DC7-93A3-4BF2B70ECE95}"/>
              </a:ext>
            </a:extLst>
          </p:cNvPr>
          <p:cNvSpPr/>
          <p:nvPr/>
        </p:nvSpPr>
        <p:spPr>
          <a:xfrm>
            <a:off x="5049367" y="3745625"/>
            <a:ext cx="1979230" cy="34177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Mensagem de Texto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839868BF-36AC-406D-94C5-93434D9A2D55}"/>
              </a:ext>
            </a:extLst>
          </p:cNvPr>
          <p:cNvSpPr/>
          <p:nvPr/>
        </p:nvSpPr>
        <p:spPr>
          <a:xfrm>
            <a:off x="3783208" y="3069082"/>
            <a:ext cx="1057381" cy="952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 Avatar</a:t>
            </a: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F727BFDD-77F7-47B0-AF3B-0255E7AC9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15" y="3125710"/>
            <a:ext cx="878649" cy="87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8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15B27CF-E99A-445E-802A-6A10C3C083B6}"/>
              </a:ext>
            </a:extLst>
          </p:cNvPr>
          <p:cNvSpPr/>
          <p:nvPr/>
        </p:nvSpPr>
        <p:spPr>
          <a:xfrm>
            <a:off x="12213" y="0"/>
            <a:ext cx="2210937" cy="6858000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B8DBCB05-C6F9-41A1-8F2B-BECE37C18BB1}"/>
              </a:ext>
            </a:extLst>
          </p:cNvPr>
          <p:cNvSpPr/>
          <p:nvPr/>
        </p:nvSpPr>
        <p:spPr>
          <a:xfrm>
            <a:off x="191068" y="1378424"/>
            <a:ext cx="1937984" cy="47767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&gt;&gt;Atend. Cobranç &lt;&lt;</a:t>
            </a:r>
          </a:p>
        </p:txBody>
      </p:sp>
      <p:sp>
        <p:nvSpPr>
          <p:cNvPr id="7" name="Fluxograma: Terminação 6">
            <a:extLst>
              <a:ext uri="{FF2B5EF4-FFF2-40B4-BE49-F238E27FC236}">
                <a16:creationId xmlns:a16="http://schemas.microsoft.com/office/drawing/2014/main" id="{678DA1C8-8922-4E64-B1D2-0E5DE3F8769E}"/>
              </a:ext>
            </a:extLst>
          </p:cNvPr>
          <p:cNvSpPr/>
          <p:nvPr/>
        </p:nvSpPr>
        <p:spPr>
          <a:xfrm>
            <a:off x="175978" y="2050576"/>
            <a:ext cx="1937984" cy="477672"/>
          </a:xfrm>
          <a:prstGeom prst="flowChartTermina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Minhas Cobranç.</a:t>
            </a:r>
          </a:p>
        </p:txBody>
      </p: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07ECC7EF-266E-4376-BDED-24670B475DE5}"/>
              </a:ext>
            </a:extLst>
          </p:cNvPr>
          <p:cNvSpPr/>
          <p:nvPr/>
        </p:nvSpPr>
        <p:spPr>
          <a:xfrm>
            <a:off x="191068" y="2756848"/>
            <a:ext cx="1937984" cy="477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Relatórios*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2857D1-BC51-43A2-BDBB-FE4D44245078}"/>
              </a:ext>
            </a:extLst>
          </p:cNvPr>
          <p:cNvSpPr/>
          <p:nvPr/>
        </p:nvSpPr>
        <p:spPr>
          <a:xfrm>
            <a:off x="2470244" y="1620677"/>
            <a:ext cx="9627665" cy="4043149"/>
          </a:xfrm>
          <a:prstGeom prst="rect">
            <a:avLst/>
          </a:prstGeom>
          <a:effectLst>
            <a:outerShdw blurRad="838200" dist="12700" dir="8100000" sx="1000" sy="1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   </a:t>
            </a:r>
          </a:p>
        </p:txBody>
      </p: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AF06103E-4E76-427A-A69B-6D68A8217A40}"/>
              </a:ext>
            </a:extLst>
          </p:cNvPr>
          <p:cNvGraphicFramePr>
            <a:graphicFrameLocks noGrp="1"/>
          </p:cNvGraphicFramePr>
          <p:nvPr/>
        </p:nvGraphicFramePr>
        <p:xfrm>
          <a:off x="2630188" y="1862338"/>
          <a:ext cx="9370743" cy="1079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786">
                  <a:extLst>
                    <a:ext uri="{9D8B030D-6E8A-4147-A177-3AD203B41FA5}">
                      <a16:colId xmlns:a16="http://schemas.microsoft.com/office/drawing/2014/main" val="444578901"/>
                    </a:ext>
                  </a:extLst>
                </a:gridCol>
                <a:gridCol w="1957268">
                  <a:extLst>
                    <a:ext uri="{9D8B030D-6E8A-4147-A177-3AD203B41FA5}">
                      <a16:colId xmlns:a16="http://schemas.microsoft.com/office/drawing/2014/main" val="130660100"/>
                    </a:ext>
                  </a:extLst>
                </a:gridCol>
                <a:gridCol w="1815152">
                  <a:extLst>
                    <a:ext uri="{9D8B030D-6E8A-4147-A177-3AD203B41FA5}">
                      <a16:colId xmlns:a16="http://schemas.microsoft.com/office/drawing/2014/main" val="710649834"/>
                    </a:ext>
                  </a:extLst>
                </a:gridCol>
                <a:gridCol w="1214651">
                  <a:extLst>
                    <a:ext uri="{9D8B030D-6E8A-4147-A177-3AD203B41FA5}">
                      <a16:colId xmlns:a16="http://schemas.microsoft.com/office/drawing/2014/main" val="190831997"/>
                    </a:ext>
                  </a:extLst>
                </a:gridCol>
                <a:gridCol w="3129886">
                  <a:extLst>
                    <a:ext uri="{9D8B030D-6E8A-4147-A177-3AD203B41FA5}">
                      <a16:colId xmlns:a16="http://schemas.microsoft.com/office/drawing/2014/main" val="1739126057"/>
                    </a:ext>
                  </a:extLst>
                </a:gridCol>
              </a:tblGrid>
              <a:tr h="422892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>
                          <a:solidFill>
                            <a:schemeClr val="bg1"/>
                          </a:solidFill>
                        </a:rPr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Atendente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Tem Atend.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55475"/>
                  </a:ext>
                </a:extLst>
              </a:tr>
              <a:tr h="6564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JOILSON MARTINS DA PALMA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WALTER SAMARONE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618258"/>
                  </a:ext>
                </a:extLst>
              </a:tr>
            </a:tbl>
          </a:graphicData>
        </a:graphic>
      </p:graphicFrame>
      <p:sp>
        <p:nvSpPr>
          <p:cNvPr id="13" name="Fluxograma: Terminação 12">
            <a:extLst>
              <a:ext uri="{FF2B5EF4-FFF2-40B4-BE49-F238E27FC236}">
                <a16:creationId xmlns:a16="http://schemas.microsoft.com/office/drawing/2014/main" id="{0B0A3238-A7DC-4677-B6E9-6FF9459CFF50}"/>
              </a:ext>
            </a:extLst>
          </p:cNvPr>
          <p:cNvSpPr/>
          <p:nvPr/>
        </p:nvSpPr>
        <p:spPr>
          <a:xfrm>
            <a:off x="9064847" y="2351141"/>
            <a:ext cx="993930" cy="469047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Modal Contatos</a:t>
            </a:r>
          </a:p>
        </p:txBody>
      </p:sp>
      <p:sp>
        <p:nvSpPr>
          <p:cNvPr id="14" name="Fluxograma: Terminação 13">
            <a:extLst>
              <a:ext uri="{FF2B5EF4-FFF2-40B4-BE49-F238E27FC236}">
                <a16:creationId xmlns:a16="http://schemas.microsoft.com/office/drawing/2014/main" id="{1D19F8EE-FB6F-4F12-A773-6D6AB8264E0E}"/>
              </a:ext>
            </a:extLst>
          </p:cNvPr>
          <p:cNvSpPr/>
          <p:nvPr/>
        </p:nvSpPr>
        <p:spPr>
          <a:xfrm>
            <a:off x="191068" y="3429000"/>
            <a:ext cx="1937984" cy="477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Sair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C7406A6-2A34-451F-B5D4-BEB50AEB719D}"/>
              </a:ext>
            </a:extLst>
          </p:cNvPr>
          <p:cNvSpPr/>
          <p:nvPr/>
        </p:nvSpPr>
        <p:spPr>
          <a:xfrm>
            <a:off x="12224" y="218364"/>
            <a:ext cx="2210936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</a:rPr>
              <a:t>MENU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D1B4E96-916E-49FD-BA1C-FEA62FC15268}"/>
              </a:ext>
            </a:extLst>
          </p:cNvPr>
          <p:cNvSpPr/>
          <p:nvPr/>
        </p:nvSpPr>
        <p:spPr>
          <a:xfrm>
            <a:off x="2630189" y="887072"/>
            <a:ext cx="2074333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Parcelas Vencidas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4EAF8A8-721B-477D-A31C-4681E28FDBFC}"/>
              </a:ext>
            </a:extLst>
          </p:cNvPr>
          <p:cNvSpPr/>
          <p:nvPr/>
        </p:nvSpPr>
        <p:spPr>
          <a:xfrm>
            <a:off x="12214" y="6061880"/>
            <a:ext cx="2210936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</a:rPr>
              <a:t>Login: </a:t>
            </a:r>
            <a:r>
              <a:rPr lang="pt-BR" sz="1600" dirty="0" err="1">
                <a:solidFill>
                  <a:srgbClr val="FF0000"/>
                </a:solidFill>
              </a:rPr>
              <a:t>Lucas@micks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18" name="Fluxograma: Terminação 17">
            <a:extLst>
              <a:ext uri="{FF2B5EF4-FFF2-40B4-BE49-F238E27FC236}">
                <a16:creationId xmlns:a16="http://schemas.microsoft.com/office/drawing/2014/main" id="{3159FEAE-E3D2-49B3-A0D2-21F08D263973}"/>
              </a:ext>
            </a:extLst>
          </p:cNvPr>
          <p:cNvSpPr/>
          <p:nvPr/>
        </p:nvSpPr>
        <p:spPr>
          <a:xfrm>
            <a:off x="10116428" y="2351142"/>
            <a:ext cx="880004" cy="469047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Editar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742EADF-C201-4F8E-BBB9-15717E3D55B0}"/>
              </a:ext>
            </a:extLst>
          </p:cNvPr>
          <p:cNvSpPr/>
          <p:nvPr/>
        </p:nvSpPr>
        <p:spPr>
          <a:xfrm>
            <a:off x="9880977" y="1194174"/>
            <a:ext cx="1937983" cy="317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D09B707-CFA9-440C-8CDC-A0E4BBC3DD14}"/>
              </a:ext>
            </a:extLst>
          </p:cNvPr>
          <p:cNvSpPr/>
          <p:nvPr/>
        </p:nvSpPr>
        <p:spPr>
          <a:xfrm>
            <a:off x="8852968" y="1180526"/>
            <a:ext cx="1028015" cy="322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solidFill>
                  <a:schemeClr val="tx1"/>
                </a:solidFill>
              </a:rPr>
              <a:t>Pesquisar</a:t>
            </a:r>
          </a:p>
        </p:txBody>
      </p:sp>
      <p:sp>
        <p:nvSpPr>
          <p:cNvPr id="20" name="Fluxograma: Terminação 19">
            <a:extLst>
              <a:ext uri="{FF2B5EF4-FFF2-40B4-BE49-F238E27FC236}">
                <a16:creationId xmlns:a16="http://schemas.microsoft.com/office/drawing/2014/main" id="{421FB362-7BBE-42EF-84D0-F522654D06D8}"/>
              </a:ext>
            </a:extLst>
          </p:cNvPr>
          <p:cNvSpPr/>
          <p:nvPr/>
        </p:nvSpPr>
        <p:spPr>
          <a:xfrm>
            <a:off x="11026391" y="2351143"/>
            <a:ext cx="880004" cy="469047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Atend.</a:t>
            </a:r>
          </a:p>
        </p:txBody>
      </p:sp>
    </p:spTree>
    <p:extLst>
      <p:ext uri="{BB962C8B-B14F-4D97-AF65-F5344CB8AC3E}">
        <p14:creationId xmlns:p14="http://schemas.microsoft.com/office/powerpoint/2010/main" val="4134724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695</Words>
  <Application>Microsoft Office PowerPoint</Application>
  <PresentationFormat>Widescreen</PresentationFormat>
  <Paragraphs>325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</dc:creator>
  <cp:lastModifiedBy>Lucas</cp:lastModifiedBy>
  <cp:revision>67</cp:revision>
  <dcterms:created xsi:type="dcterms:W3CDTF">2021-11-18T13:06:07Z</dcterms:created>
  <dcterms:modified xsi:type="dcterms:W3CDTF">2021-11-19T11:39:37Z</dcterms:modified>
</cp:coreProperties>
</file>