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53A6F-F951-4246-BB8D-38F5C7EB5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A93EE1-2FF8-4A27-81B6-6056FC00D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AE0F71-83BF-47DB-AB71-6BF3254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B34F3-3D23-4D03-99F6-BD192CE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090A2-70A1-46C0-B6DD-8A9DE9A4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9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4DA48-0095-4535-8E9B-C259D3B5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DCB97F-9224-4CB8-89A9-B3E6E0382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2FDFF-A5A0-4EFE-9097-D9CA346F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0B695-36FC-4B3B-981B-27916F46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4F76F-6442-42A5-94DB-5DA332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8C3B88-A4EA-4F9B-AAD2-918F5864F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4BBCB8-B23C-4AC9-A295-A962BAC6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5045A-A60E-4AB0-B052-A3AA2624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5F6E2B-C0D1-4950-936C-CC1E97AD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6FA38D-4767-43EC-9D92-BFE70B9B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BB8D5-2ABD-48DA-914B-5B6BC78A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726C3-8292-40ED-9554-F4BA72CC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FABA3-6012-4A11-8E09-A71AF31B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671F07-5AC5-4E43-B2BA-69BFFB2F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C6202-1D5F-43BC-A11E-69E7165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5E792-455E-4738-BC7D-FEF6EEC7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1BEE0-C1CD-402D-976F-F87987DB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28D61-8CF0-41CA-BCD0-1C40E0D3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CAD4A-B5EA-40CF-A742-992686B0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70FF2-408B-4F8F-8C00-29FDA727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5C869-C7B7-4C60-AAA5-D0F8EA06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12A01-1212-49FA-A580-4E17FFF5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BA29F-E5DE-44B9-AE7B-83685D20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93BF1-7C58-40A8-B070-D02EAA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4198D2-431F-442E-AEA4-57449BC4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ED40E9-0639-4DD5-86B9-44AA3AC7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57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1A7F7-9F86-495A-94C7-F0D46801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68E9F-70A3-401F-82AD-9FB15887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F53709-1780-4AEE-B0B9-16894173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4D143C-66D0-4A9D-A766-44CE83052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49920E-F56D-46EF-9704-24CBAFD87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3B6D1C-3576-4917-8E66-C376EBD6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633E07-A445-43C8-87E9-8833B5E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D381BA-C79F-48C2-98DD-E51A194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31DF6-77DF-4752-883F-1C2DF9ED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3FFB3A-81C1-4B32-B1E1-CF41AAA8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349142-94C3-4405-A23E-D49273E2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E6EF8C-55A1-4E2F-9A6D-FE13FBC2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E689EF-CAB0-4B3B-93C0-A39546DD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752701-538F-4A28-A392-78C4EFA9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6BCFAA-0040-4FBD-813F-5307D8D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3100F-E961-4937-8947-D3F9618F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AD062-7A47-458B-A124-7D0430EAF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80F100-3737-4417-82BA-81C053EB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75AD4C-CE1D-4241-B9BA-F31393F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46C13-C580-40D3-A93A-563FA2F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1D8C2-6E72-43F9-A2A6-ABFA78B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9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FEAC9-B2BB-4431-BDBE-02BFC744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EBB059-87E8-4EDC-9C75-67F68DD52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E71D22-6838-49BA-AD94-AB6574C0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FFFE1-0955-4B42-A2E9-276BE097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AA08F-1B0E-4A8B-BBB0-90DADBA0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E2DD90-9ADB-40C7-99F6-45052DBB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5B03C7-1C5B-4BEA-AECD-83439C59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C8175-C2AD-4E1F-ADEF-5F6F7ABC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0461F-03B7-45AA-8931-B2E3B279A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F1C5-98B8-4D95-9D6E-A476D30F4CBF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8773B-4549-4396-BD63-C8E78DC53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503CA-7CC9-4267-92F7-1C1A679FA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F2D4-9B8C-4C51-8343-99A159C1B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0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C34D-BF08-42A0-B690-BF3DB92A1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935D5-B534-4744-85FA-973FDBF9C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18DA01-473C-46BD-82D0-383832A7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45CBD4-B892-4239-A75A-7BF5F7A80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ta: Divisa 5">
            <a:extLst>
              <a:ext uri="{FF2B5EF4-FFF2-40B4-BE49-F238E27FC236}">
                <a16:creationId xmlns:a16="http://schemas.microsoft.com/office/drawing/2014/main" id="{2D22075A-5A39-44DF-88F0-7A4711FC45BF}"/>
              </a:ext>
            </a:extLst>
          </p:cNvPr>
          <p:cNvSpPr/>
          <p:nvPr/>
        </p:nvSpPr>
        <p:spPr>
          <a:xfrm>
            <a:off x="4717774" y="3538331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700E8E8D-9154-4ABF-8EF1-D13515D0091C}"/>
              </a:ext>
            </a:extLst>
          </p:cNvPr>
          <p:cNvSpPr/>
          <p:nvPr/>
        </p:nvSpPr>
        <p:spPr>
          <a:xfrm>
            <a:off x="4399722" y="3538330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BE366BE7-6C45-4ECE-AA6A-DC7DD5C6186D}"/>
              </a:ext>
            </a:extLst>
          </p:cNvPr>
          <p:cNvSpPr/>
          <p:nvPr/>
        </p:nvSpPr>
        <p:spPr>
          <a:xfrm rot="10800000">
            <a:off x="7407968" y="3538330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F2222EC8-BC8B-447E-A80E-6D639295EAE8}"/>
              </a:ext>
            </a:extLst>
          </p:cNvPr>
          <p:cNvSpPr/>
          <p:nvPr/>
        </p:nvSpPr>
        <p:spPr>
          <a:xfrm rot="10800000">
            <a:off x="7089916" y="3538329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A27F45A-76FA-40B6-B06E-2C882BC3C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5921" cy="6858001"/>
          </a:xfrm>
        </p:spPr>
      </p:pic>
    </p:spTree>
    <p:extLst>
      <p:ext uri="{BB962C8B-B14F-4D97-AF65-F5344CB8AC3E}">
        <p14:creationId xmlns:p14="http://schemas.microsoft.com/office/powerpoint/2010/main" val="20619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02467B-2CB6-4EE3-8EC7-3BA9225B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5A1E92CA-0AF7-47B8-8E30-06D82DDCF2D6}"/>
              </a:ext>
            </a:extLst>
          </p:cNvPr>
          <p:cNvSpPr/>
          <p:nvPr/>
        </p:nvSpPr>
        <p:spPr>
          <a:xfrm>
            <a:off x="4704522" y="4333462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F65905B7-2633-40CD-A05A-A95491498F4C}"/>
              </a:ext>
            </a:extLst>
          </p:cNvPr>
          <p:cNvSpPr/>
          <p:nvPr/>
        </p:nvSpPr>
        <p:spPr>
          <a:xfrm>
            <a:off x="4386470" y="4333461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D97E845B-203A-4BD1-B12C-23F6232582D6}"/>
              </a:ext>
            </a:extLst>
          </p:cNvPr>
          <p:cNvSpPr/>
          <p:nvPr/>
        </p:nvSpPr>
        <p:spPr>
          <a:xfrm rot="10800000">
            <a:off x="7394716" y="4333461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: Divisa 6">
            <a:extLst>
              <a:ext uri="{FF2B5EF4-FFF2-40B4-BE49-F238E27FC236}">
                <a16:creationId xmlns:a16="http://schemas.microsoft.com/office/drawing/2014/main" id="{672858BD-20C1-4CAB-98C8-8F4156351ECB}"/>
              </a:ext>
            </a:extLst>
          </p:cNvPr>
          <p:cNvSpPr/>
          <p:nvPr/>
        </p:nvSpPr>
        <p:spPr>
          <a:xfrm rot="10800000">
            <a:off x="7076664" y="4333460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66F4CE-5604-4994-882E-62FB483B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BAAD0C-C6BD-4BBD-B5EC-B983F1B2E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ED13F242-9347-4776-93AA-2DB1A9A1ECEA}"/>
              </a:ext>
            </a:extLst>
          </p:cNvPr>
          <p:cNvSpPr/>
          <p:nvPr/>
        </p:nvSpPr>
        <p:spPr>
          <a:xfrm>
            <a:off x="4717774" y="5168348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451CACF8-1907-4DDB-9C32-E33A33CCD939}"/>
              </a:ext>
            </a:extLst>
          </p:cNvPr>
          <p:cNvSpPr/>
          <p:nvPr/>
        </p:nvSpPr>
        <p:spPr>
          <a:xfrm>
            <a:off x="4399722" y="5168347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9DD0DC05-2FF9-4582-A8E7-00FC358AB2BB}"/>
              </a:ext>
            </a:extLst>
          </p:cNvPr>
          <p:cNvSpPr/>
          <p:nvPr/>
        </p:nvSpPr>
        <p:spPr>
          <a:xfrm rot="10800000">
            <a:off x="7407968" y="5168347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: Divisa 6">
            <a:extLst>
              <a:ext uri="{FF2B5EF4-FFF2-40B4-BE49-F238E27FC236}">
                <a16:creationId xmlns:a16="http://schemas.microsoft.com/office/drawing/2014/main" id="{723E3AF5-3EA1-4BFD-AF48-18734C66E858}"/>
              </a:ext>
            </a:extLst>
          </p:cNvPr>
          <p:cNvSpPr/>
          <p:nvPr/>
        </p:nvSpPr>
        <p:spPr>
          <a:xfrm rot="10800000">
            <a:off x="7089916" y="5168346"/>
            <a:ext cx="318052" cy="42772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97B794-7E05-46DB-B566-47ADA44C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6FF067-1F64-42BF-86F5-3D6FB6E5B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Noc-Lucas</dc:creator>
  <cp:lastModifiedBy>Noc-Lucas</cp:lastModifiedBy>
  <cp:revision>2</cp:revision>
  <dcterms:created xsi:type="dcterms:W3CDTF">2019-11-12T20:16:20Z</dcterms:created>
  <dcterms:modified xsi:type="dcterms:W3CDTF">2019-11-12T20:32:40Z</dcterms:modified>
</cp:coreProperties>
</file>