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A19B1-A87D-564F-792B-EDF391356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BF76AD-FD6F-B2EE-3DCB-8D752E007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96DAEB-197E-3F96-5602-644E89B8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32EF-BEA2-46AD-A088-7F5ADAF35960}" type="datetimeFigureOut">
              <a:rPr kumimoji="1" lang="ja-JP" altLang="en-US" smtClean="0"/>
              <a:t>2023/1/4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87138-7873-6507-8E6B-8E69EB47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7BC6FC-3C0F-00B0-E3F1-28404237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E6C-A1B3-48DF-91AD-84520880B2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21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BF5E2-577D-9534-7646-311B7BFA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26F551-4427-2B05-0C06-2777D2308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21CB4A-BFB3-C592-EB1F-367AE09C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32EF-BEA2-46AD-A088-7F5ADAF35960}" type="datetimeFigureOut">
              <a:rPr kumimoji="1" lang="ja-JP" altLang="en-US" smtClean="0"/>
              <a:t>2023/1/4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D402ED-E1D8-FB2A-26FB-EBEE608A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E539C5-D5D6-ECDA-BD26-F28DA0B4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E6C-A1B3-48DF-91AD-84520880B2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82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090475-5771-3991-91F3-7586DFBB6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C65D91-342E-B205-6589-DFC569F61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0F8A4D-FE34-6479-802A-342CAD4B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32EF-BEA2-46AD-A088-7F5ADAF35960}" type="datetimeFigureOut">
              <a:rPr kumimoji="1" lang="ja-JP" altLang="en-US" smtClean="0"/>
              <a:t>2023/1/4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03A1D1-0D2F-E9BA-22F5-759F510D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B35078-703F-1349-0A6C-5B238243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E6C-A1B3-48DF-91AD-84520880B2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6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83D07F-6E30-011D-4675-EBC9228D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CB595-C4F6-D090-FA87-0E2CC808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6F771-8FBA-3654-F50D-362E2929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32EF-BEA2-46AD-A088-7F5ADAF35960}" type="datetimeFigureOut">
              <a:rPr kumimoji="1" lang="ja-JP" altLang="en-US" smtClean="0"/>
              <a:t>2023/1/4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BE34F-D26C-0FF0-D9FC-7E078EB6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CC27F-FF99-0BF1-66C2-AEFE615B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E6C-A1B3-48DF-91AD-84520880B2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3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6E6FE-6B53-4026-383A-E1014251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A3C1D9-7B11-F4EF-217B-AADF83D12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707C0-025F-C047-9583-C9B92C71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32EF-BEA2-46AD-A088-7F5ADAF35960}" type="datetimeFigureOut">
              <a:rPr kumimoji="1" lang="ja-JP" altLang="en-US" smtClean="0"/>
              <a:t>2023/1/4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F432D-F462-CAD3-1404-C2BCCF48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F8BDD-EDD3-C07E-031D-79495498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E6C-A1B3-48DF-91AD-84520880B2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8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E7FD5-BA92-D191-D6B3-32B14165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6993-F6C3-083D-ED49-D2C91FEB7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E69A9D-61C1-713C-3F4D-496F7B2BF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8CC330-3A63-0F65-476E-BE0C3C9E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32EF-BEA2-46AD-A088-7F5ADAF35960}" type="datetimeFigureOut">
              <a:rPr kumimoji="1" lang="ja-JP" altLang="en-US" smtClean="0"/>
              <a:t>2023/1/4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A8978B-B0F4-F887-DCD7-D2D16A0E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833136-9D04-9533-0E83-2B5A73B4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E6C-A1B3-48DF-91AD-84520880B2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56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C784E-C280-5CE5-5E35-FA78CADF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3E4E34-D072-B6F8-2316-E0FF4FFB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71BF83-8A27-1CE7-C148-A5A820E37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14C26A-9490-7790-BFFC-BE9C247FA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4E3DD3-71E1-66CD-EA81-99BFFDCA3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8ABE0E-8440-4253-3E0F-6F240095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32EF-BEA2-46AD-A088-7F5ADAF35960}" type="datetimeFigureOut">
              <a:rPr kumimoji="1" lang="ja-JP" altLang="en-US" smtClean="0"/>
              <a:t>2023/1/4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652776-4E28-9479-F386-5FE5DFB2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27D70B-32ED-19E8-178A-D6883439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E6C-A1B3-48DF-91AD-84520880B2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4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6791B-20C6-948C-45E5-28AF9CA2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10F7FA-7658-0A60-524A-403ED6EB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32EF-BEA2-46AD-A088-7F5ADAF35960}" type="datetimeFigureOut">
              <a:rPr kumimoji="1" lang="ja-JP" altLang="en-US" smtClean="0"/>
              <a:t>2023/1/4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851DFD-176A-EA65-DB44-45493A52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58D7E8-38AC-7022-62EB-13CC809B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E6C-A1B3-48DF-91AD-84520880B2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68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9565C9-87C4-7FF5-9806-39ECC5C9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32EF-BEA2-46AD-A088-7F5ADAF35960}" type="datetimeFigureOut">
              <a:rPr kumimoji="1" lang="ja-JP" altLang="en-US" smtClean="0"/>
              <a:t>2023/1/4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89A2A7-9A12-8498-A173-B3D2DB05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F94018-0B09-73FC-5573-C4859AAA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E6C-A1B3-48DF-91AD-84520880B2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84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CD32B-BF69-3D4B-04C1-41245111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19D594-6089-7858-1FA1-915D8D06E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1BCD45-CB80-3C35-A92D-FBC990F6C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F072C-0A35-2144-A4E6-CC051D29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32EF-BEA2-46AD-A088-7F5ADAF35960}" type="datetimeFigureOut">
              <a:rPr kumimoji="1" lang="ja-JP" altLang="en-US" smtClean="0"/>
              <a:t>2023/1/4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012F01-7D06-090C-4CDF-A4D685AC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FE961C-1DE4-2A64-B69E-EF0C86A1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E6C-A1B3-48DF-91AD-84520880B2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47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46C9A-DDBD-2EEF-81FB-40AC7832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8F4B475-765F-F6E0-0E27-85B35B1EF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DEA972-560E-E07C-A6A0-1B8055591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267C4C-604D-8835-8799-A30F37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32EF-BEA2-46AD-A088-7F5ADAF35960}" type="datetimeFigureOut">
              <a:rPr kumimoji="1" lang="ja-JP" altLang="en-US" smtClean="0"/>
              <a:t>2023/1/4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4580B5-2AFE-BF97-0DF9-18106FD1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CFDC6A-6EE6-599E-0BC2-6D136144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4E6C-A1B3-48DF-91AD-84520880B2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20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153964-B6D4-09BA-55A7-BD0C4BEB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61BE7D-F9C6-0570-2704-AEBCA7C69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4DF123-BBD2-7B87-3A51-8DC96E667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232EF-BEA2-46AD-A088-7F5ADAF35960}" type="datetimeFigureOut">
              <a:rPr kumimoji="1" lang="ja-JP" altLang="en-US" smtClean="0"/>
              <a:t>2023/1/4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E9AEA-7F6F-10B1-D61C-EBBC88813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20711-B69A-70C1-6062-E2A7683C3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D4E6C-A1B3-48DF-91AD-84520880B2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0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EA0205A-8134-2AF0-B8E2-D60952346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"/>
          <a:stretch/>
        </p:blipFill>
        <p:spPr>
          <a:xfrm>
            <a:off x="1099440" y="1142681"/>
            <a:ext cx="9953747" cy="4572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24B6AD44-5F1D-6279-7CB1-4B09C59DF6C9}"/>
              </a:ext>
            </a:extLst>
          </p:cNvPr>
          <p:cNvSpPr/>
          <p:nvPr/>
        </p:nvSpPr>
        <p:spPr>
          <a:xfrm>
            <a:off x="10611897" y="1049717"/>
            <a:ext cx="485688" cy="48568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グラフィックス 13" descr="カーソル 単色塗りつぶし">
            <a:extLst>
              <a:ext uri="{FF2B5EF4-FFF2-40B4-BE49-F238E27FC236}">
                <a16:creationId xmlns:a16="http://schemas.microsoft.com/office/drawing/2014/main" id="{BB03CEE4-9C01-ADDF-8C8C-EC98A05C2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5051" y="2792605"/>
            <a:ext cx="533400" cy="533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グラフィックス 14" descr="カーソル 単色塗りつぶし">
            <a:extLst>
              <a:ext uri="{FF2B5EF4-FFF2-40B4-BE49-F238E27FC236}">
                <a16:creationId xmlns:a16="http://schemas.microsoft.com/office/drawing/2014/main" id="{F64028C2-BE14-F2CE-EC8E-933DD71D4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7825" y="1437752"/>
            <a:ext cx="533400" cy="533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グラフィックス 15" descr="カーソル 単色塗りつぶし">
            <a:extLst>
              <a:ext uri="{FF2B5EF4-FFF2-40B4-BE49-F238E27FC236}">
                <a16:creationId xmlns:a16="http://schemas.microsoft.com/office/drawing/2014/main" id="{DE4611D1-EC45-89FF-5031-5F9328C4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9712" y="5346578"/>
            <a:ext cx="533400" cy="533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CC46D29-8DF8-2E2E-29C4-DFB4C988837B}"/>
              </a:ext>
            </a:extLst>
          </p:cNvPr>
          <p:cNvSpPr/>
          <p:nvPr/>
        </p:nvSpPr>
        <p:spPr>
          <a:xfrm>
            <a:off x="3114989" y="5034224"/>
            <a:ext cx="4813160" cy="452176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AEDAE1-F152-4963-3DE9-AE300DB5753A}"/>
              </a:ext>
            </a:extLst>
          </p:cNvPr>
          <p:cNvSpPr txBox="1"/>
          <p:nvPr/>
        </p:nvSpPr>
        <p:spPr>
          <a:xfrm>
            <a:off x="7538841" y="1550563"/>
            <a:ext cx="3256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bg1">
                    <a:lumMod val="95000"/>
                  </a:schemeClr>
                </a:solidFill>
              </a:rPr>
              <a:t>Step1. </a:t>
            </a:r>
            <a:r>
              <a:rPr kumimoji="1" lang="ja-JP" altLang="en-US" sz="1400" b="1" u="sng" dirty="0">
                <a:solidFill>
                  <a:schemeClr val="bg1">
                    <a:lumMod val="95000"/>
                  </a:schemeClr>
                </a:solidFill>
              </a:rPr>
              <a:t>環境設定</a:t>
            </a:r>
            <a:r>
              <a:rPr kumimoji="1" lang="en-US" altLang="ja-JP" sz="1400" b="1" u="sng" dirty="0">
                <a:solidFill>
                  <a:schemeClr val="bg1">
                    <a:lumMod val="95000"/>
                  </a:schemeClr>
                </a:solidFill>
              </a:rPr>
              <a:t>(Preferences)</a:t>
            </a:r>
            <a:r>
              <a:rPr kumimoji="1" lang="ja-JP" altLang="en-US" sz="1400" b="1" u="sng" dirty="0">
                <a:solidFill>
                  <a:schemeClr val="bg1">
                    <a:lumMod val="95000"/>
                  </a:schemeClr>
                </a:solidFill>
              </a:rPr>
              <a:t>を開く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EFBA58E-A942-92F3-AAF4-D43ED2462731}"/>
              </a:ext>
            </a:extLst>
          </p:cNvPr>
          <p:cNvSpPr txBox="1"/>
          <p:nvPr/>
        </p:nvSpPr>
        <p:spPr>
          <a:xfrm>
            <a:off x="2898112" y="2938775"/>
            <a:ext cx="3050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bg1">
                    <a:lumMod val="95000"/>
                  </a:schemeClr>
                </a:solidFill>
              </a:rPr>
              <a:t>Step2. AWS Settings</a:t>
            </a:r>
            <a:r>
              <a:rPr lang="ja-JP" altLang="en-US" sz="1400" b="1" u="sng" dirty="0">
                <a:solidFill>
                  <a:schemeClr val="bg1">
                    <a:lumMod val="95000"/>
                  </a:schemeClr>
                </a:solidFill>
              </a:rPr>
              <a:t>の項目を選ぶ</a:t>
            </a:r>
            <a:endParaRPr kumimoji="1" lang="ja-JP" altLang="en-US" sz="1400" b="1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7C5A0C-5897-6565-A669-7FFFD2D7D52F}"/>
              </a:ext>
            </a:extLst>
          </p:cNvPr>
          <p:cNvSpPr txBox="1"/>
          <p:nvPr/>
        </p:nvSpPr>
        <p:spPr>
          <a:xfrm>
            <a:off x="5194067" y="4651416"/>
            <a:ext cx="5468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bg1">
                    <a:lumMod val="95000"/>
                  </a:schemeClr>
                </a:solidFill>
              </a:rPr>
              <a:t>Step3. AWS managed temporary credentials</a:t>
            </a:r>
            <a:r>
              <a:rPr kumimoji="1" lang="ja-JP" altLang="en-US" sz="1400" b="1" u="sng" dirty="0">
                <a:solidFill>
                  <a:schemeClr val="bg1">
                    <a:lumMod val="95000"/>
                  </a:schemeClr>
                </a:solidFill>
              </a:rPr>
              <a:t>機能を</a:t>
            </a:r>
            <a:r>
              <a:rPr kumimoji="1" lang="en-US" altLang="ja-JP" sz="1400" b="1" u="sng" dirty="0">
                <a:solidFill>
                  <a:schemeClr val="bg1">
                    <a:lumMod val="95000"/>
                  </a:schemeClr>
                </a:solidFill>
              </a:rPr>
              <a:t>OFF</a:t>
            </a:r>
            <a:r>
              <a:rPr kumimoji="1" lang="ja-JP" altLang="en-US" sz="1400" b="1" u="sng" dirty="0">
                <a:solidFill>
                  <a:schemeClr val="bg1">
                    <a:lumMod val="95000"/>
                  </a:schemeClr>
                </a:solidFill>
              </a:rPr>
              <a:t>にする</a:t>
            </a:r>
          </a:p>
        </p:txBody>
      </p:sp>
    </p:spTree>
    <p:extLst>
      <p:ext uri="{BB962C8B-B14F-4D97-AF65-F5344CB8AC3E}">
        <p14:creationId xmlns:p14="http://schemas.microsoft.com/office/powerpoint/2010/main" val="162516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松沢敏志 / MATSUZAWA，SATOSHI</dc:creator>
  <cp:lastModifiedBy>松沢敏志 / MATSUZAWA，SATOSHI</cp:lastModifiedBy>
  <cp:revision>2</cp:revision>
  <dcterms:created xsi:type="dcterms:W3CDTF">2023-01-04T02:10:10Z</dcterms:created>
  <dcterms:modified xsi:type="dcterms:W3CDTF">2023-01-04T02:20:59Z</dcterms:modified>
</cp:coreProperties>
</file>