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FFD5F3"/>
    <a:srgbClr val="FFCC99"/>
    <a:srgbClr val="F7FF89"/>
    <a:srgbClr val="85FF8B"/>
    <a:srgbClr val="FEB0E8"/>
    <a:srgbClr val="BE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7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87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3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84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0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47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5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0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04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B6327-F9A6-4E63-B1E9-56BC76741785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90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3DDCF0-E25A-1CAA-2CE8-4CF2A9AAC6A1}"/>
              </a:ext>
            </a:extLst>
          </p:cNvPr>
          <p:cNvSpPr/>
          <p:nvPr/>
        </p:nvSpPr>
        <p:spPr>
          <a:xfrm>
            <a:off x="810073" y="5615364"/>
            <a:ext cx="1440000" cy="58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App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7AA0D9-DDA1-CCC8-E5CE-9E07BD6445B3}"/>
              </a:ext>
            </a:extLst>
          </p:cNvPr>
          <p:cNvSpPr/>
          <p:nvPr/>
        </p:nvSpPr>
        <p:spPr>
          <a:xfrm>
            <a:off x="810073" y="4751925"/>
            <a:ext cx="1440000" cy="58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Main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6B0150-18B1-23E4-9EF0-CA49D33CF829}"/>
              </a:ext>
            </a:extLst>
          </p:cNvPr>
          <p:cNvSpPr/>
          <p:nvPr/>
        </p:nvSpPr>
        <p:spPr>
          <a:xfrm>
            <a:off x="3265291" y="4490364"/>
            <a:ext cx="7735709" cy="1784568"/>
          </a:xfrm>
          <a:prstGeom prst="rect">
            <a:avLst/>
          </a:prstGeom>
          <a:solidFill>
            <a:srgbClr val="BEF6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 err="1">
                <a:solidFill>
                  <a:srgbClr val="FF0000"/>
                </a:solidFill>
              </a:rPr>
              <a:t>CComCenter</a:t>
            </a:r>
            <a:r>
              <a:rPr kumimoji="1" lang="ja-JP" altLang="en-US" dirty="0">
                <a:solidFill>
                  <a:schemeClr val="tx1"/>
                </a:solidFill>
              </a:rPr>
              <a:t>（本システムに関する情報・処理を一括管理）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B8ECB4-5A16-36F3-35CF-B4345BD2F1ED}"/>
              </a:ext>
            </a:extLst>
          </p:cNvPr>
          <p:cNvSpPr/>
          <p:nvPr/>
        </p:nvSpPr>
        <p:spPr>
          <a:xfrm>
            <a:off x="6157218" y="4751925"/>
            <a:ext cx="4438782" cy="585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timeDtamp</a:t>
            </a:r>
            <a:r>
              <a:rPr kumimoji="1" lang="en-US" altLang="ja-JP" dirty="0">
                <a:solidFill>
                  <a:schemeClr val="tx1"/>
                </a:solidFill>
              </a:rPr>
              <a:t>[TIME_STAMP_VOL]</a:t>
            </a:r>
          </a:p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keyStat</a:t>
            </a:r>
            <a:r>
              <a:rPr kumimoji="1" lang="en-US" altLang="ja-JP" dirty="0">
                <a:solidFill>
                  <a:schemeClr val="tx1"/>
                </a:solidFill>
              </a:rPr>
              <a:t>[TIME_STAMP_VOL]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BAFC1F3-4558-91BD-8288-8F77691FDC70}"/>
              </a:ext>
            </a:extLst>
          </p:cNvPr>
          <p:cNvSpPr/>
          <p:nvPr/>
        </p:nvSpPr>
        <p:spPr>
          <a:xfrm>
            <a:off x="5413564" y="849714"/>
            <a:ext cx="5076218" cy="2700002"/>
          </a:xfrm>
          <a:prstGeom prst="rect">
            <a:avLst/>
          </a:prstGeom>
          <a:solidFill>
            <a:srgbClr val="FFD5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CToneGenerator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 (</a:t>
            </a:r>
            <a:r>
              <a:rPr kumimoji="1" lang="ja-JP" altLang="en-US" b="1" dirty="0">
                <a:solidFill>
                  <a:srgbClr val="00B050"/>
                </a:solidFill>
              </a:rPr>
              <a:t>リグ</a:t>
            </a:r>
            <a:r>
              <a:rPr kumimoji="1" lang="ja-JP" altLang="en-US" dirty="0">
                <a:solidFill>
                  <a:schemeClr val="tx1"/>
                </a:solidFill>
              </a:rPr>
              <a:t>に供給するための発振オブジェクト）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DC23AFB-4E3A-4AFD-7450-8D7A3CBA795D}"/>
              </a:ext>
            </a:extLst>
          </p:cNvPr>
          <p:cNvSpPr/>
          <p:nvPr/>
        </p:nvSpPr>
        <p:spPr>
          <a:xfrm>
            <a:off x="1530509" y="2131882"/>
            <a:ext cx="2720491" cy="527941"/>
          </a:xfrm>
          <a:prstGeom prst="rect">
            <a:avLst/>
          </a:prstGeom>
          <a:solidFill>
            <a:srgbClr val="85FF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CKeyHandler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kumimoji="1" lang="en-US" altLang="ja-JP" dirty="0">
                <a:solidFill>
                  <a:schemeClr val="tx1"/>
                </a:solidFill>
              </a:rPr>
              <a:t>USB</a:t>
            </a:r>
            <a:r>
              <a:rPr kumimoji="1" lang="ja-JP" altLang="en-US" dirty="0">
                <a:solidFill>
                  <a:schemeClr val="tx1"/>
                </a:solidFill>
              </a:rPr>
              <a:t>絡みのキー処理）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59F3042-28AB-8BE1-788C-B45BC59034D9}"/>
              </a:ext>
            </a:extLst>
          </p:cNvPr>
          <p:cNvSpPr/>
          <p:nvPr/>
        </p:nvSpPr>
        <p:spPr>
          <a:xfrm>
            <a:off x="1551000" y="819000"/>
            <a:ext cx="2720491" cy="527941"/>
          </a:xfrm>
          <a:prstGeom prst="rect">
            <a:avLst/>
          </a:prstGeom>
          <a:solidFill>
            <a:srgbClr val="85FF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CSendReveiveController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（送受信切替を処理）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55CADB-3B8E-91CA-1FDA-C9B1ED7F463E}"/>
              </a:ext>
            </a:extLst>
          </p:cNvPr>
          <p:cNvSpPr/>
          <p:nvPr/>
        </p:nvSpPr>
        <p:spPr>
          <a:xfrm>
            <a:off x="1551001" y="3517109"/>
            <a:ext cx="2720491" cy="527941"/>
          </a:xfrm>
          <a:prstGeom prst="rect">
            <a:avLst/>
          </a:prstGeom>
          <a:solidFill>
            <a:srgbClr val="85FF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CUIController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kumimoji="1" lang="en-US" altLang="ja-JP" dirty="0">
                <a:solidFill>
                  <a:schemeClr val="tx1"/>
                </a:solidFill>
              </a:rPr>
              <a:t>UI</a:t>
            </a:r>
            <a:r>
              <a:rPr kumimoji="1" lang="ja-JP" altLang="en-US" dirty="0">
                <a:solidFill>
                  <a:schemeClr val="tx1"/>
                </a:solidFill>
              </a:rPr>
              <a:t>を処理）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218D47A-924F-9695-3772-CC2CA67BCE00}"/>
              </a:ext>
            </a:extLst>
          </p:cNvPr>
          <p:cNvSpPr/>
          <p:nvPr/>
        </p:nvSpPr>
        <p:spPr>
          <a:xfrm>
            <a:off x="5924782" y="1445651"/>
            <a:ext cx="5076218" cy="2700002"/>
          </a:xfrm>
          <a:prstGeom prst="rect">
            <a:avLst/>
          </a:prstGeom>
          <a:solidFill>
            <a:srgbClr val="FFD5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CToneGenerator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　</a:t>
            </a:r>
            <a:r>
              <a:rPr kumimoji="1" lang="en-US" altLang="ja-JP" dirty="0">
                <a:solidFill>
                  <a:srgbClr val="FF0000"/>
                </a:solidFill>
              </a:rPr>
              <a:t> (PC</a:t>
            </a:r>
            <a:r>
              <a:rPr kumimoji="1" lang="ja-JP" altLang="en-US" dirty="0">
                <a:solidFill>
                  <a:srgbClr val="FF0000"/>
                </a:solidFill>
              </a:rPr>
              <a:t>に供給するための発振オブジェクト）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54C39B5-8B84-F70A-F0E3-1892C31D35C5}"/>
              </a:ext>
            </a:extLst>
          </p:cNvPr>
          <p:cNvSpPr/>
          <p:nvPr/>
        </p:nvSpPr>
        <p:spPr>
          <a:xfrm>
            <a:off x="6299173" y="2043932"/>
            <a:ext cx="4575746" cy="1964487"/>
          </a:xfrm>
          <a:prstGeom prst="rect">
            <a:avLst/>
          </a:prstGeom>
          <a:solidFill>
            <a:srgbClr val="F7FF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CTGSupporter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(Tone Generator Supporter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Thread)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F75E8C1-FD05-283E-6343-551334ABB113}"/>
              </a:ext>
            </a:extLst>
          </p:cNvPr>
          <p:cNvSpPr/>
          <p:nvPr/>
        </p:nvSpPr>
        <p:spPr>
          <a:xfrm>
            <a:off x="6824109" y="2675013"/>
            <a:ext cx="3105000" cy="65445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Anonymous Thread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（実時間発振用スレッド）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37B23F8-5512-709F-1DAE-BB73E1CE9286}"/>
              </a:ext>
            </a:extLst>
          </p:cNvPr>
          <p:cNvSpPr/>
          <p:nvPr/>
        </p:nvSpPr>
        <p:spPr>
          <a:xfrm>
            <a:off x="6824109" y="3361558"/>
            <a:ext cx="3105000" cy="531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WAVE</a:t>
            </a:r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BUFFER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lang="en-US" altLang="ja-JP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byteBufferToneOn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6E01F39-D774-7B8A-13E5-C5864A697EAB}"/>
              </a:ext>
            </a:extLst>
          </p:cNvPr>
          <p:cNvSpPr/>
          <p:nvPr/>
        </p:nvSpPr>
        <p:spPr>
          <a:xfrm>
            <a:off x="6170754" y="5444153"/>
            <a:ext cx="4429035" cy="434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Data Accessor / misc. memory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6CE1D067-A4FE-3E65-8E17-1B66589A5D15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H="1">
            <a:off x="3265291" y="3781080"/>
            <a:ext cx="1006201" cy="1601568"/>
          </a:xfrm>
          <a:prstGeom prst="bentConnector5">
            <a:avLst>
              <a:gd name="adj1" fmla="val -22719"/>
              <a:gd name="adj2" fmla="val 30384"/>
              <a:gd name="adj3" fmla="val 14475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13A6FA4D-C674-B28F-30D1-7E95A9B83971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4251000" y="2395853"/>
            <a:ext cx="1906218" cy="2648572"/>
          </a:xfrm>
          <a:prstGeom prst="bentConnector3">
            <a:avLst>
              <a:gd name="adj1" fmla="val 2335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837E48D0-790C-BCD9-70DB-E569589CB90F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6416167" y="2791483"/>
            <a:ext cx="419004" cy="3501880"/>
          </a:xfrm>
          <a:prstGeom prst="bentConnector2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87D8A9C1-67B6-CE7A-8760-DF45E3E9F62F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2948136" y="2406327"/>
            <a:ext cx="3249949" cy="603238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CCE0404D-F261-4208-E7A9-B5132A7FFA98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867282" y="2199715"/>
            <a:ext cx="546282" cy="1093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539854B-F526-3E92-EFB8-B29677AE890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867282" y="2795652"/>
            <a:ext cx="10575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2A93044-1058-B12F-04EB-5592CC5AA4D0}"/>
              </a:ext>
            </a:extLst>
          </p:cNvPr>
          <p:cNvCxnSpPr>
            <a:cxnSpLocks/>
          </p:cNvCxnSpPr>
          <p:nvPr/>
        </p:nvCxnSpPr>
        <p:spPr>
          <a:xfrm>
            <a:off x="2824536" y="5184000"/>
            <a:ext cx="3346218" cy="0"/>
          </a:xfrm>
          <a:prstGeom prst="line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D3B0416-AE88-3B57-3965-836A930C1A0A}"/>
              </a:ext>
            </a:extLst>
          </p:cNvPr>
          <p:cNvSpPr txBox="1"/>
          <p:nvPr/>
        </p:nvSpPr>
        <p:spPr>
          <a:xfrm>
            <a:off x="72842" y="5184000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7C96FFA-F77A-2A07-DD93-933491482CF9}"/>
              </a:ext>
            </a:extLst>
          </p:cNvPr>
          <p:cNvSpPr txBox="1"/>
          <p:nvPr/>
        </p:nvSpPr>
        <p:spPr>
          <a:xfrm>
            <a:off x="72842" y="6168712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5A7CD97-F309-FCC3-E94E-611565D6EE1A}"/>
              </a:ext>
            </a:extLst>
          </p:cNvPr>
          <p:cNvSpPr txBox="1"/>
          <p:nvPr/>
        </p:nvSpPr>
        <p:spPr>
          <a:xfrm>
            <a:off x="190755" y="818382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FECB252-8093-05AA-46F8-B60C5C3DA749}"/>
              </a:ext>
            </a:extLst>
          </p:cNvPr>
          <p:cNvSpPr txBox="1"/>
          <p:nvPr/>
        </p:nvSpPr>
        <p:spPr>
          <a:xfrm>
            <a:off x="190755" y="2043932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53F0FC0-D489-FCF5-8D8B-1ADE281AE12B}"/>
              </a:ext>
            </a:extLst>
          </p:cNvPr>
          <p:cNvSpPr txBox="1"/>
          <p:nvPr/>
        </p:nvSpPr>
        <p:spPr>
          <a:xfrm>
            <a:off x="11226000" y="144000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ABB9424-1CAA-301E-A7A0-977D6048D050}"/>
              </a:ext>
            </a:extLst>
          </p:cNvPr>
          <p:cNvSpPr txBox="1"/>
          <p:nvPr/>
        </p:nvSpPr>
        <p:spPr>
          <a:xfrm>
            <a:off x="155191" y="3586705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98649F5-9126-0D15-FF73-513894380959}"/>
              </a:ext>
            </a:extLst>
          </p:cNvPr>
          <p:cNvSpPr txBox="1"/>
          <p:nvPr/>
        </p:nvSpPr>
        <p:spPr>
          <a:xfrm>
            <a:off x="11226000" y="1202006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C20FDDA-2C82-4A66-9908-6C6F19587DC1}"/>
              </a:ext>
            </a:extLst>
          </p:cNvPr>
          <p:cNvSpPr txBox="1"/>
          <p:nvPr/>
        </p:nvSpPr>
        <p:spPr>
          <a:xfrm>
            <a:off x="11249310" y="4077991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75BA879-A13F-F01F-11C5-A7B54FC02853}"/>
              </a:ext>
            </a:extLst>
          </p:cNvPr>
          <p:cNvSpPr txBox="1"/>
          <p:nvPr/>
        </p:nvSpPr>
        <p:spPr>
          <a:xfrm>
            <a:off x="11226000" y="5110780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7867604-C7DC-47A2-17F2-F29E3C227FB5}"/>
              </a:ext>
            </a:extLst>
          </p:cNvPr>
          <p:cNvSpPr txBox="1"/>
          <p:nvPr/>
        </p:nvSpPr>
        <p:spPr>
          <a:xfrm>
            <a:off x="11249310" y="2746570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14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F7E6E4B-F706-0BCE-781A-17CEE3AF8840}"/>
              </a:ext>
            </a:extLst>
          </p:cNvPr>
          <p:cNvSpPr txBox="1"/>
          <p:nvPr/>
        </p:nvSpPr>
        <p:spPr>
          <a:xfrm>
            <a:off x="11226000" y="1904089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13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F7AB9EA-17E8-DCE3-3D6E-3476CAB29BE5}"/>
              </a:ext>
            </a:extLst>
          </p:cNvPr>
          <p:cNvSpPr txBox="1"/>
          <p:nvPr/>
        </p:nvSpPr>
        <p:spPr>
          <a:xfrm>
            <a:off x="11226000" y="5814000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72C49C85-1B31-C77C-C3C6-E204FE5CFF36}"/>
              </a:ext>
            </a:extLst>
          </p:cNvPr>
          <p:cNvSpPr/>
          <p:nvPr/>
        </p:nvSpPr>
        <p:spPr>
          <a:xfrm>
            <a:off x="637309" y="870480"/>
            <a:ext cx="914400" cy="375861"/>
          </a:xfrm>
          <a:custGeom>
            <a:avLst/>
            <a:gdLst>
              <a:gd name="connsiteX0" fmla="*/ 0 w 914400"/>
              <a:gd name="connsiteY0" fmla="*/ 163993 h 375861"/>
              <a:gd name="connsiteX1" fmla="*/ 267855 w 914400"/>
              <a:gd name="connsiteY1" fmla="*/ 6975 h 375861"/>
              <a:gd name="connsiteX2" fmla="*/ 572655 w 914400"/>
              <a:gd name="connsiteY2" fmla="*/ 367193 h 375861"/>
              <a:gd name="connsiteX3" fmla="*/ 914400 w 914400"/>
              <a:gd name="connsiteY3" fmla="*/ 228647 h 3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375861">
                <a:moveTo>
                  <a:pt x="0" y="163993"/>
                </a:moveTo>
                <a:cubicBezTo>
                  <a:pt x="86206" y="68550"/>
                  <a:pt x="172413" y="-26892"/>
                  <a:pt x="267855" y="6975"/>
                </a:cubicBezTo>
                <a:cubicBezTo>
                  <a:pt x="363297" y="40842"/>
                  <a:pt x="464898" y="330248"/>
                  <a:pt x="572655" y="367193"/>
                </a:cubicBezTo>
                <a:cubicBezTo>
                  <a:pt x="680412" y="404138"/>
                  <a:pt x="797406" y="316392"/>
                  <a:pt x="914400" y="22864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フリーフォーム: 図形 74">
            <a:extLst>
              <a:ext uri="{FF2B5EF4-FFF2-40B4-BE49-F238E27FC236}">
                <a16:creationId xmlns:a16="http://schemas.microsoft.com/office/drawing/2014/main" id="{82E9A548-F8AA-B21A-01DE-772F690B2181}"/>
              </a:ext>
            </a:extLst>
          </p:cNvPr>
          <p:cNvSpPr/>
          <p:nvPr/>
        </p:nvSpPr>
        <p:spPr>
          <a:xfrm>
            <a:off x="640755" y="2206165"/>
            <a:ext cx="914400" cy="375861"/>
          </a:xfrm>
          <a:custGeom>
            <a:avLst/>
            <a:gdLst>
              <a:gd name="connsiteX0" fmla="*/ 0 w 914400"/>
              <a:gd name="connsiteY0" fmla="*/ 163993 h 375861"/>
              <a:gd name="connsiteX1" fmla="*/ 267855 w 914400"/>
              <a:gd name="connsiteY1" fmla="*/ 6975 h 375861"/>
              <a:gd name="connsiteX2" fmla="*/ 572655 w 914400"/>
              <a:gd name="connsiteY2" fmla="*/ 367193 h 375861"/>
              <a:gd name="connsiteX3" fmla="*/ 914400 w 914400"/>
              <a:gd name="connsiteY3" fmla="*/ 228647 h 3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375861">
                <a:moveTo>
                  <a:pt x="0" y="163993"/>
                </a:moveTo>
                <a:cubicBezTo>
                  <a:pt x="86206" y="68550"/>
                  <a:pt x="172413" y="-26892"/>
                  <a:pt x="267855" y="6975"/>
                </a:cubicBezTo>
                <a:cubicBezTo>
                  <a:pt x="363297" y="40842"/>
                  <a:pt x="464898" y="330248"/>
                  <a:pt x="572655" y="367193"/>
                </a:cubicBezTo>
                <a:cubicBezTo>
                  <a:pt x="680412" y="404138"/>
                  <a:pt x="797406" y="316392"/>
                  <a:pt x="914400" y="22864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0922606E-8917-78C3-19BE-1D1484910322}"/>
              </a:ext>
            </a:extLst>
          </p:cNvPr>
          <p:cNvSpPr/>
          <p:nvPr/>
        </p:nvSpPr>
        <p:spPr>
          <a:xfrm>
            <a:off x="652009" y="3649487"/>
            <a:ext cx="914400" cy="375861"/>
          </a:xfrm>
          <a:custGeom>
            <a:avLst/>
            <a:gdLst>
              <a:gd name="connsiteX0" fmla="*/ 0 w 914400"/>
              <a:gd name="connsiteY0" fmla="*/ 163993 h 375861"/>
              <a:gd name="connsiteX1" fmla="*/ 267855 w 914400"/>
              <a:gd name="connsiteY1" fmla="*/ 6975 h 375861"/>
              <a:gd name="connsiteX2" fmla="*/ 572655 w 914400"/>
              <a:gd name="connsiteY2" fmla="*/ 367193 h 375861"/>
              <a:gd name="connsiteX3" fmla="*/ 914400 w 914400"/>
              <a:gd name="connsiteY3" fmla="*/ 228647 h 3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375861">
                <a:moveTo>
                  <a:pt x="0" y="163993"/>
                </a:moveTo>
                <a:cubicBezTo>
                  <a:pt x="86206" y="68550"/>
                  <a:pt x="172413" y="-26892"/>
                  <a:pt x="267855" y="6975"/>
                </a:cubicBezTo>
                <a:cubicBezTo>
                  <a:pt x="363297" y="40842"/>
                  <a:pt x="464898" y="330248"/>
                  <a:pt x="572655" y="367193"/>
                </a:cubicBezTo>
                <a:cubicBezTo>
                  <a:pt x="680412" y="404138"/>
                  <a:pt x="797406" y="316392"/>
                  <a:pt x="914400" y="22864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: 図形 76">
            <a:extLst>
              <a:ext uri="{FF2B5EF4-FFF2-40B4-BE49-F238E27FC236}">
                <a16:creationId xmlns:a16="http://schemas.microsoft.com/office/drawing/2014/main" id="{0FE37E3F-6CE5-E093-981F-B83B347623C1}"/>
              </a:ext>
            </a:extLst>
          </p:cNvPr>
          <p:cNvSpPr/>
          <p:nvPr/>
        </p:nvSpPr>
        <p:spPr>
          <a:xfrm>
            <a:off x="424873" y="4941455"/>
            <a:ext cx="378691" cy="471054"/>
          </a:xfrm>
          <a:custGeom>
            <a:avLst/>
            <a:gdLst>
              <a:gd name="connsiteX0" fmla="*/ 0 w 378691"/>
              <a:gd name="connsiteY0" fmla="*/ 471054 h 471054"/>
              <a:gd name="connsiteX1" fmla="*/ 193963 w 378691"/>
              <a:gd name="connsiteY1" fmla="*/ 286327 h 471054"/>
              <a:gd name="connsiteX2" fmla="*/ 55418 w 378691"/>
              <a:gd name="connsiteY2" fmla="*/ 110836 h 471054"/>
              <a:gd name="connsiteX3" fmla="*/ 378691 w 378691"/>
              <a:gd name="connsiteY3" fmla="*/ 0 h 47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691" h="471054">
                <a:moveTo>
                  <a:pt x="0" y="471054"/>
                </a:moveTo>
                <a:cubicBezTo>
                  <a:pt x="92363" y="408708"/>
                  <a:pt x="184727" y="346363"/>
                  <a:pt x="193963" y="286327"/>
                </a:cubicBezTo>
                <a:cubicBezTo>
                  <a:pt x="203199" y="226291"/>
                  <a:pt x="24630" y="158557"/>
                  <a:pt x="55418" y="110836"/>
                </a:cubicBezTo>
                <a:cubicBezTo>
                  <a:pt x="86206" y="63115"/>
                  <a:pt x="232448" y="31557"/>
                  <a:pt x="378691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3D9465C4-90CE-6C4F-CFD4-12D877D12212}"/>
              </a:ext>
            </a:extLst>
          </p:cNvPr>
          <p:cNvSpPr/>
          <p:nvPr/>
        </p:nvSpPr>
        <p:spPr>
          <a:xfrm>
            <a:off x="424873" y="5949765"/>
            <a:ext cx="378691" cy="471054"/>
          </a:xfrm>
          <a:custGeom>
            <a:avLst/>
            <a:gdLst>
              <a:gd name="connsiteX0" fmla="*/ 0 w 378691"/>
              <a:gd name="connsiteY0" fmla="*/ 471054 h 471054"/>
              <a:gd name="connsiteX1" fmla="*/ 193963 w 378691"/>
              <a:gd name="connsiteY1" fmla="*/ 286327 h 471054"/>
              <a:gd name="connsiteX2" fmla="*/ 55418 w 378691"/>
              <a:gd name="connsiteY2" fmla="*/ 110836 h 471054"/>
              <a:gd name="connsiteX3" fmla="*/ 378691 w 378691"/>
              <a:gd name="connsiteY3" fmla="*/ 0 h 47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691" h="471054">
                <a:moveTo>
                  <a:pt x="0" y="471054"/>
                </a:moveTo>
                <a:cubicBezTo>
                  <a:pt x="92363" y="408708"/>
                  <a:pt x="184727" y="346363"/>
                  <a:pt x="193963" y="286327"/>
                </a:cubicBezTo>
                <a:cubicBezTo>
                  <a:pt x="203199" y="226291"/>
                  <a:pt x="24630" y="158557"/>
                  <a:pt x="55418" y="110836"/>
                </a:cubicBezTo>
                <a:cubicBezTo>
                  <a:pt x="86206" y="63115"/>
                  <a:pt x="232448" y="31557"/>
                  <a:pt x="378691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5EAC1323-0587-BE77-2CB8-C6B9C4C26F14}"/>
              </a:ext>
            </a:extLst>
          </p:cNvPr>
          <p:cNvSpPr/>
          <p:nvPr/>
        </p:nvSpPr>
        <p:spPr>
          <a:xfrm>
            <a:off x="10492509" y="397164"/>
            <a:ext cx="1209964" cy="646545"/>
          </a:xfrm>
          <a:custGeom>
            <a:avLst/>
            <a:gdLst>
              <a:gd name="connsiteX0" fmla="*/ 0 w 1209964"/>
              <a:gd name="connsiteY0" fmla="*/ 646545 h 646545"/>
              <a:gd name="connsiteX1" fmla="*/ 738909 w 1209964"/>
              <a:gd name="connsiteY1" fmla="*/ 489527 h 646545"/>
              <a:gd name="connsiteX2" fmla="*/ 517236 w 1209964"/>
              <a:gd name="connsiteY2" fmla="*/ 193963 h 646545"/>
              <a:gd name="connsiteX3" fmla="*/ 1209964 w 1209964"/>
              <a:gd name="connsiteY3" fmla="*/ 0 h 64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964" h="646545">
                <a:moveTo>
                  <a:pt x="0" y="646545"/>
                </a:moveTo>
                <a:cubicBezTo>
                  <a:pt x="326351" y="605751"/>
                  <a:pt x="652703" y="564957"/>
                  <a:pt x="738909" y="489527"/>
                </a:cubicBezTo>
                <a:cubicBezTo>
                  <a:pt x="825115" y="414097"/>
                  <a:pt x="438727" y="275551"/>
                  <a:pt x="517236" y="193963"/>
                </a:cubicBezTo>
                <a:cubicBezTo>
                  <a:pt x="595745" y="112375"/>
                  <a:pt x="902854" y="56187"/>
                  <a:pt x="120996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A77F2DDC-99DC-8186-96DE-402B8F652336}"/>
              </a:ext>
            </a:extLst>
          </p:cNvPr>
          <p:cNvSpPr/>
          <p:nvPr/>
        </p:nvSpPr>
        <p:spPr>
          <a:xfrm>
            <a:off x="11009745" y="1477818"/>
            <a:ext cx="729673" cy="323273"/>
          </a:xfrm>
          <a:custGeom>
            <a:avLst/>
            <a:gdLst>
              <a:gd name="connsiteX0" fmla="*/ 0 w 729673"/>
              <a:gd name="connsiteY0" fmla="*/ 323273 h 323273"/>
              <a:gd name="connsiteX1" fmla="*/ 489528 w 729673"/>
              <a:gd name="connsiteY1" fmla="*/ 203200 h 323273"/>
              <a:gd name="connsiteX2" fmla="*/ 415637 w 729673"/>
              <a:gd name="connsiteY2" fmla="*/ 36946 h 323273"/>
              <a:gd name="connsiteX3" fmla="*/ 729673 w 729673"/>
              <a:gd name="connsiteY3" fmla="*/ 0 h 32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673" h="323273">
                <a:moveTo>
                  <a:pt x="0" y="323273"/>
                </a:moveTo>
                <a:cubicBezTo>
                  <a:pt x="210127" y="287097"/>
                  <a:pt x="420255" y="250921"/>
                  <a:pt x="489528" y="203200"/>
                </a:cubicBezTo>
                <a:cubicBezTo>
                  <a:pt x="558801" y="155479"/>
                  <a:pt x="375613" y="70813"/>
                  <a:pt x="415637" y="36946"/>
                </a:cubicBezTo>
                <a:cubicBezTo>
                  <a:pt x="455661" y="3079"/>
                  <a:pt x="592667" y="1539"/>
                  <a:pt x="72967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D424A1D-4B17-45E5-8F6B-A0648461C529}"/>
              </a:ext>
            </a:extLst>
          </p:cNvPr>
          <p:cNvSpPr txBox="1"/>
          <p:nvPr/>
        </p:nvSpPr>
        <p:spPr>
          <a:xfrm>
            <a:off x="11246907" y="3370092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0D7397EF-499F-C05F-98D2-4F2BFE042EB2}"/>
              </a:ext>
            </a:extLst>
          </p:cNvPr>
          <p:cNvSpPr/>
          <p:nvPr/>
        </p:nvSpPr>
        <p:spPr>
          <a:xfrm>
            <a:off x="11000509" y="4313382"/>
            <a:ext cx="757382" cy="461818"/>
          </a:xfrm>
          <a:custGeom>
            <a:avLst/>
            <a:gdLst>
              <a:gd name="connsiteX0" fmla="*/ 0 w 757382"/>
              <a:gd name="connsiteY0" fmla="*/ 461818 h 461818"/>
              <a:gd name="connsiteX1" fmla="*/ 332509 w 757382"/>
              <a:gd name="connsiteY1" fmla="*/ 212436 h 461818"/>
              <a:gd name="connsiteX2" fmla="*/ 314036 w 757382"/>
              <a:gd name="connsiteY2" fmla="*/ 55418 h 461818"/>
              <a:gd name="connsiteX3" fmla="*/ 757382 w 757382"/>
              <a:gd name="connsiteY3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382" h="461818">
                <a:moveTo>
                  <a:pt x="0" y="461818"/>
                </a:moveTo>
                <a:cubicBezTo>
                  <a:pt x="140085" y="370993"/>
                  <a:pt x="280170" y="280169"/>
                  <a:pt x="332509" y="212436"/>
                </a:cubicBezTo>
                <a:cubicBezTo>
                  <a:pt x="384848" y="144703"/>
                  <a:pt x="243224" y="90824"/>
                  <a:pt x="314036" y="55418"/>
                </a:cubicBezTo>
                <a:cubicBezTo>
                  <a:pt x="384848" y="20012"/>
                  <a:pt x="571115" y="10006"/>
                  <a:pt x="757382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2470CE37-5837-56BC-7C23-827621130712}"/>
              </a:ext>
            </a:extLst>
          </p:cNvPr>
          <p:cNvSpPr/>
          <p:nvPr/>
        </p:nvSpPr>
        <p:spPr>
          <a:xfrm>
            <a:off x="10584873" y="4955430"/>
            <a:ext cx="1034472" cy="337006"/>
          </a:xfrm>
          <a:custGeom>
            <a:avLst/>
            <a:gdLst>
              <a:gd name="connsiteX0" fmla="*/ 0 w 1034472"/>
              <a:gd name="connsiteY0" fmla="*/ 4497 h 337006"/>
              <a:gd name="connsiteX1" fmla="*/ 591127 w 1034472"/>
              <a:gd name="connsiteY1" fmla="*/ 32206 h 337006"/>
              <a:gd name="connsiteX2" fmla="*/ 544945 w 1034472"/>
              <a:gd name="connsiteY2" fmla="*/ 244643 h 337006"/>
              <a:gd name="connsiteX3" fmla="*/ 1034472 w 1034472"/>
              <a:gd name="connsiteY3" fmla="*/ 337006 h 33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472" h="337006">
                <a:moveTo>
                  <a:pt x="0" y="4497"/>
                </a:moveTo>
                <a:cubicBezTo>
                  <a:pt x="250151" y="-1661"/>
                  <a:pt x="500303" y="-7818"/>
                  <a:pt x="591127" y="32206"/>
                </a:cubicBezTo>
                <a:cubicBezTo>
                  <a:pt x="681951" y="72230"/>
                  <a:pt x="471054" y="193843"/>
                  <a:pt x="544945" y="244643"/>
                </a:cubicBezTo>
                <a:cubicBezTo>
                  <a:pt x="618836" y="295443"/>
                  <a:pt x="826654" y="316224"/>
                  <a:pt x="1034472" y="3370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B0E30DC2-FEF0-A843-D070-9D20903F4E53}"/>
              </a:ext>
            </a:extLst>
          </p:cNvPr>
          <p:cNvSpPr/>
          <p:nvPr/>
        </p:nvSpPr>
        <p:spPr>
          <a:xfrm>
            <a:off x="10612582" y="5628219"/>
            <a:ext cx="1034472" cy="337006"/>
          </a:xfrm>
          <a:custGeom>
            <a:avLst/>
            <a:gdLst>
              <a:gd name="connsiteX0" fmla="*/ 0 w 1034472"/>
              <a:gd name="connsiteY0" fmla="*/ 4497 h 337006"/>
              <a:gd name="connsiteX1" fmla="*/ 591127 w 1034472"/>
              <a:gd name="connsiteY1" fmla="*/ 32206 h 337006"/>
              <a:gd name="connsiteX2" fmla="*/ 544945 w 1034472"/>
              <a:gd name="connsiteY2" fmla="*/ 244643 h 337006"/>
              <a:gd name="connsiteX3" fmla="*/ 1034472 w 1034472"/>
              <a:gd name="connsiteY3" fmla="*/ 337006 h 33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472" h="337006">
                <a:moveTo>
                  <a:pt x="0" y="4497"/>
                </a:moveTo>
                <a:cubicBezTo>
                  <a:pt x="250151" y="-1661"/>
                  <a:pt x="500303" y="-7818"/>
                  <a:pt x="591127" y="32206"/>
                </a:cubicBezTo>
                <a:cubicBezTo>
                  <a:pt x="681951" y="72230"/>
                  <a:pt x="471054" y="193843"/>
                  <a:pt x="544945" y="244643"/>
                </a:cubicBezTo>
                <a:cubicBezTo>
                  <a:pt x="618836" y="295443"/>
                  <a:pt x="826654" y="316224"/>
                  <a:pt x="1034472" y="3370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69BC6377-8298-45E8-632F-9581E1624A7B}"/>
              </a:ext>
            </a:extLst>
          </p:cNvPr>
          <p:cNvSpPr/>
          <p:nvPr/>
        </p:nvSpPr>
        <p:spPr>
          <a:xfrm>
            <a:off x="10871200" y="2179782"/>
            <a:ext cx="766618" cy="378691"/>
          </a:xfrm>
          <a:custGeom>
            <a:avLst/>
            <a:gdLst>
              <a:gd name="connsiteX0" fmla="*/ 0 w 766618"/>
              <a:gd name="connsiteY0" fmla="*/ 378691 h 378691"/>
              <a:gd name="connsiteX1" fmla="*/ 600364 w 766618"/>
              <a:gd name="connsiteY1" fmla="*/ 249382 h 378691"/>
              <a:gd name="connsiteX2" fmla="*/ 452582 w 766618"/>
              <a:gd name="connsiteY2" fmla="*/ 83127 h 378691"/>
              <a:gd name="connsiteX3" fmla="*/ 766618 w 766618"/>
              <a:gd name="connsiteY3" fmla="*/ 0 h 37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618" h="378691">
                <a:moveTo>
                  <a:pt x="0" y="378691"/>
                </a:moveTo>
                <a:cubicBezTo>
                  <a:pt x="262467" y="338667"/>
                  <a:pt x="524934" y="298643"/>
                  <a:pt x="600364" y="249382"/>
                </a:cubicBezTo>
                <a:cubicBezTo>
                  <a:pt x="675794" y="200121"/>
                  <a:pt x="424873" y="124691"/>
                  <a:pt x="452582" y="83127"/>
                </a:cubicBezTo>
                <a:cubicBezTo>
                  <a:pt x="480291" y="41563"/>
                  <a:pt x="623454" y="20781"/>
                  <a:pt x="766618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FFDB2D73-E1D0-BAA4-B8B8-5B3D549FA6F0}"/>
              </a:ext>
            </a:extLst>
          </p:cNvPr>
          <p:cNvSpPr/>
          <p:nvPr/>
        </p:nvSpPr>
        <p:spPr>
          <a:xfrm>
            <a:off x="9929091" y="2899657"/>
            <a:ext cx="1690254" cy="266135"/>
          </a:xfrm>
          <a:custGeom>
            <a:avLst/>
            <a:gdLst>
              <a:gd name="connsiteX0" fmla="*/ 0 w 1690254"/>
              <a:gd name="connsiteY0" fmla="*/ 203761 h 266135"/>
              <a:gd name="connsiteX1" fmla="*/ 581891 w 1690254"/>
              <a:gd name="connsiteY1" fmla="*/ 561 h 266135"/>
              <a:gd name="connsiteX2" fmla="*/ 1348509 w 1690254"/>
              <a:gd name="connsiteY2" fmla="*/ 259179 h 266135"/>
              <a:gd name="connsiteX3" fmla="*/ 1690254 w 1690254"/>
              <a:gd name="connsiteY3" fmla="*/ 166816 h 2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254" h="266135">
                <a:moveTo>
                  <a:pt x="0" y="203761"/>
                </a:moveTo>
                <a:cubicBezTo>
                  <a:pt x="178569" y="97543"/>
                  <a:pt x="357139" y="-8675"/>
                  <a:pt x="581891" y="561"/>
                </a:cubicBezTo>
                <a:cubicBezTo>
                  <a:pt x="806643" y="9797"/>
                  <a:pt x="1163782" y="231470"/>
                  <a:pt x="1348509" y="259179"/>
                </a:cubicBezTo>
                <a:cubicBezTo>
                  <a:pt x="1533236" y="286888"/>
                  <a:pt x="1611745" y="226852"/>
                  <a:pt x="1690254" y="16681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4EEE18A7-5169-253E-A50B-6C70D3D779A3}"/>
              </a:ext>
            </a:extLst>
          </p:cNvPr>
          <p:cNvSpPr/>
          <p:nvPr/>
        </p:nvSpPr>
        <p:spPr>
          <a:xfrm>
            <a:off x="9924992" y="3475542"/>
            <a:ext cx="1690254" cy="266135"/>
          </a:xfrm>
          <a:custGeom>
            <a:avLst/>
            <a:gdLst>
              <a:gd name="connsiteX0" fmla="*/ 0 w 1690254"/>
              <a:gd name="connsiteY0" fmla="*/ 203761 h 266135"/>
              <a:gd name="connsiteX1" fmla="*/ 581891 w 1690254"/>
              <a:gd name="connsiteY1" fmla="*/ 561 h 266135"/>
              <a:gd name="connsiteX2" fmla="*/ 1348509 w 1690254"/>
              <a:gd name="connsiteY2" fmla="*/ 259179 h 266135"/>
              <a:gd name="connsiteX3" fmla="*/ 1690254 w 1690254"/>
              <a:gd name="connsiteY3" fmla="*/ 166816 h 2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254" h="266135">
                <a:moveTo>
                  <a:pt x="0" y="203761"/>
                </a:moveTo>
                <a:cubicBezTo>
                  <a:pt x="178569" y="97543"/>
                  <a:pt x="357139" y="-8675"/>
                  <a:pt x="581891" y="561"/>
                </a:cubicBezTo>
                <a:cubicBezTo>
                  <a:pt x="806643" y="9797"/>
                  <a:pt x="1163782" y="231470"/>
                  <a:pt x="1348509" y="259179"/>
                </a:cubicBezTo>
                <a:cubicBezTo>
                  <a:pt x="1533236" y="286888"/>
                  <a:pt x="1611745" y="226852"/>
                  <a:pt x="1690254" y="16681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919B81-01A2-BD8C-3AFF-7EB5844505A4}"/>
              </a:ext>
            </a:extLst>
          </p:cNvPr>
          <p:cNvSpPr txBox="1"/>
          <p:nvPr/>
        </p:nvSpPr>
        <p:spPr>
          <a:xfrm>
            <a:off x="803564" y="144000"/>
            <a:ext cx="439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F2A</a:t>
            </a:r>
            <a:r>
              <a:rPr kumimoji="1" lang="ja-JP" altLang="en-US" dirty="0"/>
              <a:t>のオブジェクト構成</a:t>
            </a:r>
          </a:p>
        </p:txBody>
      </p:sp>
    </p:spTree>
    <p:extLst>
      <p:ext uri="{BB962C8B-B14F-4D97-AF65-F5344CB8AC3E}">
        <p14:creationId xmlns:p14="http://schemas.microsoft.com/office/powerpoint/2010/main" val="55953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22E13BE-C8F9-6489-3B37-D2DD37D712EF}"/>
              </a:ext>
            </a:extLst>
          </p:cNvPr>
          <p:cNvSpPr/>
          <p:nvPr/>
        </p:nvSpPr>
        <p:spPr>
          <a:xfrm>
            <a:off x="336000" y="376069"/>
            <a:ext cx="6615000" cy="5317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WAVE</a:t>
            </a:r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BUFFER</a:t>
            </a:r>
            <a:r>
              <a:rPr kumimoji="1" lang="ja-JP" altLang="en-US" dirty="0">
                <a:solidFill>
                  <a:schemeClr val="tx1"/>
                </a:solidFill>
              </a:rPr>
              <a:t>となる、</a:t>
            </a:r>
            <a:r>
              <a:rPr lang="en-US" altLang="ja-JP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byteBufferToneOn</a:t>
            </a:r>
            <a:r>
              <a:rPr lang="ja-JP" alt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の構成・動作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9A06AD8-2E46-CB0E-0D9C-32B98E340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88827"/>
              </p:ext>
            </p:extLst>
          </p:nvPr>
        </p:nvGraphicFramePr>
        <p:xfrm>
          <a:off x="1101000" y="1539000"/>
          <a:ext cx="10395000" cy="427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9500">
                  <a:extLst>
                    <a:ext uri="{9D8B030D-6E8A-4147-A177-3AD203B41FA5}">
                      <a16:colId xmlns:a16="http://schemas.microsoft.com/office/drawing/2014/main" val="3726335712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3404715808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1386236171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1860384356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3734779952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396812615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575828728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4109951683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1544694530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700075240"/>
                    </a:ext>
                  </a:extLst>
                </a:gridCol>
              </a:tblGrid>
              <a:tr h="53437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N-4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N-3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N-2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N-1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265835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87985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6030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773091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70112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M-3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285350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M-2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059941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M-1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162933"/>
                  </a:ext>
                </a:extLst>
              </a:tr>
            </a:tbl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2ECB2F3-6135-055A-76C9-334E6EFEDE4C}"/>
              </a:ext>
            </a:extLst>
          </p:cNvPr>
          <p:cNvCxnSpPr/>
          <p:nvPr/>
        </p:nvCxnSpPr>
        <p:spPr>
          <a:xfrm>
            <a:off x="2811000" y="2259000"/>
            <a:ext cx="792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A06E5B5-838F-44E1-BF7B-ABFE1B716F8A}"/>
              </a:ext>
            </a:extLst>
          </p:cNvPr>
          <p:cNvCxnSpPr>
            <a:cxnSpLocks/>
          </p:cNvCxnSpPr>
          <p:nvPr/>
        </p:nvCxnSpPr>
        <p:spPr>
          <a:xfrm flipH="1">
            <a:off x="2811000" y="2349000"/>
            <a:ext cx="8010000" cy="449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3308F6B-B8DC-0AEA-4CF5-3FA3B725DC73}"/>
              </a:ext>
            </a:extLst>
          </p:cNvPr>
          <p:cNvCxnSpPr/>
          <p:nvPr/>
        </p:nvCxnSpPr>
        <p:spPr>
          <a:xfrm flipV="1">
            <a:off x="2811000" y="2843997"/>
            <a:ext cx="8010000" cy="450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F38CE72-26CA-21A2-535B-1D453985BC7A}"/>
              </a:ext>
            </a:extLst>
          </p:cNvPr>
          <p:cNvCxnSpPr>
            <a:cxnSpLocks/>
          </p:cNvCxnSpPr>
          <p:nvPr/>
        </p:nvCxnSpPr>
        <p:spPr>
          <a:xfrm flipH="1">
            <a:off x="2811000" y="2979001"/>
            <a:ext cx="8010000" cy="404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7D84F91-58E3-EB15-F51E-93EF3CF4AF7D}"/>
              </a:ext>
            </a:extLst>
          </p:cNvPr>
          <p:cNvCxnSpPr/>
          <p:nvPr/>
        </p:nvCxnSpPr>
        <p:spPr>
          <a:xfrm>
            <a:off x="2721000" y="5454000"/>
            <a:ext cx="801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223C9912-A781-7BCE-233E-1A857F153910}"/>
              </a:ext>
            </a:extLst>
          </p:cNvPr>
          <p:cNvSpPr/>
          <p:nvPr/>
        </p:nvSpPr>
        <p:spPr>
          <a:xfrm>
            <a:off x="2718938" y="5509600"/>
            <a:ext cx="8155807" cy="703903"/>
          </a:xfrm>
          <a:custGeom>
            <a:avLst/>
            <a:gdLst>
              <a:gd name="connsiteX0" fmla="*/ 8155807 w 8155807"/>
              <a:gd name="connsiteY0" fmla="*/ 0 h 703903"/>
              <a:gd name="connsiteX1" fmla="*/ 7721698 w 8155807"/>
              <a:gd name="connsiteY1" fmla="*/ 526473 h 703903"/>
              <a:gd name="connsiteX2" fmla="*/ 7019735 w 8155807"/>
              <a:gd name="connsiteY2" fmla="*/ 683491 h 703903"/>
              <a:gd name="connsiteX3" fmla="*/ 6428607 w 8155807"/>
              <a:gd name="connsiteY3" fmla="*/ 701964 h 703903"/>
              <a:gd name="connsiteX4" fmla="*/ 1117698 w 8155807"/>
              <a:gd name="connsiteY4" fmla="*/ 701964 h 703903"/>
              <a:gd name="connsiteX5" fmla="*/ 184826 w 8155807"/>
              <a:gd name="connsiteY5" fmla="*/ 628073 h 703903"/>
              <a:gd name="connsiteX6" fmla="*/ 98 w 8155807"/>
              <a:gd name="connsiteY6" fmla="*/ 147782 h 70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5807" h="703903">
                <a:moveTo>
                  <a:pt x="8155807" y="0"/>
                </a:moveTo>
                <a:cubicBezTo>
                  <a:pt x="8033425" y="206279"/>
                  <a:pt x="7911043" y="412558"/>
                  <a:pt x="7721698" y="526473"/>
                </a:cubicBezTo>
                <a:cubicBezTo>
                  <a:pt x="7532353" y="640388"/>
                  <a:pt x="7235250" y="654243"/>
                  <a:pt x="7019735" y="683491"/>
                </a:cubicBezTo>
                <a:cubicBezTo>
                  <a:pt x="6804220" y="712739"/>
                  <a:pt x="6428607" y="701964"/>
                  <a:pt x="6428607" y="701964"/>
                </a:cubicBezTo>
                <a:lnTo>
                  <a:pt x="1117698" y="701964"/>
                </a:lnTo>
                <a:cubicBezTo>
                  <a:pt x="77068" y="689649"/>
                  <a:pt x="371093" y="720437"/>
                  <a:pt x="184826" y="628073"/>
                </a:cubicBezTo>
                <a:cubicBezTo>
                  <a:pt x="-1441" y="535709"/>
                  <a:pt x="-672" y="341745"/>
                  <a:pt x="98" y="1477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F00F864-8BCD-7842-0243-8E40559BCD99}"/>
              </a:ext>
            </a:extLst>
          </p:cNvPr>
          <p:cNvCxnSpPr/>
          <p:nvPr/>
        </p:nvCxnSpPr>
        <p:spPr>
          <a:xfrm flipH="1">
            <a:off x="2718938" y="4959000"/>
            <a:ext cx="7877062" cy="40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7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431</TotalTime>
  <Words>159</Words>
  <Application>Microsoft Office PowerPoint</Application>
  <PresentationFormat>ワイド画面</PresentationFormat>
  <Paragraphs>68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ゴシック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忠則 原田</dc:creator>
  <cp:lastModifiedBy>忠則 原田</cp:lastModifiedBy>
  <cp:revision>11</cp:revision>
  <dcterms:created xsi:type="dcterms:W3CDTF">2024-10-07T03:44:59Z</dcterms:created>
  <dcterms:modified xsi:type="dcterms:W3CDTF">2024-10-08T01:36:49Z</dcterms:modified>
</cp:coreProperties>
</file>