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F3"/>
    <a:srgbClr val="FFCC99"/>
    <a:srgbClr val="85FF8B"/>
    <a:srgbClr val="B4C7E7"/>
    <a:srgbClr val="F7FF89"/>
    <a:srgbClr val="FEB0E8"/>
    <a:srgbClr val="BE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howGuides="1">
      <p:cViewPr varScale="1">
        <p:scale>
          <a:sx n="101" d="100"/>
          <a:sy n="101" d="100"/>
        </p:scale>
        <p:origin x="13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87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8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0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7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5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67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0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04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6327-F9A6-4E63-B1E9-56BC76741785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0825-A0D6-4815-AA5A-F6BCB7F44D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0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3DDCF0-E25A-1CAA-2CE8-4CF2A9AAC6A1}"/>
              </a:ext>
            </a:extLst>
          </p:cNvPr>
          <p:cNvSpPr/>
          <p:nvPr/>
        </p:nvSpPr>
        <p:spPr>
          <a:xfrm>
            <a:off x="810073" y="5615364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57AA0D9-DDA1-CCC8-E5CE-9E07BD6445B3}"/>
              </a:ext>
            </a:extLst>
          </p:cNvPr>
          <p:cNvSpPr/>
          <p:nvPr/>
        </p:nvSpPr>
        <p:spPr>
          <a:xfrm>
            <a:off x="810073" y="4751925"/>
            <a:ext cx="1440000" cy="58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Main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6B0150-18B1-23E4-9EF0-CA49D33CF829}"/>
              </a:ext>
            </a:extLst>
          </p:cNvPr>
          <p:cNvSpPr/>
          <p:nvPr/>
        </p:nvSpPr>
        <p:spPr>
          <a:xfrm>
            <a:off x="3265291" y="4490364"/>
            <a:ext cx="7735709" cy="1784568"/>
          </a:xfrm>
          <a:prstGeom prst="rect">
            <a:avLst/>
          </a:prstGeom>
          <a:solidFill>
            <a:srgbClr val="BEF6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 err="1">
                <a:solidFill>
                  <a:srgbClr val="FF0000"/>
                </a:solidFill>
              </a:rPr>
              <a:t>CComCenter</a:t>
            </a:r>
            <a:r>
              <a:rPr kumimoji="1" lang="ja-JP" altLang="en-US" dirty="0">
                <a:solidFill>
                  <a:schemeClr val="tx1"/>
                </a:solidFill>
              </a:rPr>
              <a:t>（本システムに関する情報・処理を一括管理）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B8ECB4-5A16-36F3-35CF-B4345BD2F1ED}"/>
              </a:ext>
            </a:extLst>
          </p:cNvPr>
          <p:cNvSpPr/>
          <p:nvPr/>
        </p:nvSpPr>
        <p:spPr>
          <a:xfrm>
            <a:off x="6157218" y="4751925"/>
            <a:ext cx="4438782" cy="585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timeDtamp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</a:p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keyStat</a:t>
            </a:r>
            <a:r>
              <a:rPr kumimoji="1" lang="en-US" altLang="ja-JP" dirty="0">
                <a:solidFill>
                  <a:schemeClr val="tx1"/>
                </a:solidFill>
              </a:rPr>
              <a:t>[TIME_STAMP_VOL]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BAFC1F3-4558-91BD-8288-8F77691FDC70}"/>
              </a:ext>
            </a:extLst>
          </p:cNvPr>
          <p:cNvSpPr/>
          <p:nvPr/>
        </p:nvSpPr>
        <p:spPr>
          <a:xfrm>
            <a:off x="5413564" y="849714"/>
            <a:ext cx="5076218" cy="2700002"/>
          </a:xfrm>
          <a:prstGeom prst="rect">
            <a:avLst/>
          </a:prstGeom>
          <a:solidFill>
            <a:srgbClr val="FFD5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CToneGenerator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 (</a:t>
            </a:r>
            <a:r>
              <a:rPr kumimoji="1" lang="ja-JP" altLang="en-US" b="1" dirty="0">
                <a:solidFill>
                  <a:srgbClr val="00B050"/>
                </a:solidFill>
              </a:rPr>
              <a:t>リグ</a:t>
            </a:r>
            <a:r>
              <a:rPr kumimoji="1" lang="ja-JP" altLang="en-US" dirty="0">
                <a:solidFill>
                  <a:schemeClr val="tx1"/>
                </a:solidFill>
              </a:rPr>
              <a:t>に供給するための発振オブジェクト）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DC23AFB-4E3A-4AFD-7450-8D7A3CBA795D}"/>
              </a:ext>
            </a:extLst>
          </p:cNvPr>
          <p:cNvSpPr/>
          <p:nvPr/>
        </p:nvSpPr>
        <p:spPr>
          <a:xfrm>
            <a:off x="1530509" y="2131882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CKeyHandler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USB</a:t>
            </a:r>
            <a:r>
              <a:rPr kumimoji="1" lang="ja-JP" altLang="en-US" dirty="0">
                <a:solidFill>
                  <a:schemeClr val="tx1"/>
                </a:solidFill>
              </a:rPr>
              <a:t>絡みのキー処理）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9F3042-28AB-8BE1-788C-B45BC59034D9}"/>
              </a:ext>
            </a:extLst>
          </p:cNvPr>
          <p:cNvSpPr/>
          <p:nvPr/>
        </p:nvSpPr>
        <p:spPr>
          <a:xfrm>
            <a:off x="1551000" y="819000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CSendReveiveController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（送受信切替を処理）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55CADB-3B8E-91CA-1FDA-C9B1ED7F463E}"/>
              </a:ext>
            </a:extLst>
          </p:cNvPr>
          <p:cNvSpPr/>
          <p:nvPr/>
        </p:nvSpPr>
        <p:spPr>
          <a:xfrm>
            <a:off x="1551001" y="3517109"/>
            <a:ext cx="2720491" cy="527941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CUIController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r>
              <a:rPr kumimoji="1" lang="ja-JP" altLang="en-US" dirty="0">
                <a:solidFill>
                  <a:schemeClr val="tx1"/>
                </a:solidFill>
              </a:rPr>
              <a:t>を処理）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218D47A-924F-9695-3772-CC2CA67BCE00}"/>
              </a:ext>
            </a:extLst>
          </p:cNvPr>
          <p:cNvSpPr/>
          <p:nvPr/>
        </p:nvSpPr>
        <p:spPr>
          <a:xfrm>
            <a:off x="5924782" y="1445651"/>
            <a:ext cx="5076218" cy="2700002"/>
          </a:xfrm>
          <a:prstGeom prst="rect">
            <a:avLst/>
          </a:prstGeom>
          <a:solidFill>
            <a:srgbClr val="FFD5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rgbClr val="FF0000"/>
                </a:solidFill>
              </a:rPr>
              <a:t>CToneGenerator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 (PC</a:t>
            </a:r>
            <a:r>
              <a:rPr kumimoji="1" lang="ja-JP" altLang="en-US" dirty="0">
                <a:solidFill>
                  <a:srgbClr val="FF0000"/>
                </a:solidFill>
              </a:rPr>
              <a:t>に供給するための発振オブジェクト）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4C39B5-8B84-F70A-F0E3-1892C31D35C5}"/>
              </a:ext>
            </a:extLst>
          </p:cNvPr>
          <p:cNvSpPr/>
          <p:nvPr/>
        </p:nvSpPr>
        <p:spPr>
          <a:xfrm>
            <a:off x="6299173" y="2043932"/>
            <a:ext cx="4575746" cy="1964487"/>
          </a:xfrm>
          <a:prstGeom prst="rect">
            <a:avLst/>
          </a:prstGeom>
          <a:solidFill>
            <a:srgbClr val="F7FF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dirty="0" err="1">
                <a:solidFill>
                  <a:srgbClr val="FF0000"/>
                </a:solidFill>
              </a:rPr>
              <a:t>CTGSupporter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(Tone Generator Supporter</a:t>
            </a:r>
            <a:r>
              <a:rPr kumimoji="1" lang="ja-JP" altLang="en-US" dirty="0">
                <a:solidFill>
                  <a:schemeClr val="tx1"/>
                </a:solidFill>
              </a:rPr>
              <a:t> </a:t>
            </a:r>
            <a:r>
              <a:rPr kumimoji="1" lang="en-US" altLang="ja-JP" dirty="0">
                <a:solidFill>
                  <a:schemeClr val="tx1"/>
                </a:solidFill>
              </a:rPr>
              <a:t>Thread)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F75E8C1-FD05-283E-6343-551334ABB113}"/>
              </a:ext>
            </a:extLst>
          </p:cNvPr>
          <p:cNvSpPr/>
          <p:nvPr/>
        </p:nvSpPr>
        <p:spPr>
          <a:xfrm>
            <a:off x="6824109" y="2675013"/>
            <a:ext cx="3105000" cy="654454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Anonymous Thread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（実時間発振用スレッド）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37B23F8-5512-709F-1DAE-BB73E1CE9286}"/>
              </a:ext>
            </a:extLst>
          </p:cNvPr>
          <p:cNvSpPr/>
          <p:nvPr/>
        </p:nvSpPr>
        <p:spPr>
          <a:xfrm>
            <a:off x="6824109" y="3361558"/>
            <a:ext cx="3105000" cy="531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</a:t>
            </a:r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6E01F39-D774-7B8A-13E5-C5864A697EAB}"/>
              </a:ext>
            </a:extLst>
          </p:cNvPr>
          <p:cNvSpPr/>
          <p:nvPr/>
        </p:nvSpPr>
        <p:spPr>
          <a:xfrm>
            <a:off x="6170754" y="5444153"/>
            <a:ext cx="4429035" cy="434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Data Accessor / misc. memory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6CE1D067-A4FE-3E65-8E17-1B66589A5D15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3265291" y="3781080"/>
            <a:ext cx="1006201" cy="1601568"/>
          </a:xfrm>
          <a:prstGeom prst="bentConnector5">
            <a:avLst>
              <a:gd name="adj1" fmla="val -22719"/>
              <a:gd name="adj2" fmla="val 30384"/>
              <a:gd name="adj3" fmla="val 14475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3A6FA4D-C674-B28F-30D1-7E95A9B83971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4251000" y="2395853"/>
            <a:ext cx="1906218" cy="2648572"/>
          </a:xfrm>
          <a:prstGeom prst="bentConnector3">
            <a:avLst>
              <a:gd name="adj1" fmla="val 23350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837E48D0-790C-BCD9-70DB-E569589CB90F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6416167" y="2791483"/>
            <a:ext cx="419004" cy="3501880"/>
          </a:xfrm>
          <a:prstGeom prst="bentConnector2">
            <a:avLst/>
          </a:prstGeom>
          <a:ln w="762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87D8A9C1-67B6-CE7A-8760-DF45E3E9F62F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2948136" y="2406327"/>
            <a:ext cx="3249949" cy="603238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CE0404D-F261-4208-E7A9-B5132A7FFA9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867282" y="2199715"/>
            <a:ext cx="546282" cy="1093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539854B-F526-3E92-EFB8-B29677AE890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67282" y="2795652"/>
            <a:ext cx="10575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2A93044-1058-B12F-04EB-5592CC5AA4D0}"/>
              </a:ext>
            </a:extLst>
          </p:cNvPr>
          <p:cNvCxnSpPr>
            <a:cxnSpLocks/>
          </p:cNvCxnSpPr>
          <p:nvPr/>
        </p:nvCxnSpPr>
        <p:spPr>
          <a:xfrm>
            <a:off x="2824536" y="5184000"/>
            <a:ext cx="3346218" cy="0"/>
          </a:xfrm>
          <a:prstGeom prst="line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D3B0416-AE88-3B57-3965-836A930C1A0A}"/>
              </a:ext>
            </a:extLst>
          </p:cNvPr>
          <p:cNvSpPr txBox="1"/>
          <p:nvPr/>
        </p:nvSpPr>
        <p:spPr>
          <a:xfrm>
            <a:off x="72842" y="518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7C96FFA-F77A-2A07-DD93-933491482CF9}"/>
              </a:ext>
            </a:extLst>
          </p:cNvPr>
          <p:cNvSpPr txBox="1"/>
          <p:nvPr/>
        </p:nvSpPr>
        <p:spPr>
          <a:xfrm>
            <a:off x="72842" y="616871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5A7CD97-F309-FCC3-E94E-611565D6EE1A}"/>
              </a:ext>
            </a:extLst>
          </p:cNvPr>
          <p:cNvSpPr txBox="1"/>
          <p:nvPr/>
        </p:nvSpPr>
        <p:spPr>
          <a:xfrm>
            <a:off x="190755" y="81838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FECB252-8093-05AA-46F8-B60C5C3DA749}"/>
              </a:ext>
            </a:extLst>
          </p:cNvPr>
          <p:cNvSpPr txBox="1"/>
          <p:nvPr/>
        </p:nvSpPr>
        <p:spPr>
          <a:xfrm>
            <a:off x="190755" y="204393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3F0FC0-D489-FCF5-8D8B-1ADE281AE12B}"/>
              </a:ext>
            </a:extLst>
          </p:cNvPr>
          <p:cNvSpPr txBox="1"/>
          <p:nvPr/>
        </p:nvSpPr>
        <p:spPr>
          <a:xfrm>
            <a:off x="11226000" y="14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ABB9424-1CAA-301E-A7A0-977D6048D050}"/>
              </a:ext>
            </a:extLst>
          </p:cNvPr>
          <p:cNvSpPr txBox="1"/>
          <p:nvPr/>
        </p:nvSpPr>
        <p:spPr>
          <a:xfrm>
            <a:off x="155191" y="3586705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98649F5-9126-0D15-FF73-513894380959}"/>
              </a:ext>
            </a:extLst>
          </p:cNvPr>
          <p:cNvSpPr txBox="1"/>
          <p:nvPr/>
        </p:nvSpPr>
        <p:spPr>
          <a:xfrm>
            <a:off x="11226000" y="1202006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C20FDDA-2C82-4A66-9908-6C6F19587DC1}"/>
              </a:ext>
            </a:extLst>
          </p:cNvPr>
          <p:cNvSpPr txBox="1"/>
          <p:nvPr/>
        </p:nvSpPr>
        <p:spPr>
          <a:xfrm>
            <a:off x="11249310" y="4077991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75BA879-A13F-F01F-11C5-A7B54FC02853}"/>
              </a:ext>
            </a:extLst>
          </p:cNvPr>
          <p:cNvSpPr txBox="1"/>
          <p:nvPr/>
        </p:nvSpPr>
        <p:spPr>
          <a:xfrm>
            <a:off x="11226000" y="511078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11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7867604-C7DC-47A2-17F2-F29E3C227FB5}"/>
              </a:ext>
            </a:extLst>
          </p:cNvPr>
          <p:cNvSpPr txBox="1"/>
          <p:nvPr/>
        </p:nvSpPr>
        <p:spPr>
          <a:xfrm>
            <a:off x="11249310" y="274657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F7E6E4B-F706-0BCE-781A-17CEE3AF8840}"/>
              </a:ext>
            </a:extLst>
          </p:cNvPr>
          <p:cNvSpPr txBox="1"/>
          <p:nvPr/>
        </p:nvSpPr>
        <p:spPr>
          <a:xfrm>
            <a:off x="11226000" y="1904089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F7AB9EA-17E8-DCE3-3D6E-3476CAB29BE5}"/>
              </a:ext>
            </a:extLst>
          </p:cNvPr>
          <p:cNvSpPr txBox="1"/>
          <p:nvPr/>
        </p:nvSpPr>
        <p:spPr>
          <a:xfrm>
            <a:off x="11226000" y="5814000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72C49C85-1B31-C77C-C3C6-E204FE5CFF36}"/>
              </a:ext>
            </a:extLst>
          </p:cNvPr>
          <p:cNvSpPr/>
          <p:nvPr/>
        </p:nvSpPr>
        <p:spPr>
          <a:xfrm>
            <a:off x="637309" y="870480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82E9A548-F8AA-B21A-01DE-772F690B2181}"/>
              </a:ext>
            </a:extLst>
          </p:cNvPr>
          <p:cNvSpPr/>
          <p:nvPr/>
        </p:nvSpPr>
        <p:spPr>
          <a:xfrm>
            <a:off x="640755" y="2206165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0922606E-8917-78C3-19BE-1D1484910322}"/>
              </a:ext>
            </a:extLst>
          </p:cNvPr>
          <p:cNvSpPr/>
          <p:nvPr/>
        </p:nvSpPr>
        <p:spPr>
          <a:xfrm>
            <a:off x="652009" y="3649487"/>
            <a:ext cx="914400" cy="375861"/>
          </a:xfrm>
          <a:custGeom>
            <a:avLst/>
            <a:gdLst>
              <a:gd name="connsiteX0" fmla="*/ 0 w 914400"/>
              <a:gd name="connsiteY0" fmla="*/ 163993 h 375861"/>
              <a:gd name="connsiteX1" fmla="*/ 267855 w 914400"/>
              <a:gd name="connsiteY1" fmla="*/ 6975 h 375861"/>
              <a:gd name="connsiteX2" fmla="*/ 572655 w 914400"/>
              <a:gd name="connsiteY2" fmla="*/ 367193 h 375861"/>
              <a:gd name="connsiteX3" fmla="*/ 914400 w 914400"/>
              <a:gd name="connsiteY3" fmla="*/ 228647 h 3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75861">
                <a:moveTo>
                  <a:pt x="0" y="163993"/>
                </a:moveTo>
                <a:cubicBezTo>
                  <a:pt x="86206" y="68550"/>
                  <a:pt x="172413" y="-26892"/>
                  <a:pt x="267855" y="6975"/>
                </a:cubicBezTo>
                <a:cubicBezTo>
                  <a:pt x="363297" y="40842"/>
                  <a:pt x="464898" y="330248"/>
                  <a:pt x="572655" y="367193"/>
                </a:cubicBezTo>
                <a:cubicBezTo>
                  <a:pt x="680412" y="404138"/>
                  <a:pt x="797406" y="316392"/>
                  <a:pt x="914400" y="228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0FE37E3F-6CE5-E093-981F-B83B347623C1}"/>
              </a:ext>
            </a:extLst>
          </p:cNvPr>
          <p:cNvSpPr/>
          <p:nvPr/>
        </p:nvSpPr>
        <p:spPr>
          <a:xfrm>
            <a:off x="424873" y="4941455"/>
            <a:ext cx="378691" cy="471054"/>
          </a:xfrm>
          <a:custGeom>
            <a:avLst/>
            <a:gdLst>
              <a:gd name="connsiteX0" fmla="*/ 0 w 378691"/>
              <a:gd name="connsiteY0" fmla="*/ 471054 h 471054"/>
              <a:gd name="connsiteX1" fmla="*/ 193963 w 378691"/>
              <a:gd name="connsiteY1" fmla="*/ 286327 h 471054"/>
              <a:gd name="connsiteX2" fmla="*/ 55418 w 378691"/>
              <a:gd name="connsiteY2" fmla="*/ 110836 h 471054"/>
              <a:gd name="connsiteX3" fmla="*/ 378691 w 378691"/>
              <a:gd name="connsiteY3" fmla="*/ 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691" h="471054">
                <a:moveTo>
                  <a:pt x="0" y="471054"/>
                </a:moveTo>
                <a:cubicBezTo>
                  <a:pt x="92363" y="408708"/>
                  <a:pt x="184727" y="346363"/>
                  <a:pt x="193963" y="286327"/>
                </a:cubicBezTo>
                <a:cubicBezTo>
                  <a:pt x="203199" y="226291"/>
                  <a:pt x="24630" y="158557"/>
                  <a:pt x="55418" y="110836"/>
                </a:cubicBezTo>
                <a:cubicBezTo>
                  <a:pt x="86206" y="63115"/>
                  <a:pt x="232448" y="31557"/>
                  <a:pt x="37869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3D9465C4-90CE-6C4F-CFD4-12D877D12212}"/>
              </a:ext>
            </a:extLst>
          </p:cNvPr>
          <p:cNvSpPr/>
          <p:nvPr/>
        </p:nvSpPr>
        <p:spPr>
          <a:xfrm>
            <a:off x="424873" y="5949765"/>
            <a:ext cx="378691" cy="471054"/>
          </a:xfrm>
          <a:custGeom>
            <a:avLst/>
            <a:gdLst>
              <a:gd name="connsiteX0" fmla="*/ 0 w 378691"/>
              <a:gd name="connsiteY0" fmla="*/ 471054 h 471054"/>
              <a:gd name="connsiteX1" fmla="*/ 193963 w 378691"/>
              <a:gd name="connsiteY1" fmla="*/ 286327 h 471054"/>
              <a:gd name="connsiteX2" fmla="*/ 55418 w 378691"/>
              <a:gd name="connsiteY2" fmla="*/ 110836 h 471054"/>
              <a:gd name="connsiteX3" fmla="*/ 378691 w 378691"/>
              <a:gd name="connsiteY3" fmla="*/ 0 h 4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691" h="471054">
                <a:moveTo>
                  <a:pt x="0" y="471054"/>
                </a:moveTo>
                <a:cubicBezTo>
                  <a:pt x="92363" y="408708"/>
                  <a:pt x="184727" y="346363"/>
                  <a:pt x="193963" y="286327"/>
                </a:cubicBezTo>
                <a:cubicBezTo>
                  <a:pt x="203199" y="226291"/>
                  <a:pt x="24630" y="158557"/>
                  <a:pt x="55418" y="110836"/>
                </a:cubicBezTo>
                <a:cubicBezTo>
                  <a:pt x="86206" y="63115"/>
                  <a:pt x="232448" y="31557"/>
                  <a:pt x="378691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5EAC1323-0587-BE77-2CB8-C6B9C4C26F14}"/>
              </a:ext>
            </a:extLst>
          </p:cNvPr>
          <p:cNvSpPr/>
          <p:nvPr/>
        </p:nvSpPr>
        <p:spPr>
          <a:xfrm>
            <a:off x="10492509" y="397164"/>
            <a:ext cx="1209964" cy="646545"/>
          </a:xfrm>
          <a:custGeom>
            <a:avLst/>
            <a:gdLst>
              <a:gd name="connsiteX0" fmla="*/ 0 w 1209964"/>
              <a:gd name="connsiteY0" fmla="*/ 646545 h 646545"/>
              <a:gd name="connsiteX1" fmla="*/ 738909 w 1209964"/>
              <a:gd name="connsiteY1" fmla="*/ 489527 h 646545"/>
              <a:gd name="connsiteX2" fmla="*/ 517236 w 1209964"/>
              <a:gd name="connsiteY2" fmla="*/ 193963 h 646545"/>
              <a:gd name="connsiteX3" fmla="*/ 1209964 w 1209964"/>
              <a:gd name="connsiteY3" fmla="*/ 0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964" h="646545">
                <a:moveTo>
                  <a:pt x="0" y="646545"/>
                </a:moveTo>
                <a:cubicBezTo>
                  <a:pt x="326351" y="605751"/>
                  <a:pt x="652703" y="564957"/>
                  <a:pt x="738909" y="489527"/>
                </a:cubicBezTo>
                <a:cubicBezTo>
                  <a:pt x="825115" y="414097"/>
                  <a:pt x="438727" y="275551"/>
                  <a:pt x="517236" y="193963"/>
                </a:cubicBezTo>
                <a:cubicBezTo>
                  <a:pt x="595745" y="112375"/>
                  <a:pt x="902854" y="56187"/>
                  <a:pt x="120996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A77F2DDC-99DC-8186-96DE-402B8F652336}"/>
              </a:ext>
            </a:extLst>
          </p:cNvPr>
          <p:cNvSpPr/>
          <p:nvPr/>
        </p:nvSpPr>
        <p:spPr>
          <a:xfrm>
            <a:off x="11009745" y="1477818"/>
            <a:ext cx="729673" cy="323273"/>
          </a:xfrm>
          <a:custGeom>
            <a:avLst/>
            <a:gdLst>
              <a:gd name="connsiteX0" fmla="*/ 0 w 729673"/>
              <a:gd name="connsiteY0" fmla="*/ 323273 h 323273"/>
              <a:gd name="connsiteX1" fmla="*/ 489528 w 729673"/>
              <a:gd name="connsiteY1" fmla="*/ 203200 h 323273"/>
              <a:gd name="connsiteX2" fmla="*/ 415637 w 729673"/>
              <a:gd name="connsiteY2" fmla="*/ 36946 h 323273"/>
              <a:gd name="connsiteX3" fmla="*/ 729673 w 729673"/>
              <a:gd name="connsiteY3" fmla="*/ 0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673" h="323273">
                <a:moveTo>
                  <a:pt x="0" y="323273"/>
                </a:moveTo>
                <a:cubicBezTo>
                  <a:pt x="210127" y="287097"/>
                  <a:pt x="420255" y="250921"/>
                  <a:pt x="489528" y="203200"/>
                </a:cubicBezTo>
                <a:cubicBezTo>
                  <a:pt x="558801" y="155479"/>
                  <a:pt x="375613" y="70813"/>
                  <a:pt x="415637" y="36946"/>
                </a:cubicBezTo>
                <a:cubicBezTo>
                  <a:pt x="455661" y="3079"/>
                  <a:pt x="592667" y="1539"/>
                  <a:pt x="72967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D424A1D-4B17-45E5-8F6B-A0648461C529}"/>
              </a:ext>
            </a:extLst>
          </p:cNvPr>
          <p:cNvSpPr txBox="1"/>
          <p:nvPr/>
        </p:nvSpPr>
        <p:spPr>
          <a:xfrm>
            <a:off x="11246907" y="3370092"/>
            <a:ext cx="9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0D7397EF-499F-C05F-98D2-4F2BFE042EB2}"/>
              </a:ext>
            </a:extLst>
          </p:cNvPr>
          <p:cNvSpPr/>
          <p:nvPr/>
        </p:nvSpPr>
        <p:spPr>
          <a:xfrm>
            <a:off x="11000509" y="4313382"/>
            <a:ext cx="757382" cy="461818"/>
          </a:xfrm>
          <a:custGeom>
            <a:avLst/>
            <a:gdLst>
              <a:gd name="connsiteX0" fmla="*/ 0 w 757382"/>
              <a:gd name="connsiteY0" fmla="*/ 461818 h 461818"/>
              <a:gd name="connsiteX1" fmla="*/ 332509 w 757382"/>
              <a:gd name="connsiteY1" fmla="*/ 212436 h 461818"/>
              <a:gd name="connsiteX2" fmla="*/ 314036 w 757382"/>
              <a:gd name="connsiteY2" fmla="*/ 55418 h 461818"/>
              <a:gd name="connsiteX3" fmla="*/ 757382 w 757382"/>
              <a:gd name="connsiteY3" fmla="*/ 0 h 46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382" h="461818">
                <a:moveTo>
                  <a:pt x="0" y="461818"/>
                </a:moveTo>
                <a:cubicBezTo>
                  <a:pt x="140085" y="370993"/>
                  <a:pt x="280170" y="280169"/>
                  <a:pt x="332509" y="212436"/>
                </a:cubicBezTo>
                <a:cubicBezTo>
                  <a:pt x="384848" y="144703"/>
                  <a:pt x="243224" y="90824"/>
                  <a:pt x="314036" y="55418"/>
                </a:cubicBezTo>
                <a:cubicBezTo>
                  <a:pt x="384848" y="20012"/>
                  <a:pt x="571115" y="10006"/>
                  <a:pt x="757382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2470CE37-5837-56BC-7C23-827621130712}"/>
              </a:ext>
            </a:extLst>
          </p:cNvPr>
          <p:cNvSpPr/>
          <p:nvPr/>
        </p:nvSpPr>
        <p:spPr>
          <a:xfrm>
            <a:off x="10584873" y="4955430"/>
            <a:ext cx="1034472" cy="337006"/>
          </a:xfrm>
          <a:custGeom>
            <a:avLst/>
            <a:gdLst>
              <a:gd name="connsiteX0" fmla="*/ 0 w 1034472"/>
              <a:gd name="connsiteY0" fmla="*/ 4497 h 337006"/>
              <a:gd name="connsiteX1" fmla="*/ 591127 w 1034472"/>
              <a:gd name="connsiteY1" fmla="*/ 32206 h 337006"/>
              <a:gd name="connsiteX2" fmla="*/ 544945 w 1034472"/>
              <a:gd name="connsiteY2" fmla="*/ 244643 h 337006"/>
              <a:gd name="connsiteX3" fmla="*/ 1034472 w 1034472"/>
              <a:gd name="connsiteY3" fmla="*/ 337006 h 3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472" h="337006">
                <a:moveTo>
                  <a:pt x="0" y="4497"/>
                </a:moveTo>
                <a:cubicBezTo>
                  <a:pt x="250151" y="-1661"/>
                  <a:pt x="500303" y="-7818"/>
                  <a:pt x="591127" y="32206"/>
                </a:cubicBezTo>
                <a:cubicBezTo>
                  <a:pt x="681951" y="72230"/>
                  <a:pt x="471054" y="193843"/>
                  <a:pt x="544945" y="244643"/>
                </a:cubicBezTo>
                <a:cubicBezTo>
                  <a:pt x="618836" y="295443"/>
                  <a:pt x="826654" y="316224"/>
                  <a:pt x="1034472" y="3370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B0E30DC2-FEF0-A843-D070-9D20903F4E53}"/>
              </a:ext>
            </a:extLst>
          </p:cNvPr>
          <p:cNvSpPr/>
          <p:nvPr/>
        </p:nvSpPr>
        <p:spPr>
          <a:xfrm>
            <a:off x="10612582" y="5628219"/>
            <a:ext cx="1034472" cy="337006"/>
          </a:xfrm>
          <a:custGeom>
            <a:avLst/>
            <a:gdLst>
              <a:gd name="connsiteX0" fmla="*/ 0 w 1034472"/>
              <a:gd name="connsiteY0" fmla="*/ 4497 h 337006"/>
              <a:gd name="connsiteX1" fmla="*/ 591127 w 1034472"/>
              <a:gd name="connsiteY1" fmla="*/ 32206 h 337006"/>
              <a:gd name="connsiteX2" fmla="*/ 544945 w 1034472"/>
              <a:gd name="connsiteY2" fmla="*/ 244643 h 337006"/>
              <a:gd name="connsiteX3" fmla="*/ 1034472 w 1034472"/>
              <a:gd name="connsiteY3" fmla="*/ 337006 h 3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472" h="337006">
                <a:moveTo>
                  <a:pt x="0" y="4497"/>
                </a:moveTo>
                <a:cubicBezTo>
                  <a:pt x="250151" y="-1661"/>
                  <a:pt x="500303" y="-7818"/>
                  <a:pt x="591127" y="32206"/>
                </a:cubicBezTo>
                <a:cubicBezTo>
                  <a:pt x="681951" y="72230"/>
                  <a:pt x="471054" y="193843"/>
                  <a:pt x="544945" y="244643"/>
                </a:cubicBezTo>
                <a:cubicBezTo>
                  <a:pt x="618836" y="295443"/>
                  <a:pt x="826654" y="316224"/>
                  <a:pt x="1034472" y="3370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69BC6377-8298-45E8-632F-9581E1624A7B}"/>
              </a:ext>
            </a:extLst>
          </p:cNvPr>
          <p:cNvSpPr/>
          <p:nvPr/>
        </p:nvSpPr>
        <p:spPr>
          <a:xfrm>
            <a:off x="10871200" y="2179782"/>
            <a:ext cx="766618" cy="378691"/>
          </a:xfrm>
          <a:custGeom>
            <a:avLst/>
            <a:gdLst>
              <a:gd name="connsiteX0" fmla="*/ 0 w 766618"/>
              <a:gd name="connsiteY0" fmla="*/ 378691 h 378691"/>
              <a:gd name="connsiteX1" fmla="*/ 600364 w 766618"/>
              <a:gd name="connsiteY1" fmla="*/ 249382 h 378691"/>
              <a:gd name="connsiteX2" fmla="*/ 452582 w 766618"/>
              <a:gd name="connsiteY2" fmla="*/ 83127 h 378691"/>
              <a:gd name="connsiteX3" fmla="*/ 766618 w 766618"/>
              <a:gd name="connsiteY3" fmla="*/ 0 h 37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618" h="378691">
                <a:moveTo>
                  <a:pt x="0" y="378691"/>
                </a:moveTo>
                <a:cubicBezTo>
                  <a:pt x="262467" y="338667"/>
                  <a:pt x="524934" y="298643"/>
                  <a:pt x="600364" y="249382"/>
                </a:cubicBezTo>
                <a:cubicBezTo>
                  <a:pt x="675794" y="200121"/>
                  <a:pt x="424873" y="124691"/>
                  <a:pt x="452582" y="83127"/>
                </a:cubicBezTo>
                <a:cubicBezTo>
                  <a:pt x="480291" y="41563"/>
                  <a:pt x="623454" y="20781"/>
                  <a:pt x="766618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FFDB2D73-E1D0-BAA4-B8B8-5B3D549FA6F0}"/>
              </a:ext>
            </a:extLst>
          </p:cNvPr>
          <p:cNvSpPr/>
          <p:nvPr/>
        </p:nvSpPr>
        <p:spPr>
          <a:xfrm>
            <a:off x="9929091" y="2899657"/>
            <a:ext cx="1690254" cy="266135"/>
          </a:xfrm>
          <a:custGeom>
            <a:avLst/>
            <a:gdLst>
              <a:gd name="connsiteX0" fmla="*/ 0 w 1690254"/>
              <a:gd name="connsiteY0" fmla="*/ 203761 h 266135"/>
              <a:gd name="connsiteX1" fmla="*/ 581891 w 1690254"/>
              <a:gd name="connsiteY1" fmla="*/ 561 h 266135"/>
              <a:gd name="connsiteX2" fmla="*/ 1348509 w 1690254"/>
              <a:gd name="connsiteY2" fmla="*/ 259179 h 266135"/>
              <a:gd name="connsiteX3" fmla="*/ 1690254 w 1690254"/>
              <a:gd name="connsiteY3" fmla="*/ 166816 h 2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54" h="266135">
                <a:moveTo>
                  <a:pt x="0" y="203761"/>
                </a:moveTo>
                <a:cubicBezTo>
                  <a:pt x="178569" y="97543"/>
                  <a:pt x="357139" y="-8675"/>
                  <a:pt x="581891" y="561"/>
                </a:cubicBezTo>
                <a:cubicBezTo>
                  <a:pt x="806643" y="9797"/>
                  <a:pt x="1163782" y="231470"/>
                  <a:pt x="1348509" y="259179"/>
                </a:cubicBezTo>
                <a:cubicBezTo>
                  <a:pt x="1533236" y="286888"/>
                  <a:pt x="1611745" y="226852"/>
                  <a:pt x="1690254" y="1668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4EEE18A7-5169-253E-A50B-6C70D3D779A3}"/>
              </a:ext>
            </a:extLst>
          </p:cNvPr>
          <p:cNvSpPr/>
          <p:nvPr/>
        </p:nvSpPr>
        <p:spPr>
          <a:xfrm>
            <a:off x="9924992" y="3475542"/>
            <a:ext cx="1690254" cy="266135"/>
          </a:xfrm>
          <a:custGeom>
            <a:avLst/>
            <a:gdLst>
              <a:gd name="connsiteX0" fmla="*/ 0 w 1690254"/>
              <a:gd name="connsiteY0" fmla="*/ 203761 h 266135"/>
              <a:gd name="connsiteX1" fmla="*/ 581891 w 1690254"/>
              <a:gd name="connsiteY1" fmla="*/ 561 h 266135"/>
              <a:gd name="connsiteX2" fmla="*/ 1348509 w 1690254"/>
              <a:gd name="connsiteY2" fmla="*/ 259179 h 266135"/>
              <a:gd name="connsiteX3" fmla="*/ 1690254 w 1690254"/>
              <a:gd name="connsiteY3" fmla="*/ 166816 h 2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54" h="266135">
                <a:moveTo>
                  <a:pt x="0" y="203761"/>
                </a:moveTo>
                <a:cubicBezTo>
                  <a:pt x="178569" y="97543"/>
                  <a:pt x="357139" y="-8675"/>
                  <a:pt x="581891" y="561"/>
                </a:cubicBezTo>
                <a:cubicBezTo>
                  <a:pt x="806643" y="9797"/>
                  <a:pt x="1163782" y="231470"/>
                  <a:pt x="1348509" y="259179"/>
                </a:cubicBezTo>
                <a:cubicBezTo>
                  <a:pt x="1533236" y="286888"/>
                  <a:pt x="1611745" y="226852"/>
                  <a:pt x="1690254" y="16681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919B81-01A2-BD8C-3AFF-7EB5844505A4}"/>
              </a:ext>
            </a:extLst>
          </p:cNvPr>
          <p:cNvSpPr txBox="1"/>
          <p:nvPr/>
        </p:nvSpPr>
        <p:spPr>
          <a:xfrm>
            <a:off x="803564" y="144000"/>
            <a:ext cx="439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F2A</a:t>
            </a:r>
            <a:r>
              <a:rPr kumimoji="1" lang="ja-JP" altLang="en-US" dirty="0"/>
              <a:t>のオブジェクト構成</a:t>
            </a:r>
          </a:p>
        </p:txBody>
      </p:sp>
    </p:spTree>
    <p:extLst>
      <p:ext uri="{BB962C8B-B14F-4D97-AF65-F5344CB8AC3E}">
        <p14:creationId xmlns:p14="http://schemas.microsoft.com/office/powerpoint/2010/main" val="55953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2E13BE-C8F9-6489-3B37-D2DD37D712EF}"/>
              </a:ext>
            </a:extLst>
          </p:cNvPr>
          <p:cNvSpPr/>
          <p:nvPr/>
        </p:nvSpPr>
        <p:spPr>
          <a:xfrm>
            <a:off x="336000" y="376069"/>
            <a:ext cx="6615000" cy="531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WAVE</a:t>
            </a:r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BUFFER</a:t>
            </a:r>
            <a:r>
              <a:rPr kumimoji="1" lang="ja-JP" altLang="en-US" dirty="0">
                <a:solidFill>
                  <a:schemeClr val="tx1"/>
                </a:solidFill>
              </a:rPr>
              <a:t>となる、</a:t>
            </a:r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byteBufferToneOn</a:t>
            </a:r>
            <a:r>
              <a:rPr lang="ja-JP" alt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の構成・動作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9A06AD8-2E46-CB0E-0D9C-32B98E34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888827"/>
              </p:ext>
            </p:extLst>
          </p:nvPr>
        </p:nvGraphicFramePr>
        <p:xfrm>
          <a:off x="1101000" y="1539000"/>
          <a:ext cx="10395000" cy="427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9500">
                  <a:extLst>
                    <a:ext uri="{9D8B030D-6E8A-4147-A177-3AD203B41FA5}">
                      <a16:colId xmlns:a16="http://schemas.microsoft.com/office/drawing/2014/main" val="3726335712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404715808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386236171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860384356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734779952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396812615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575828728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4109951683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1544694530"/>
                    </a:ext>
                  </a:extLst>
                </a:gridCol>
                <a:gridCol w="1039500">
                  <a:extLst>
                    <a:ext uri="{9D8B030D-6E8A-4147-A177-3AD203B41FA5}">
                      <a16:colId xmlns:a16="http://schemas.microsoft.com/office/drawing/2014/main" val="700075240"/>
                    </a:ext>
                  </a:extLst>
                </a:gridCol>
              </a:tblGrid>
              <a:tr h="5343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N-1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265835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87985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603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773091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70112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285350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059941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M-1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16293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2ECB2F3-6135-055A-76C9-334E6EFEDE4C}"/>
              </a:ext>
            </a:extLst>
          </p:cNvPr>
          <p:cNvCxnSpPr/>
          <p:nvPr/>
        </p:nvCxnSpPr>
        <p:spPr>
          <a:xfrm>
            <a:off x="2811000" y="2259000"/>
            <a:ext cx="792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06E5B5-838F-44E1-BF7B-ABFE1B716F8A}"/>
              </a:ext>
            </a:extLst>
          </p:cNvPr>
          <p:cNvCxnSpPr>
            <a:cxnSpLocks/>
          </p:cNvCxnSpPr>
          <p:nvPr/>
        </p:nvCxnSpPr>
        <p:spPr>
          <a:xfrm flipH="1">
            <a:off x="2811000" y="2349000"/>
            <a:ext cx="8010000" cy="449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3308F6B-B8DC-0AEA-4CF5-3FA3B725DC73}"/>
              </a:ext>
            </a:extLst>
          </p:cNvPr>
          <p:cNvCxnSpPr/>
          <p:nvPr/>
        </p:nvCxnSpPr>
        <p:spPr>
          <a:xfrm flipV="1">
            <a:off x="2811000" y="2843997"/>
            <a:ext cx="8010000" cy="45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38CE72-26CA-21A2-535B-1D453985BC7A}"/>
              </a:ext>
            </a:extLst>
          </p:cNvPr>
          <p:cNvCxnSpPr>
            <a:cxnSpLocks/>
          </p:cNvCxnSpPr>
          <p:nvPr/>
        </p:nvCxnSpPr>
        <p:spPr>
          <a:xfrm flipH="1">
            <a:off x="2811000" y="2979001"/>
            <a:ext cx="8010000" cy="4049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7D84F91-58E3-EB15-F51E-93EF3CF4AF7D}"/>
              </a:ext>
            </a:extLst>
          </p:cNvPr>
          <p:cNvCxnSpPr/>
          <p:nvPr/>
        </p:nvCxnSpPr>
        <p:spPr>
          <a:xfrm>
            <a:off x="2721000" y="5454000"/>
            <a:ext cx="801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23C9912-A781-7BCE-233E-1A857F153910}"/>
              </a:ext>
            </a:extLst>
          </p:cNvPr>
          <p:cNvSpPr/>
          <p:nvPr/>
        </p:nvSpPr>
        <p:spPr>
          <a:xfrm>
            <a:off x="2718938" y="5509600"/>
            <a:ext cx="8155807" cy="703903"/>
          </a:xfrm>
          <a:custGeom>
            <a:avLst/>
            <a:gdLst>
              <a:gd name="connsiteX0" fmla="*/ 8155807 w 8155807"/>
              <a:gd name="connsiteY0" fmla="*/ 0 h 703903"/>
              <a:gd name="connsiteX1" fmla="*/ 7721698 w 8155807"/>
              <a:gd name="connsiteY1" fmla="*/ 526473 h 703903"/>
              <a:gd name="connsiteX2" fmla="*/ 7019735 w 8155807"/>
              <a:gd name="connsiteY2" fmla="*/ 683491 h 703903"/>
              <a:gd name="connsiteX3" fmla="*/ 6428607 w 8155807"/>
              <a:gd name="connsiteY3" fmla="*/ 701964 h 703903"/>
              <a:gd name="connsiteX4" fmla="*/ 1117698 w 8155807"/>
              <a:gd name="connsiteY4" fmla="*/ 701964 h 703903"/>
              <a:gd name="connsiteX5" fmla="*/ 184826 w 8155807"/>
              <a:gd name="connsiteY5" fmla="*/ 628073 h 703903"/>
              <a:gd name="connsiteX6" fmla="*/ 98 w 8155807"/>
              <a:gd name="connsiteY6" fmla="*/ 147782 h 7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5807" h="703903">
                <a:moveTo>
                  <a:pt x="8155807" y="0"/>
                </a:moveTo>
                <a:cubicBezTo>
                  <a:pt x="8033425" y="206279"/>
                  <a:pt x="7911043" y="412558"/>
                  <a:pt x="7721698" y="526473"/>
                </a:cubicBezTo>
                <a:cubicBezTo>
                  <a:pt x="7532353" y="640388"/>
                  <a:pt x="7235250" y="654243"/>
                  <a:pt x="7019735" y="683491"/>
                </a:cubicBezTo>
                <a:cubicBezTo>
                  <a:pt x="6804220" y="712739"/>
                  <a:pt x="6428607" y="701964"/>
                  <a:pt x="6428607" y="701964"/>
                </a:cubicBezTo>
                <a:lnTo>
                  <a:pt x="1117698" y="701964"/>
                </a:lnTo>
                <a:cubicBezTo>
                  <a:pt x="77068" y="689649"/>
                  <a:pt x="371093" y="720437"/>
                  <a:pt x="184826" y="628073"/>
                </a:cubicBezTo>
                <a:cubicBezTo>
                  <a:pt x="-1441" y="535709"/>
                  <a:pt x="-672" y="341745"/>
                  <a:pt x="98" y="1477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F00F864-8BCD-7842-0243-8E40559BCD99}"/>
              </a:ext>
            </a:extLst>
          </p:cNvPr>
          <p:cNvCxnSpPr/>
          <p:nvPr/>
        </p:nvCxnSpPr>
        <p:spPr>
          <a:xfrm flipH="1">
            <a:off x="2718938" y="4959000"/>
            <a:ext cx="7877062" cy="40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22E13BE-C8F9-6489-3B37-D2DD37D712EF}"/>
              </a:ext>
            </a:extLst>
          </p:cNvPr>
          <p:cNvSpPr/>
          <p:nvPr/>
        </p:nvSpPr>
        <p:spPr>
          <a:xfrm>
            <a:off x="336000" y="376069"/>
            <a:ext cx="9090000" cy="531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キーイベント</a:t>
            </a:r>
            <a:r>
              <a:rPr kumimoji="1" lang="ja-JP" altLang="en-US" dirty="0">
                <a:solidFill>
                  <a:schemeClr val="tx1"/>
                </a:solidFill>
              </a:rPr>
              <a:t>記録となる、</a:t>
            </a:r>
            <a:r>
              <a:rPr kumimoji="1" lang="en-US" altLang="ja-JP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timeStamp</a:t>
            </a:r>
            <a:r>
              <a:rPr kumimoji="1" lang="ja-JP" altLang="en-US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・</a:t>
            </a:r>
            <a:r>
              <a:rPr kumimoji="1" lang="en-US" altLang="ja-JP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keyStat</a:t>
            </a:r>
            <a:r>
              <a:rPr kumimoji="1" lang="ja-JP" alt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リングバッファ</a:t>
            </a:r>
            <a:r>
              <a:rPr lang="ja-JP" alt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の構成・動作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A2B3663-4419-C84B-605D-EB55164DC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46118"/>
              </p:ext>
            </p:extLst>
          </p:nvPr>
        </p:nvGraphicFramePr>
        <p:xfrm>
          <a:off x="233109" y="3676500"/>
          <a:ext cx="11532892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4842">
                  <a:extLst>
                    <a:ext uri="{9D8B030D-6E8A-4147-A177-3AD203B41FA5}">
                      <a16:colId xmlns:a16="http://schemas.microsoft.com/office/drawing/2014/main" val="3117771168"/>
                    </a:ext>
                  </a:extLst>
                </a:gridCol>
                <a:gridCol w="1374842">
                  <a:extLst>
                    <a:ext uri="{9D8B030D-6E8A-4147-A177-3AD203B41FA5}">
                      <a16:colId xmlns:a16="http://schemas.microsoft.com/office/drawing/2014/main" val="2579897323"/>
                    </a:ext>
                  </a:extLst>
                </a:gridCol>
                <a:gridCol w="1374842">
                  <a:extLst>
                    <a:ext uri="{9D8B030D-6E8A-4147-A177-3AD203B41FA5}">
                      <a16:colId xmlns:a16="http://schemas.microsoft.com/office/drawing/2014/main" val="3225129252"/>
                    </a:ext>
                  </a:extLst>
                </a:gridCol>
                <a:gridCol w="1374842">
                  <a:extLst>
                    <a:ext uri="{9D8B030D-6E8A-4147-A177-3AD203B41FA5}">
                      <a16:colId xmlns:a16="http://schemas.microsoft.com/office/drawing/2014/main" val="3712612659"/>
                    </a:ext>
                  </a:extLst>
                </a:gridCol>
                <a:gridCol w="1623523">
                  <a:extLst>
                    <a:ext uri="{9D8B030D-6E8A-4147-A177-3AD203B41FA5}">
                      <a16:colId xmlns:a16="http://schemas.microsoft.com/office/drawing/2014/main" val="1062122816"/>
                    </a:ext>
                  </a:extLst>
                </a:gridCol>
                <a:gridCol w="1845000">
                  <a:extLst>
                    <a:ext uri="{9D8B030D-6E8A-4147-A177-3AD203B41FA5}">
                      <a16:colId xmlns:a16="http://schemas.microsoft.com/office/drawing/2014/main" val="693183329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2108889407"/>
                    </a:ext>
                  </a:extLst>
                </a:gridCol>
                <a:gridCol w="1374842">
                  <a:extLst>
                    <a:ext uri="{9D8B030D-6E8A-4147-A177-3AD203B41FA5}">
                      <a16:colId xmlns:a16="http://schemas.microsoft.com/office/drawing/2014/main" val="1470599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A-on</a:t>
                      </a:r>
                      <a:r>
                        <a:rPr kumimoji="1" lang="ja-JP" altLang="en-US" dirty="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A-off</a:t>
                      </a:r>
                      <a:r>
                        <a:rPr kumimoji="1" lang="ja-JP" altLang="en-US" dirty="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B-on</a:t>
                      </a:r>
                      <a:r>
                        <a:rPr kumimoji="1" lang="ja-JP" altLang="en-US" dirty="0"/>
                        <a:t>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keyStat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A-on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A-off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B-on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KeyNull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KeyNull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KeyNull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4331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9D70FD-A6CF-06AE-535F-9CA3437C1ACA}"/>
              </a:ext>
            </a:extLst>
          </p:cNvPr>
          <p:cNvSpPr txBox="1"/>
          <p:nvPr/>
        </p:nvSpPr>
        <p:spPr>
          <a:xfrm>
            <a:off x="5376000" y="4702168"/>
            <a:ext cx="28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PointerOfTimeStamp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4AAE523-6780-0CA4-E06F-4037CC2EC31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096000" y="4306500"/>
            <a:ext cx="697500" cy="395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7AFC7A85-AD17-E871-F587-13BA80B241A0}"/>
              </a:ext>
            </a:extLst>
          </p:cNvPr>
          <p:cNvSpPr/>
          <p:nvPr/>
        </p:nvSpPr>
        <p:spPr>
          <a:xfrm>
            <a:off x="2226000" y="4149000"/>
            <a:ext cx="9000000" cy="1012500"/>
          </a:xfrm>
          <a:custGeom>
            <a:avLst/>
            <a:gdLst>
              <a:gd name="connsiteX0" fmla="*/ 8155807 w 8155807"/>
              <a:gd name="connsiteY0" fmla="*/ 0 h 703903"/>
              <a:gd name="connsiteX1" fmla="*/ 7721698 w 8155807"/>
              <a:gd name="connsiteY1" fmla="*/ 526473 h 703903"/>
              <a:gd name="connsiteX2" fmla="*/ 7019735 w 8155807"/>
              <a:gd name="connsiteY2" fmla="*/ 683491 h 703903"/>
              <a:gd name="connsiteX3" fmla="*/ 6428607 w 8155807"/>
              <a:gd name="connsiteY3" fmla="*/ 701964 h 703903"/>
              <a:gd name="connsiteX4" fmla="*/ 1117698 w 8155807"/>
              <a:gd name="connsiteY4" fmla="*/ 701964 h 703903"/>
              <a:gd name="connsiteX5" fmla="*/ 184826 w 8155807"/>
              <a:gd name="connsiteY5" fmla="*/ 628073 h 703903"/>
              <a:gd name="connsiteX6" fmla="*/ 98 w 8155807"/>
              <a:gd name="connsiteY6" fmla="*/ 147782 h 703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5807" h="703903">
                <a:moveTo>
                  <a:pt x="8155807" y="0"/>
                </a:moveTo>
                <a:cubicBezTo>
                  <a:pt x="8033425" y="206279"/>
                  <a:pt x="7911043" y="412558"/>
                  <a:pt x="7721698" y="526473"/>
                </a:cubicBezTo>
                <a:cubicBezTo>
                  <a:pt x="7532353" y="640388"/>
                  <a:pt x="7235250" y="654243"/>
                  <a:pt x="7019735" y="683491"/>
                </a:cubicBezTo>
                <a:cubicBezTo>
                  <a:pt x="6804220" y="712739"/>
                  <a:pt x="6428607" y="701964"/>
                  <a:pt x="6428607" y="701964"/>
                </a:cubicBezTo>
                <a:lnTo>
                  <a:pt x="1117698" y="701964"/>
                </a:lnTo>
                <a:cubicBezTo>
                  <a:pt x="77068" y="689649"/>
                  <a:pt x="371093" y="720437"/>
                  <a:pt x="184826" y="628073"/>
                </a:cubicBezTo>
                <a:cubicBezTo>
                  <a:pt x="-1441" y="535709"/>
                  <a:pt x="-672" y="341745"/>
                  <a:pt x="98" y="1477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70C828B-A2E4-6C91-F7F6-850D2CF3AAAA}"/>
              </a:ext>
            </a:extLst>
          </p:cNvPr>
          <p:cNvCxnSpPr/>
          <p:nvPr/>
        </p:nvCxnSpPr>
        <p:spPr>
          <a:xfrm>
            <a:off x="786000" y="2664000"/>
            <a:ext cx="5850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3EA2C31-BCC0-14FB-CF35-396EAA8570B4}"/>
              </a:ext>
            </a:extLst>
          </p:cNvPr>
          <p:cNvCxnSpPr/>
          <p:nvPr/>
        </p:nvCxnSpPr>
        <p:spPr>
          <a:xfrm flipV="1">
            <a:off x="1416000" y="2169000"/>
            <a:ext cx="0" cy="49500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DBD72FA-3542-43C8-1B24-2CFA1D62F705}"/>
              </a:ext>
            </a:extLst>
          </p:cNvPr>
          <p:cNvCxnSpPr>
            <a:cxnSpLocks/>
          </p:cNvCxnSpPr>
          <p:nvPr/>
        </p:nvCxnSpPr>
        <p:spPr>
          <a:xfrm>
            <a:off x="1461000" y="2169000"/>
            <a:ext cx="5850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E438B00-E4DD-9C1E-CC3C-ADB507BCE63A}"/>
              </a:ext>
            </a:extLst>
          </p:cNvPr>
          <p:cNvCxnSpPr>
            <a:cxnSpLocks/>
          </p:cNvCxnSpPr>
          <p:nvPr/>
        </p:nvCxnSpPr>
        <p:spPr>
          <a:xfrm>
            <a:off x="2091000" y="2169000"/>
            <a:ext cx="0" cy="495000"/>
          </a:xfrm>
          <a:prstGeom prst="line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F19999B0-2C37-2C6B-448A-F7E79B6A59AD}"/>
              </a:ext>
            </a:extLst>
          </p:cNvPr>
          <p:cNvCxnSpPr>
            <a:cxnSpLocks/>
          </p:cNvCxnSpPr>
          <p:nvPr/>
        </p:nvCxnSpPr>
        <p:spPr>
          <a:xfrm>
            <a:off x="2091000" y="2664000"/>
            <a:ext cx="5850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7B2F1A2-2D3D-E7FF-F82A-749DB4FB64B1}"/>
              </a:ext>
            </a:extLst>
          </p:cNvPr>
          <p:cNvCxnSpPr>
            <a:cxnSpLocks/>
          </p:cNvCxnSpPr>
          <p:nvPr/>
        </p:nvCxnSpPr>
        <p:spPr>
          <a:xfrm flipV="1">
            <a:off x="2721000" y="2169000"/>
            <a:ext cx="0" cy="49500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66CC59-0959-F0FB-F904-EB593E6FA2AF}"/>
              </a:ext>
            </a:extLst>
          </p:cNvPr>
          <p:cNvCxnSpPr>
            <a:cxnSpLocks/>
          </p:cNvCxnSpPr>
          <p:nvPr/>
        </p:nvCxnSpPr>
        <p:spPr>
          <a:xfrm>
            <a:off x="2721000" y="2181309"/>
            <a:ext cx="2115000" cy="0"/>
          </a:xfrm>
          <a:prstGeom prst="line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8524EA9-C389-6781-6C9B-2DDE2CF0D74E}"/>
              </a:ext>
            </a:extLst>
          </p:cNvPr>
          <p:cNvCxnSpPr>
            <a:cxnSpLocks/>
          </p:cNvCxnSpPr>
          <p:nvPr/>
        </p:nvCxnSpPr>
        <p:spPr>
          <a:xfrm>
            <a:off x="4836000" y="2664000"/>
            <a:ext cx="2655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7319EDD-3B17-43CE-40C2-C8D2FDB635C2}"/>
              </a:ext>
            </a:extLst>
          </p:cNvPr>
          <p:cNvCxnSpPr>
            <a:cxnSpLocks/>
          </p:cNvCxnSpPr>
          <p:nvPr/>
        </p:nvCxnSpPr>
        <p:spPr>
          <a:xfrm>
            <a:off x="4836000" y="2187834"/>
            <a:ext cx="2655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255CD6D-D438-3597-47DF-E0FA7397794A}"/>
              </a:ext>
            </a:extLst>
          </p:cNvPr>
          <p:cNvCxnSpPr>
            <a:cxnSpLocks/>
          </p:cNvCxnSpPr>
          <p:nvPr/>
        </p:nvCxnSpPr>
        <p:spPr>
          <a:xfrm flipV="1">
            <a:off x="4804275" y="2187834"/>
            <a:ext cx="0" cy="49500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BECC2BDA-DE89-52DF-F782-DA7DDD10F14E}"/>
              </a:ext>
            </a:extLst>
          </p:cNvPr>
          <p:cNvSpPr/>
          <p:nvPr/>
        </p:nvSpPr>
        <p:spPr>
          <a:xfrm>
            <a:off x="1428751" y="2724150"/>
            <a:ext cx="797250" cy="933450"/>
          </a:xfrm>
          <a:custGeom>
            <a:avLst/>
            <a:gdLst>
              <a:gd name="connsiteX0" fmla="*/ 0 w 1228725"/>
              <a:gd name="connsiteY0" fmla="*/ 0 h 933450"/>
              <a:gd name="connsiteX1" fmla="*/ 276225 w 1228725"/>
              <a:gd name="connsiteY1" fmla="*/ 438150 h 933450"/>
              <a:gd name="connsiteX2" fmla="*/ 1000125 w 1228725"/>
              <a:gd name="connsiteY2" fmla="*/ 581025 h 933450"/>
              <a:gd name="connsiteX3" fmla="*/ 1228725 w 122872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933450">
                <a:moveTo>
                  <a:pt x="0" y="0"/>
                </a:moveTo>
                <a:cubicBezTo>
                  <a:pt x="54769" y="170656"/>
                  <a:pt x="109538" y="341313"/>
                  <a:pt x="276225" y="438150"/>
                </a:cubicBezTo>
                <a:cubicBezTo>
                  <a:pt x="442912" y="534987"/>
                  <a:pt x="841375" y="498475"/>
                  <a:pt x="1000125" y="581025"/>
                </a:cubicBezTo>
                <a:cubicBezTo>
                  <a:pt x="1158875" y="663575"/>
                  <a:pt x="1193800" y="798512"/>
                  <a:pt x="1228725" y="933450"/>
                </a:cubicBez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5E0244F3-5ABC-989B-D16D-7F29A19512BE}"/>
              </a:ext>
            </a:extLst>
          </p:cNvPr>
          <p:cNvSpPr/>
          <p:nvPr/>
        </p:nvSpPr>
        <p:spPr>
          <a:xfrm>
            <a:off x="2106637" y="2676309"/>
            <a:ext cx="1469363" cy="933444"/>
          </a:xfrm>
          <a:custGeom>
            <a:avLst/>
            <a:gdLst>
              <a:gd name="connsiteX0" fmla="*/ 0 w 1228725"/>
              <a:gd name="connsiteY0" fmla="*/ 0 h 933450"/>
              <a:gd name="connsiteX1" fmla="*/ 276225 w 1228725"/>
              <a:gd name="connsiteY1" fmla="*/ 438150 h 933450"/>
              <a:gd name="connsiteX2" fmla="*/ 1000125 w 1228725"/>
              <a:gd name="connsiteY2" fmla="*/ 581025 h 933450"/>
              <a:gd name="connsiteX3" fmla="*/ 1228725 w 122872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933450">
                <a:moveTo>
                  <a:pt x="0" y="0"/>
                </a:moveTo>
                <a:cubicBezTo>
                  <a:pt x="54769" y="170656"/>
                  <a:pt x="109538" y="341313"/>
                  <a:pt x="276225" y="438150"/>
                </a:cubicBezTo>
                <a:cubicBezTo>
                  <a:pt x="442912" y="534987"/>
                  <a:pt x="841375" y="498475"/>
                  <a:pt x="1000125" y="581025"/>
                </a:cubicBezTo>
                <a:cubicBezTo>
                  <a:pt x="1158875" y="663575"/>
                  <a:pt x="1193800" y="798512"/>
                  <a:pt x="1228725" y="933450"/>
                </a:cubicBez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C11F9843-D488-65C4-B2DA-7472426E75AA}"/>
              </a:ext>
            </a:extLst>
          </p:cNvPr>
          <p:cNvSpPr/>
          <p:nvPr/>
        </p:nvSpPr>
        <p:spPr>
          <a:xfrm>
            <a:off x="2784525" y="2633716"/>
            <a:ext cx="2115000" cy="976029"/>
          </a:xfrm>
          <a:custGeom>
            <a:avLst/>
            <a:gdLst>
              <a:gd name="connsiteX0" fmla="*/ 0 w 1228725"/>
              <a:gd name="connsiteY0" fmla="*/ 0 h 933450"/>
              <a:gd name="connsiteX1" fmla="*/ 276225 w 1228725"/>
              <a:gd name="connsiteY1" fmla="*/ 438150 h 933450"/>
              <a:gd name="connsiteX2" fmla="*/ 1000125 w 1228725"/>
              <a:gd name="connsiteY2" fmla="*/ 581025 h 933450"/>
              <a:gd name="connsiteX3" fmla="*/ 1228725 w 1228725"/>
              <a:gd name="connsiteY3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725" h="933450">
                <a:moveTo>
                  <a:pt x="0" y="0"/>
                </a:moveTo>
                <a:cubicBezTo>
                  <a:pt x="54769" y="170656"/>
                  <a:pt x="109538" y="341313"/>
                  <a:pt x="276225" y="438150"/>
                </a:cubicBezTo>
                <a:cubicBezTo>
                  <a:pt x="442912" y="534987"/>
                  <a:pt x="841375" y="498475"/>
                  <a:pt x="1000125" y="581025"/>
                </a:cubicBezTo>
                <a:cubicBezTo>
                  <a:pt x="1158875" y="663575"/>
                  <a:pt x="1193800" y="798512"/>
                  <a:pt x="1228725" y="933450"/>
                </a:cubicBezTo>
              </a:path>
            </a:pathLst>
          </a:custGeom>
          <a:noFill/>
          <a:ln w="38100"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5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11F067-B6B4-7160-AC56-72F0989C5A3D}"/>
              </a:ext>
            </a:extLst>
          </p:cNvPr>
          <p:cNvSpPr/>
          <p:nvPr/>
        </p:nvSpPr>
        <p:spPr>
          <a:xfrm>
            <a:off x="3631203" y="4160764"/>
            <a:ext cx="180000" cy="202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435742-1E5F-B8BF-6385-BCE2CED85C5C}"/>
              </a:ext>
            </a:extLst>
          </p:cNvPr>
          <p:cNvSpPr/>
          <p:nvPr/>
        </p:nvSpPr>
        <p:spPr>
          <a:xfrm>
            <a:off x="5241000" y="1674000"/>
            <a:ext cx="2205000" cy="1260000"/>
          </a:xfrm>
          <a:prstGeom prst="rect">
            <a:avLst/>
          </a:prstGeom>
          <a:solidFill>
            <a:srgbClr val="85FF8B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PC</a:t>
            </a:r>
            <a:endParaRPr kumimoji="1" lang="ja-JP" altLang="en-US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6AC394-9875-18C1-8B95-8A2CBDA17433}"/>
              </a:ext>
            </a:extLst>
          </p:cNvPr>
          <p:cNvSpPr/>
          <p:nvPr/>
        </p:nvSpPr>
        <p:spPr>
          <a:xfrm>
            <a:off x="9111000" y="1674000"/>
            <a:ext cx="2205000" cy="1260000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例えば</a:t>
            </a:r>
            <a:endParaRPr kumimoji="1" lang="en-US" altLang="ja-JP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IC-9700</a:t>
            </a:r>
            <a:endParaRPr kumimoji="1" lang="ja-JP" altLang="en-US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3FBF97-B914-47B9-319E-BBB480CBBC1B}"/>
              </a:ext>
            </a:extLst>
          </p:cNvPr>
          <p:cNvSpPr/>
          <p:nvPr/>
        </p:nvSpPr>
        <p:spPr>
          <a:xfrm>
            <a:off x="5241000" y="3924000"/>
            <a:ext cx="2205000" cy="1260000"/>
          </a:xfrm>
          <a:prstGeom prst="rect">
            <a:avLst/>
          </a:prstGeom>
          <a:solidFill>
            <a:srgbClr val="FFD5F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KBD</a:t>
            </a:r>
            <a:endParaRPr kumimoji="1" lang="ja-JP" altLang="en-US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1EEA8E7-B63D-D039-93BD-289C392D8BA1}"/>
              </a:ext>
            </a:extLst>
          </p:cNvPr>
          <p:cNvSpPr/>
          <p:nvPr/>
        </p:nvSpPr>
        <p:spPr>
          <a:xfrm>
            <a:off x="696000" y="1652145"/>
            <a:ext cx="3060000" cy="1260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例えば</a:t>
            </a:r>
            <a:endParaRPr kumimoji="1" lang="en-US" altLang="ja-JP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RS-232C</a:t>
            </a:r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</a:t>
            </a:r>
            <a:r>
              <a:rPr kumimoji="1" lang="en-US" altLang="ja-JP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USB</a:t>
            </a:r>
            <a:r>
              <a:rPr kumimoji="1" lang="ja-JP" altLang="en-US" sz="24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変換器</a:t>
            </a:r>
            <a:endParaRPr kumimoji="1" lang="en-US" altLang="ja-JP" sz="24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7C18005-C167-DC9B-3FE1-891A3E6544DC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756000" y="2282145"/>
            <a:ext cx="1485000" cy="21855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D38F7C6-9C55-DF6E-ABB3-B5569AAE4B7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46000" y="2304000"/>
            <a:ext cx="1665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4B7EEDD-7A06-0E1C-2C86-563A5A0EE01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6343500" y="2934000"/>
            <a:ext cx="0" cy="99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D65B972-B0D2-998C-F96C-AB41C6021171}"/>
              </a:ext>
            </a:extLst>
          </p:cNvPr>
          <p:cNvSpPr/>
          <p:nvPr/>
        </p:nvSpPr>
        <p:spPr>
          <a:xfrm>
            <a:off x="1786202" y="4768264"/>
            <a:ext cx="2204999" cy="415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1B4D1AB-6055-E216-27E2-3790DEE5432D}"/>
              </a:ext>
            </a:extLst>
          </p:cNvPr>
          <p:cNvSpPr/>
          <p:nvPr/>
        </p:nvSpPr>
        <p:spPr>
          <a:xfrm>
            <a:off x="2281202" y="4498264"/>
            <a:ext cx="169797" cy="2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4125EB2-D3C6-8FEA-027B-9FD39866534A}"/>
              </a:ext>
            </a:extLst>
          </p:cNvPr>
          <p:cNvSpPr/>
          <p:nvPr/>
        </p:nvSpPr>
        <p:spPr>
          <a:xfrm>
            <a:off x="1786203" y="4363264"/>
            <a:ext cx="2025000" cy="13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E8C6FAD-B7A5-E414-8A8C-C0319010EA64}"/>
              </a:ext>
            </a:extLst>
          </p:cNvPr>
          <p:cNvSpPr/>
          <p:nvPr/>
        </p:nvSpPr>
        <p:spPr>
          <a:xfrm>
            <a:off x="3496203" y="4093264"/>
            <a:ext cx="495000" cy="135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8409CC5-C3E9-7748-F691-0AA615A02720}"/>
              </a:ext>
            </a:extLst>
          </p:cNvPr>
          <p:cNvSpPr/>
          <p:nvPr/>
        </p:nvSpPr>
        <p:spPr>
          <a:xfrm>
            <a:off x="1377114" y="2927927"/>
            <a:ext cx="1184292" cy="1487055"/>
          </a:xfrm>
          <a:custGeom>
            <a:avLst/>
            <a:gdLst>
              <a:gd name="connsiteX0" fmla="*/ 451686 w 1184292"/>
              <a:gd name="connsiteY0" fmla="*/ 1487055 h 1487055"/>
              <a:gd name="connsiteX1" fmla="*/ 26813 w 1184292"/>
              <a:gd name="connsiteY1" fmla="*/ 1163782 h 1487055"/>
              <a:gd name="connsiteX2" fmla="*/ 1135177 w 1184292"/>
              <a:gd name="connsiteY2" fmla="*/ 674255 h 1487055"/>
              <a:gd name="connsiteX3" fmla="*/ 885795 w 1184292"/>
              <a:gd name="connsiteY3" fmla="*/ 0 h 148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292" h="1487055">
                <a:moveTo>
                  <a:pt x="451686" y="1487055"/>
                </a:moveTo>
                <a:cubicBezTo>
                  <a:pt x="182292" y="1393152"/>
                  <a:pt x="-87102" y="1299249"/>
                  <a:pt x="26813" y="1163782"/>
                </a:cubicBezTo>
                <a:cubicBezTo>
                  <a:pt x="140728" y="1028315"/>
                  <a:pt x="992013" y="868219"/>
                  <a:pt x="1135177" y="674255"/>
                </a:cubicBezTo>
                <a:cubicBezTo>
                  <a:pt x="1278341" y="480291"/>
                  <a:pt x="1082068" y="240145"/>
                  <a:pt x="885795" y="0"/>
                </a:cubicBezTo>
              </a:path>
            </a:pathLst>
          </a:cu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5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DAF9CE2-0763-080F-9E41-71EDCD4B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541" y="1132547"/>
            <a:ext cx="8394918" cy="459290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3B95E-BB54-E744-C82D-80A0EB346919}"/>
              </a:ext>
            </a:extLst>
          </p:cNvPr>
          <p:cNvSpPr txBox="1"/>
          <p:nvPr/>
        </p:nvSpPr>
        <p:spPr>
          <a:xfrm>
            <a:off x="561000" y="122400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A70A4A-DA53-9422-B7AC-86D990A52535}"/>
              </a:ext>
            </a:extLst>
          </p:cNvPr>
          <p:cNvSpPr txBox="1"/>
          <p:nvPr/>
        </p:nvSpPr>
        <p:spPr>
          <a:xfrm>
            <a:off x="10056000" y="122400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E0580E-67D3-9773-6359-FAD0B0B79FE6}"/>
              </a:ext>
            </a:extLst>
          </p:cNvPr>
          <p:cNvSpPr txBox="1"/>
          <p:nvPr/>
        </p:nvSpPr>
        <p:spPr>
          <a:xfrm>
            <a:off x="10056000" y="185131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CF11C5-DE72-0642-46B6-77DFEA786548}"/>
              </a:ext>
            </a:extLst>
          </p:cNvPr>
          <p:cNvSpPr txBox="1"/>
          <p:nvPr/>
        </p:nvSpPr>
        <p:spPr>
          <a:xfrm>
            <a:off x="10056000" y="2361893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EA91BD-EECA-F516-AD60-DF3474B0F107}"/>
              </a:ext>
            </a:extLst>
          </p:cNvPr>
          <p:cNvSpPr txBox="1"/>
          <p:nvPr/>
        </p:nvSpPr>
        <p:spPr>
          <a:xfrm>
            <a:off x="10056000" y="289188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ACA91A-DD37-47B0-10D7-5E178B8F63D0}"/>
              </a:ext>
            </a:extLst>
          </p:cNvPr>
          <p:cNvSpPr txBox="1"/>
          <p:nvPr/>
        </p:nvSpPr>
        <p:spPr>
          <a:xfrm>
            <a:off x="10056000" y="367241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6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F5F8A1-1483-B249-FA84-DC7BB295463D}"/>
              </a:ext>
            </a:extLst>
          </p:cNvPr>
          <p:cNvSpPr txBox="1"/>
          <p:nvPr/>
        </p:nvSpPr>
        <p:spPr>
          <a:xfrm>
            <a:off x="10048626" y="4120913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D569FD8-8126-0AF9-6B59-3202D170CD6B}"/>
              </a:ext>
            </a:extLst>
          </p:cNvPr>
          <p:cNvSpPr txBox="1"/>
          <p:nvPr/>
        </p:nvSpPr>
        <p:spPr>
          <a:xfrm>
            <a:off x="10056000" y="457293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F74D35-7214-7729-1D84-BF2A451D9216}"/>
              </a:ext>
            </a:extLst>
          </p:cNvPr>
          <p:cNvSpPr txBox="1"/>
          <p:nvPr/>
        </p:nvSpPr>
        <p:spPr>
          <a:xfrm>
            <a:off x="10056000" y="509185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9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ADA7CC-A7A8-AA55-82EC-757114373E4D}"/>
              </a:ext>
            </a:extLst>
          </p:cNvPr>
          <p:cNvSpPr txBox="1"/>
          <p:nvPr/>
        </p:nvSpPr>
        <p:spPr>
          <a:xfrm>
            <a:off x="10056000" y="563400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10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A58DA96D-82AC-25A3-9405-F6B3B764DE16}"/>
              </a:ext>
            </a:extLst>
          </p:cNvPr>
          <p:cNvSpPr/>
          <p:nvPr/>
        </p:nvSpPr>
        <p:spPr>
          <a:xfrm>
            <a:off x="1237673" y="1681018"/>
            <a:ext cx="1902691" cy="323273"/>
          </a:xfrm>
          <a:custGeom>
            <a:avLst/>
            <a:gdLst>
              <a:gd name="connsiteX0" fmla="*/ 1902691 w 1902691"/>
              <a:gd name="connsiteY0" fmla="*/ 323273 h 323273"/>
              <a:gd name="connsiteX1" fmla="*/ 1274618 w 1902691"/>
              <a:gd name="connsiteY1" fmla="*/ 36946 h 323273"/>
              <a:gd name="connsiteX2" fmla="*/ 840509 w 1902691"/>
              <a:gd name="connsiteY2" fmla="*/ 240146 h 323273"/>
              <a:gd name="connsiteX3" fmla="*/ 0 w 1902691"/>
              <a:gd name="connsiteY3" fmla="*/ 0 h 32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2691" h="323273">
                <a:moveTo>
                  <a:pt x="1902691" y="323273"/>
                </a:moveTo>
                <a:cubicBezTo>
                  <a:pt x="1677169" y="187036"/>
                  <a:pt x="1451648" y="50800"/>
                  <a:pt x="1274618" y="36946"/>
                </a:cubicBezTo>
                <a:cubicBezTo>
                  <a:pt x="1097588" y="23091"/>
                  <a:pt x="1052945" y="246304"/>
                  <a:pt x="840509" y="240146"/>
                </a:cubicBezTo>
                <a:cubicBezTo>
                  <a:pt x="628073" y="233988"/>
                  <a:pt x="314036" y="116994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99F34FE-15EA-892E-24F0-C411DDFF4ECF}"/>
              </a:ext>
            </a:extLst>
          </p:cNvPr>
          <p:cNvSpPr/>
          <p:nvPr/>
        </p:nvSpPr>
        <p:spPr>
          <a:xfrm>
            <a:off x="7743825" y="1571625"/>
            <a:ext cx="2247900" cy="828675"/>
          </a:xfrm>
          <a:custGeom>
            <a:avLst/>
            <a:gdLst>
              <a:gd name="connsiteX0" fmla="*/ 0 w 2247900"/>
              <a:gd name="connsiteY0" fmla="*/ 828675 h 828675"/>
              <a:gd name="connsiteX1" fmla="*/ 1104900 w 2247900"/>
              <a:gd name="connsiteY1" fmla="*/ 200025 h 828675"/>
              <a:gd name="connsiteX2" fmla="*/ 1400175 w 2247900"/>
              <a:gd name="connsiteY2" fmla="*/ 371475 h 828675"/>
              <a:gd name="connsiteX3" fmla="*/ 2247900 w 2247900"/>
              <a:gd name="connsiteY3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828675">
                <a:moveTo>
                  <a:pt x="0" y="828675"/>
                </a:moveTo>
                <a:cubicBezTo>
                  <a:pt x="435769" y="552450"/>
                  <a:pt x="871538" y="276225"/>
                  <a:pt x="1104900" y="200025"/>
                </a:cubicBezTo>
                <a:cubicBezTo>
                  <a:pt x="1338262" y="123825"/>
                  <a:pt x="1209675" y="404812"/>
                  <a:pt x="1400175" y="371475"/>
                </a:cubicBezTo>
                <a:cubicBezTo>
                  <a:pt x="1590675" y="338137"/>
                  <a:pt x="1919287" y="169068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1976AF1F-6EB4-2A3B-05FB-F6C06A271E10}"/>
              </a:ext>
            </a:extLst>
          </p:cNvPr>
          <p:cNvSpPr/>
          <p:nvPr/>
        </p:nvSpPr>
        <p:spPr>
          <a:xfrm>
            <a:off x="7800975" y="2200275"/>
            <a:ext cx="2152650" cy="504825"/>
          </a:xfrm>
          <a:custGeom>
            <a:avLst/>
            <a:gdLst>
              <a:gd name="connsiteX0" fmla="*/ 0 w 2152650"/>
              <a:gd name="connsiteY0" fmla="*/ 504825 h 504825"/>
              <a:gd name="connsiteX1" fmla="*/ 895350 w 2152650"/>
              <a:gd name="connsiteY1" fmla="*/ 171450 h 504825"/>
              <a:gd name="connsiteX2" fmla="*/ 1209675 w 2152650"/>
              <a:gd name="connsiteY2" fmla="*/ 352425 h 504825"/>
              <a:gd name="connsiteX3" fmla="*/ 2152650 w 2152650"/>
              <a:gd name="connsiteY3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504825">
                <a:moveTo>
                  <a:pt x="0" y="504825"/>
                </a:moveTo>
                <a:cubicBezTo>
                  <a:pt x="346869" y="350837"/>
                  <a:pt x="693738" y="196850"/>
                  <a:pt x="895350" y="171450"/>
                </a:cubicBezTo>
                <a:cubicBezTo>
                  <a:pt x="1096963" y="146050"/>
                  <a:pt x="1000125" y="381000"/>
                  <a:pt x="1209675" y="352425"/>
                </a:cubicBezTo>
                <a:cubicBezTo>
                  <a:pt x="1419225" y="323850"/>
                  <a:pt x="1785937" y="161925"/>
                  <a:pt x="215265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B14FB2B-4628-896D-D194-B23EF6EB36A2}"/>
              </a:ext>
            </a:extLst>
          </p:cNvPr>
          <p:cNvSpPr/>
          <p:nvPr/>
        </p:nvSpPr>
        <p:spPr>
          <a:xfrm>
            <a:off x="7743825" y="2638425"/>
            <a:ext cx="2247900" cy="428625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E34E768-8EF7-C012-FFF2-E2AF911946A4}"/>
              </a:ext>
            </a:extLst>
          </p:cNvPr>
          <p:cNvSpPr/>
          <p:nvPr/>
        </p:nvSpPr>
        <p:spPr>
          <a:xfrm>
            <a:off x="7800975" y="3027957"/>
            <a:ext cx="2247900" cy="428625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2437C931-545A-74F0-6C79-69913DB72851}"/>
              </a:ext>
            </a:extLst>
          </p:cNvPr>
          <p:cNvSpPr/>
          <p:nvPr/>
        </p:nvSpPr>
        <p:spPr>
          <a:xfrm flipV="1">
            <a:off x="7818450" y="3711714"/>
            <a:ext cx="2247900" cy="326514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E84195-AADA-745E-F8F3-3D01B285325C}"/>
              </a:ext>
            </a:extLst>
          </p:cNvPr>
          <p:cNvSpPr/>
          <p:nvPr/>
        </p:nvSpPr>
        <p:spPr>
          <a:xfrm flipV="1">
            <a:off x="7818450" y="4140337"/>
            <a:ext cx="2247900" cy="326514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8820186-BA12-2109-BDBE-0379F7F7F97C}"/>
              </a:ext>
            </a:extLst>
          </p:cNvPr>
          <p:cNvSpPr/>
          <p:nvPr/>
        </p:nvSpPr>
        <p:spPr>
          <a:xfrm flipV="1">
            <a:off x="7800975" y="4469227"/>
            <a:ext cx="2247900" cy="326514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EC8E72FB-CD15-BF85-FF1C-F5D7D6381484}"/>
              </a:ext>
            </a:extLst>
          </p:cNvPr>
          <p:cNvSpPr/>
          <p:nvPr/>
        </p:nvSpPr>
        <p:spPr>
          <a:xfrm flipV="1">
            <a:off x="7800975" y="4897850"/>
            <a:ext cx="2247900" cy="326514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6419D7CC-5C93-AC6D-51C6-DD926053763C}"/>
              </a:ext>
            </a:extLst>
          </p:cNvPr>
          <p:cNvSpPr/>
          <p:nvPr/>
        </p:nvSpPr>
        <p:spPr>
          <a:xfrm flipV="1">
            <a:off x="7743824" y="5286736"/>
            <a:ext cx="2304801" cy="540825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2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C0DDFA-7FDF-D017-4EBA-D82D27C3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1133154"/>
            <a:ext cx="8392696" cy="45916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E6393-8F51-8936-03AD-7D38E2A0B1B1}"/>
              </a:ext>
            </a:extLst>
          </p:cNvPr>
          <p:cNvSpPr txBox="1"/>
          <p:nvPr/>
        </p:nvSpPr>
        <p:spPr>
          <a:xfrm>
            <a:off x="10028175" y="80205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12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DB11D3-2542-FD5D-C5B0-DA30AC5CB870}"/>
              </a:ext>
            </a:extLst>
          </p:cNvPr>
          <p:cNvSpPr txBox="1"/>
          <p:nvPr/>
        </p:nvSpPr>
        <p:spPr>
          <a:xfrm>
            <a:off x="10028175" y="1429360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13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FCBBEB-D526-432E-F435-1C3201F04CE0}"/>
              </a:ext>
            </a:extLst>
          </p:cNvPr>
          <p:cNvSpPr txBox="1"/>
          <p:nvPr/>
        </p:nvSpPr>
        <p:spPr>
          <a:xfrm>
            <a:off x="10028175" y="1939943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14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F0C4F-F868-3414-93B2-4EB36D3FD1CA}"/>
              </a:ext>
            </a:extLst>
          </p:cNvPr>
          <p:cNvSpPr txBox="1"/>
          <p:nvPr/>
        </p:nvSpPr>
        <p:spPr>
          <a:xfrm>
            <a:off x="10028175" y="246993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C1F6BEB-1C8C-F881-D33A-1945B6593ACA}"/>
              </a:ext>
            </a:extLst>
          </p:cNvPr>
          <p:cNvSpPr txBox="1"/>
          <p:nvPr/>
        </p:nvSpPr>
        <p:spPr>
          <a:xfrm>
            <a:off x="10028175" y="3547972"/>
            <a:ext cx="85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16</a:t>
            </a:r>
            <a:endParaRPr kumimoji="1" lang="ja-JP" altLang="en-US" sz="28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559DEAAB-5723-DFBF-267E-8EC6D6CA8BC7}"/>
              </a:ext>
            </a:extLst>
          </p:cNvPr>
          <p:cNvSpPr/>
          <p:nvPr/>
        </p:nvSpPr>
        <p:spPr>
          <a:xfrm>
            <a:off x="7716000" y="1149675"/>
            <a:ext cx="2247900" cy="828675"/>
          </a:xfrm>
          <a:custGeom>
            <a:avLst/>
            <a:gdLst>
              <a:gd name="connsiteX0" fmla="*/ 0 w 2247900"/>
              <a:gd name="connsiteY0" fmla="*/ 828675 h 828675"/>
              <a:gd name="connsiteX1" fmla="*/ 1104900 w 2247900"/>
              <a:gd name="connsiteY1" fmla="*/ 200025 h 828675"/>
              <a:gd name="connsiteX2" fmla="*/ 1400175 w 2247900"/>
              <a:gd name="connsiteY2" fmla="*/ 371475 h 828675"/>
              <a:gd name="connsiteX3" fmla="*/ 2247900 w 2247900"/>
              <a:gd name="connsiteY3" fmla="*/ 0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828675">
                <a:moveTo>
                  <a:pt x="0" y="828675"/>
                </a:moveTo>
                <a:cubicBezTo>
                  <a:pt x="435769" y="552450"/>
                  <a:pt x="871538" y="276225"/>
                  <a:pt x="1104900" y="200025"/>
                </a:cubicBezTo>
                <a:cubicBezTo>
                  <a:pt x="1338262" y="123825"/>
                  <a:pt x="1209675" y="404812"/>
                  <a:pt x="1400175" y="371475"/>
                </a:cubicBezTo>
                <a:cubicBezTo>
                  <a:pt x="1590675" y="338137"/>
                  <a:pt x="1919287" y="169068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E232B02C-3EC8-07CB-3388-028D653A061F}"/>
              </a:ext>
            </a:extLst>
          </p:cNvPr>
          <p:cNvSpPr/>
          <p:nvPr/>
        </p:nvSpPr>
        <p:spPr>
          <a:xfrm>
            <a:off x="7773150" y="1778325"/>
            <a:ext cx="2152650" cy="504825"/>
          </a:xfrm>
          <a:custGeom>
            <a:avLst/>
            <a:gdLst>
              <a:gd name="connsiteX0" fmla="*/ 0 w 2152650"/>
              <a:gd name="connsiteY0" fmla="*/ 504825 h 504825"/>
              <a:gd name="connsiteX1" fmla="*/ 895350 w 2152650"/>
              <a:gd name="connsiteY1" fmla="*/ 171450 h 504825"/>
              <a:gd name="connsiteX2" fmla="*/ 1209675 w 2152650"/>
              <a:gd name="connsiteY2" fmla="*/ 352425 h 504825"/>
              <a:gd name="connsiteX3" fmla="*/ 2152650 w 2152650"/>
              <a:gd name="connsiteY3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650" h="504825">
                <a:moveTo>
                  <a:pt x="0" y="504825"/>
                </a:moveTo>
                <a:cubicBezTo>
                  <a:pt x="346869" y="350837"/>
                  <a:pt x="693738" y="196850"/>
                  <a:pt x="895350" y="171450"/>
                </a:cubicBezTo>
                <a:cubicBezTo>
                  <a:pt x="1096963" y="146050"/>
                  <a:pt x="1000125" y="381000"/>
                  <a:pt x="1209675" y="352425"/>
                </a:cubicBezTo>
                <a:cubicBezTo>
                  <a:pt x="1419225" y="323850"/>
                  <a:pt x="1785937" y="161925"/>
                  <a:pt x="215265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F39CC57-623F-0685-F03D-E51D3659478E}"/>
              </a:ext>
            </a:extLst>
          </p:cNvPr>
          <p:cNvSpPr/>
          <p:nvPr/>
        </p:nvSpPr>
        <p:spPr>
          <a:xfrm>
            <a:off x="7716000" y="2216475"/>
            <a:ext cx="2247900" cy="428625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7B80837C-B756-1258-3809-BDB68D45F228}"/>
              </a:ext>
            </a:extLst>
          </p:cNvPr>
          <p:cNvSpPr/>
          <p:nvPr/>
        </p:nvSpPr>
        <p:spPr>
          <a:xfrm>
            <a:off x="7773150" y="2606007"/>
            <a:ext cx="2247900" cy="428625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E4F9F9C-2382-D3B6-CFDD-A9526277D53C}"/>
              </a:ext>
            </a:extLst>
          </p:cNvPr>
          <p:cNvSpPr/>
          <p:nvPr/>
        </p:nvSpPr>
        <p:spPr>
          <a:xfrm flipV="1">
            <a:off x="7794450" y="3443882"/>
            <a:ext cx="2247900" cy="326514"/>
          </a:xfrm>
          <a:custGeom>
            <a:avLst/>
            <a:gdLst>
              <a:gd name="connsiteX0" fmla="*/ 0 w 2247900"/>
              <a:gd name="connsiteY0" fmla="*/ 428625 h 428625"/>
              <a:gd name="connsiteX1" fmla="*/ 933450 w 2247900"/>
              <a:gd name="connsiteY1" fmla="*/ 142875 h 428625"/>
              <a:gd name="connsiteX2" fmla="*/ 1266825 w 2247900"/>
              <a:gd name="connsiteY2" fmla="*/ 371475 h 428625"/>
              <a:gd name="connsiteX3" fmla="*/ 2247900 w 2247900"/>
              <a:gd name="connsiteY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7900" h="428625">
                <a:moveTo>
                  <a:pt x="0" y="428625"/>
                </a:moveTo>
                <a:cubicBezTo>
                  <a:pt x="361156" y="290512"/>
                  <a:pt x="722313" y="152400"/>
                  <a:pt x="933450" y="142875"/>
                </a:cubicBezTo>
                <a:cubicBezTo>
                  <a:pt x="1144588" y="133350"/>
                  <a:pt x="1047750" y="395287"/>
                  <a:pt x="1266825" y="371475"/>
                </a:cubicBezTo>
                <a:cubicBezTo>
                  <a:pt x="1485900" y="347663"/>
                  <a:pt x="1866900" y="173831"/>
                  <a:pt x="2247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5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412B9FD-B32E-20C9-DF53-7FD7B0BD724C}"/>
              </a:ext>
            </a:extLst>
          </p:cNvPr>
          <p:cNvCxnSpPr/>
          <p:nvPr/>
        </p:nvCxnSpPr>
        <p:spPr>
          <a:xfrm>
            <a:off x="3092247" y="3006500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525AC86-3981-28CE-B72E-DC8CE688FCD9}"/>
              </a:ext>
            </a:extLst>
          </p:cNvPr>
          <p:cNvCxnSpPr/>
          <p:nvPr/>
        </p:nvCxnSpPr>
        <p:spPr>
          <a:xfrm flipV="1">
            <a:off x="3722247" y="2511500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4516DFB-D46B-9BD0-0FF1-6C57569548A7}"/>
              </a:ext>
            </a:extLst>
          </p:cNvPr>
          <p:cNvCxnSpPr>
            <a:cxnSpLocks/>
          </p:cNvCxnSpPr>
          <p:nvPr/>
        </p:nvCxnSpPr>
        <p:spPr>
          <a:xfrm>
            <a:off x="3767247" y="2511500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FD86BF3-DD4E-37C1-D162-F259C7A93E26}"/>
              </a:ext>
            </a:extLst>
          </p:cNvPr>
          <p:cNvCxnSpPr>
            <a:cxnSpLocks/>
          </p:cNvCxnSpPr>
          <p:nvPr/>
        </p:nvCxnSpPr>
        <p:spPr>
          <a:xfrm>
            <a:off x="4397247" y="2511500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8AE2100-1ABD-1E16-0161-F3444580833E}"/>
              </a:ext>
            </a:extLst>
          </p:cNvPr>
          <p:cNvCxnSpPr>
            <a:cxnSpLocks/>
          </p:cNvCxnSpPr>
          <p:nvPr/>
        </p:nvCxnSpPr>
        <p:spPr>
          <a:xfrm>
            <a:off x="4397247" y="3006500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334463-E97C-637D-B989-B9111C39A8DB}"/>
              </a:ext>
            </a:extLst>
          </p:cNvPr>
          <p:cNvCxnSpPr>
            <a:cxnSpLocks/>
          </p:cNvCxnSpPr>
          <p:nvPr/>
        </p:nvCxnSpPr>
        <p:spPr>
          <a:xfrm flipV="1">
            <a:off x="5027247" y="2511500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14F7785-C803-93D9-CBA8-3639B501187D}"/>
              </a:ext>
            </a:extLst>
          </p:cNvPr>
          <p:cNvCxnSpPr>
            <a:cxnSpLocks/>
          </p:cNvCxnSpPr>
          <p:nvPr/>
        </p:nvCxnSpPr>
        <p:spPr>
          <a:xfrm>
            <a:off x="5027247" y="2523809"/>
            <a:ext cx="211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3B6675B-182F-05D0-4483-0903E07ABB16}"/>
              </a:ext>
            </a:extLst>
          </p:cNvPr>
          <p:cNvCxnSpPr>
            <a:cxnSpLocks/>
          </p:cNvCxnSpPr>
          <p:nvPr/>
        </p:nvCxnSpPr>
        <p:spPr>
          <a:xfrm>
            <a:off x="7142247" y="3006500"/>
            <a:ext cx="4027500" cy="18834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EBE29F2-2A3C-31D0-A8BC-E1A1646FD0C9}"/>
              </a:ext>
            </a:extLst>
          </p:cNvPr>
          <p:cNvCxnSpPr>
            <a:cxnSpLocks/>
          </p:cNvCxnSpPr>
          <p:nvPr/>
        </p:nvCxnSpPr>
        <p:spPr>
          <a:xfrm flipV="1">
            <a:off x="7142247" y="2530334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5C1489-8BCE-2757-2D42-C09FDDCD7753}"/>
              </a:ext>
            </a:extLst>
          </p:cNvPr>
          <p:cNvSpPr txBox="1"/>
          <p:nvPr/>
        </p:nvSpPr>
        <p:spPr>
          <a:xfrm>
            <a:off x="392246" y="2286500"/>
            <a:ext cx="188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キー押下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308E8F7-5121-A5C3-2219-9B518AD41FC3}"/>
              </a:ext>
            </a:extLst>
          </p:cNvPr>
          <p:cNvCxnSpPr>
            <a:cxnSpLocks/>
          </p:cNvCxnSpPr>
          <p:nvPr/>
        </p:nvCxnSpPr>
        <p:spPr>
          <a:xfrm>
            <a:off x="3112800" y="6264000"/>
            <a:ext cx="855000" cy="0"/>
          </a:xfrm>
          <a:prstGeom prst="line">
            <a:avLst/>
          </a:prstGeom>
          <a:ln w="571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C8022E0-D33B-F950-5059-E841BADF0362}"/>
              </a:ext>
            </a:extLst>
          </p:cNvPr>
          <p:cNvCxnSpPr>
            <a:cxnSpLocks/>
          </p:cNvCxnSpPr>
          <p:nvPr/>
        </p:nvCxnSpPr>
        <p:spPr>
          <a:xfrm>
            <a:off x="4004250" y="5781309"/>
            <a:ext cx="590355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6C1D90-9A27-2E68-3588-620E2508604A}"/>
              </a:ext>
            </a:extLst>
          </p:cNvPr>
          <p:cNvCxnSpPr>
            <a:cxnSpLocks/>
          </p:cNvCxnSpPr>
          <p:nvPr/>
        </p:nvCxnSpPr>
        <p:spPr>
          <a:xfrm>
            <a:off x="9907800" y="6264000"/>
            <a:ext cx="1237500" cy="12309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3A158FC-0C1D-2036-9F6C-6A2260A4B374}"/>
              </a:ext>
            </a:extLst>
          </p:cNvPr>
          <p:cNvCxnSpPr/>
          <p:nvPr/>
        </p:nvCxnSpPr>
        <p:spPr>
          <a:xfrm flipV="1">
            <a:off x="4004250" y="575308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D737DD7-2698-F673-343C-A2BCBA40620F}"/>
              </a:ext>
            </a:extLst>
          </p:cNvPr>
          <p:cNvCxnSpPr/>
          <p:nvPr/>
        </p:nvCxnSpPr>
        <p:spPr>
          <a:xfrm flipV="1">
            <a:off x="9907800" y="575308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E513FD1-2252-B5F6-9655-FEF864847908}"/>
              </a:ext>
            </a:extLst>
          </p:cNvPr>
          <p:cNvSpPr txBox="1"/>
          <p:nvPr/>
        </p:nvSpPr>
        <p:spPr>
          <a:xfrm>
            <a:off x="369824" y="5861880"/>
            <a:ext cx="188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PTT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出力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FEB79FE-1372-02EC-642C-D378B620EED3}"/>
              </a:ext>
            </a:extLst>
          </p:cNvPr>
          <p:cNvCxnSpPr>
            <a:cxnSpLocks/>
          </p:cNvCxnSpPr>
          <p:nvPr/>
        </p:nvCxnSpPr>
        <p:spPr>
          <a:xfrm>
            <a:off x="3069825" y="4565165"/>
            <a:ext cx="1957500" cy="0"/>
          </a:xfrm>
          <a:prstGeom prst="line">
            <a:avLst/>
          </a:prstGeom>
          <a:ln w="571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2224ED4-0744-8DB8-FB7E-FA3E19ECD8BA}"/>
              </a:ext>
            </a:extLst>
          </p:cNvPr>
          <p:cNvCxnSpPr/>
          <p:nvPr/>
        </p:nvCxnSpPr>
        <p:spPr>
          <a:xfrm flipV="1">
            <a:off x="5072325" y="4070165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29EBBBA-46BA-AF6E-19EF-592208E5B616}"/>
              </a:ext>
            </a:extLst>
          </p:cNvPr>
          <p:cNvCxnSpPr>
            <a:cxnSpLocks/>
          </p:cNvCxnSpPr>
          <p:nvPr/>
        </p:nvCxnSpPr>
        <p:spPr>
          <a:xfrm>
            <a:off x="5117325" y="4070165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6D2189-E237-BBAA-4803-4A0783658E53}"/>
              </a:ext>
            </a:extLst>
          </p:cNvPr>
          <p:cNvCxnSpPr>
            <a:cxnSpLocks/>
          </p:cNvCxnSpPr>
          <p:nvPr/>
        </p:nvCxnSpPr>
        <p:spPr>
          <a:xfrm>
            <a:off x="5747325" y="4070165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AD4C2D4-56DA-F5B1-6591-FA552FD74EEE}"/>
              </a:ext>
            </a:extLst>
          </p:cNvPr>
          <p:cNvCxnSpPr>
            <a:cxnSpLocks/>
          </p:cNvCxnSpPr>
          <p:nvPr/>
        </p:nvCxnSpPr>
        <p:spPr>
          <a:xfrm>
            <a:off x="5747325" y="4565165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8CEE6F9-0868-2015-D0BE-63AFA37DD0C0}"/>
              </a:ext>
            </a:extLst>
          </p:cNvPr>
          <p:cNvCxnSpPr>
            <a:cxnSpLocks/>
          </p:cNvCxnSpPr>
          <p:nvPr/>
        </p:nvCxnSpPr>
        <p:spPr>
          <a:xfrm flipV="1">
            <a:off x="6377325" y="4070165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9D83AAF-A463-EDF1-D425-487AB92DD544}"/>
              </a:ext>
            </a:extLst>
          </p:cNvPr>
          <p:cNvCxnSpPr>
            <a:cxnSpLocks/>
          </p:cNvCxnSpPr>
          <p:nvPr/>
        </p:nvCxnSpPr>
        <p:spPr>
          <a:xfrm>
            <a:off x="6377325" y="4082474"/>
            <a:ext cx="211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5F928F5-AC53-70D3-3BB0-31F98A898793}"/>
              </a:ext>
            </a:extLst>
          </p:cNvPr>
          <p:cNvCxnSpPr>
            <a:cxnSpLocks/>
          </p:cNvCxnSpPr>
          <p:nvPr/>
        </p:nvCxnSpPr>
        <p:spPr>
          <a:xfrm>
            <a:off x="8492325" y="4565165"/>
            <a:ext cx="265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E4A314C-EA3D-4967-4EB3-643BDE0554F4}"/>
              </a:ext>
            </a:extLst>
          </p:cNvPr>
          <p:cNvCxnSpPr>
            <a:cxnSpLocks/>
          </p:cNvCxnSpPr>
          <p:nvPr/>
        </p:nvCxnSpPr>
        <p:spPr>
          <a:xfrm flipV="1">
            <a:off x="8492325" y="408899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0A1CE38-62D2-B5C3-EBA2-7F6424965FE6}"/>
              </a:ext>
            </a:extLst>
          </p:cNvPr>
          <p:cNvCxnSpPr>
            <a:cxnSpLocks/>
          </p:cNvCxnSpPr>
          <p:nvPr/>
        </p:nvCxnSpPr>
        <p:spPr>
          <a:xfrm>
            <a:off x="3733493" y="3025334"/>
            <a:ext cx="297715" cy="28365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6A0BB206-91E2-1B6E-A924-A01849A6B45D}"/>
              </a:ext>
            </a:extLst>
          </p:cNvPr>
          <p:cNvCxnSpPr>
            <a:cxnSpLocks/>
          </p:cNvCxnSpPr>
          <p:nvPr/>
        </p:nvCxnSpPr>
        <p:spPr>
          <a:xfrm flipV="1">
            <a:off x="3733493" y="919259"/>
            <a:ext cx="297715" cy="1804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8260C68-4260-B1DD-2C7D-6E1080FB25BA}"/>
              </a:ext>
            </a:extLst>
          </p:cNvPr>
          <p:cNvCxnSpPr>
            <a:cxnSpLocks/>
          </p:cNvCxnSpPr>
          <p:nvPr/>
        </p:nvCxnSpPr>
        <p:spPr>
          <a:xfrm flipV="1">
            <a:off x="4396793" y="943502"/>
            <a:ext cx="299087" cy="1754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FED874D-7D05-E60C-AD36-3D272C22D2AB}"/>
              </a:ext>
            </a:extLst>
          </p:cNvPr>
          <p:cNvCxnSpPr>
            <a:cxnSpLocks/>
          </p:cNvCxnSpPr>
          <p:nvPr/>
        </p:nvCxnSpPr>
        <p:spPr>
          <a:xfrm flipV="1">
            <a:off x="5061825" y="977454"/>
            <a:ext cx="251789" cy="1735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F74F38E-EF13-736E-3162-0D832D487B11}"/>
              </a:ext>
            </a:extLst>
          </p:cNvPr>
          <p:cNvCxnSpPr>
            <a:cxnSpLocks/>
          </p:cNvCxnSpPr>
          <p:nvPr/>
        </p:nvCxnSpPr>
        <p:spPr>
          <a:xfrm flipV="1">
            <a:off x="7142246" y="977454"/>
            <a:ext cx="267079" cy="17201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209B604-A908-B5D4-FC45-A6B4A7604ABC}"/>
              </a:ext>
            </a:extLst>
          </p:cNvPr>
          <p:cNvCxnSpPr>
            <a:cxnSpLocks/>
          </p:cNvCxnSpPr>
          <p:nvPr/>
        </p:nvCxnSpPr>
        <p:spPr>
          <a:xfrm>
            <a:off x="8537326" y="4565165"/>
            <a:ext cx="1370474" cy="11879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4D9DB6-DCEA-6792-E0A9-9DB430DD9BB9}"/>
              </a:ext>
            </a:extLst>
          </p:cNvPr>
          <p:cNvSpPr txBox="1"/>
          <p:nvPr/>
        </p:nvSpPr>
        <p:spPr>
          <a:xfrm>
            <a:off x="369824" y="4027470"/>
            <a:ext cx="188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MIC</a:t>
            </a:r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出力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4B6DF52-C4E6-2E4B-A68D-C763DEE3F603}"/>
              </a:ext>
            </a:extLst>
          </p:cNvPr>
          <p:cNvCxnSpPr>
            <a:cxnSpLocks/>
          </p:cNvCxnSpPr>
          <p:nvPr/>
        </p:nvCxnSpPr>
        <p:spPr>
          <a:xfrm>
            <a:off x="3069825" y="847660"/>
            <a:ext cx="919500" cy="0"/>
          </a:xfrm>
          <a:prstGeom prst="line">
            <a:avLst/>
          </a:prstGeom>
          <a:ln w="5715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B7CFF8D-80A5-9C0E-943E-7E7565E24EF4}"/>
              </a:ext>
            </a:extLst>
          </p:cNvPr>
          <p:cNvCxnSpPr/>
          <p:nvPr/>
        </p:nvCxnSpPr>
        <p:spPr>
          <a:xfrm flipV="1">
            <a:off x="3989325" y="34944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EB9116D-CB89-B16E-C855-82ADE33EAEE8}"/>
              </a:ext>
            </a:extLst>
          </p:cNvPr>
          <p:cNvCxnSpPr>
            <a:cxnSpLocks/>
          </p:cNvCxnSpPr>
          <p:nvPr/>
        </p:nvCxnSpPr>
        <p:spPr>
          <a:xfrm>
            <a:off x="4034325" y="349449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F2F9200-17C6-47C3-6427-ABFD3BB46687}"/>
              </a:ext>
            </a:extLst>
          </p:cNvPr>
          <p:cNvCxnSpPr>
            <a:cxnSpLocks/>
          </p:cNvCxnSpPr>
          <p:nvPr/>
        </p:nvCxnSpPr>
        <p:spPr>
          <a:xfrm>
            <a:off x="4664325" y="34944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478E3E01-965F-5160-CB3C-198F4EF69A21}"/>
              </a:ext>
            </a:extLst>
          </p:cNvPr>
          <p:cNvCxnSpPr>
            <a:cxnSpLocks/>
          </p:cNvCxnSpPr>
          <p:nvPr/>
        </p:nvCxnSpPr>
        <p:spPr>
          <a:xfrm>
            <a:off x="4664325" y="844449"/>
            <a:ext cx="58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42673B5-4CA9-16FA-24CD-9AC5FE8B7A60}"/>
              </a:ext>
            </a:extLst>
          </p:cNvPr>
          <p:cNvCxnSpPr>
            <a:cxnSpLocks/>
          </p:cNvCxnSpPr>
          <p:nvPr/>
        </p:nvCxnSpPr>
        <p:spPr>
          <a:xfrm flipV="1">
            <a:off x="5294325" y="349449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0F766FA-5F3C-56A3-C5DD-B8FB0347075A}"/>
              </a:ext>
            </a:extLst>
          </p:cNvPr>
          <p:cNvCxnSpPr>
            <a:cxnSpLocks/>
          </p:cNvCxnSpPr>
          <p:nvPr/>
        </p:nvCxnSpPr>
        <p:spPr>
          <a:xfrm>
            <a:off x="5294325" y="361758"/>
            <a:ext cx="2115000" cy="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DC67057-EAE6-3C9A-0621-5584ADA061F7}"/>
              </a:ext>
            </a:extLst>
          </p:cNvPr>
          <p:cNvCxnSpPr>
            <a:cxnSpLocks/>
          </p:cNvCxnSpPr>
          <p:nvPr/>
        </p:nvCxnSpPr>
        <p:spPr>
          <a:xfrm flipV="1">
            <a:off x="7409325" y="847660"/>
            <a:ext cx="3738000" cy="15623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7655C91-A225-FC47-9508-0244E57C052B}"/>
              </a:ext>
            </a:extLst>
          </p:cNvPr>
          <p:cNvCxnSpPr>
            <a:cxnSpLocks/>
          </p:cNvCxnSpPr>
          <p:nvPr/>
        </p:nvCxnSpPr>
        <p:spPr>
          <a:xfrm flipV="1">
            <a:off x="7409325" y="368283"/>
            <a:ext cx="0" cy="495000"/>
          </a:xfrm>
          <a:prstGeom prst="line">
            <a:avLst/>
          </a:prstGeom>
          <a:ln w="57150" cap="rnd">
            <a:solidFill>
              <a:schemeClr val="tx1"/>
            </a:solidFill>
            <a:prstDash val="solid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248170E-F092-96F9-6695-4878DDBBE34B}"/>
              </a:ext>
            </a:extLst>
          </p:cNvPr>
          <p:cNvSpPr txBox="1"/>
          <p:nvPr/>
        </p:nvSpPr>
        <p:spPr>
          <a:xfrm>
            <a:off x="369824" y="309965"/>
            <a:ext cx="216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モニタ出力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B52FE9B-40BC-C365-F088-EC3C68C6FF02}"/>
              </a:ext>
            </a:extLst>
          </p:cNvPr>
          <p:cNvCxnSpPr>
            <a:cxnSpLocks/>
          </p:cNvCxnSpPr>
          <p:nvPr/>
        </p:nvCxnSpPr>
        <p:spPr>
          <a:xfrm>
            <a:off x="3722247" y="3014019"/>
            <a:ext cx="1364362" cy="1037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5D92A0E-41F7-162D-CAA6-6F2593225FA2}"/>
              </a:ext>
            </a:extLst>
          </p:cNvPr>
          <p:cNvCxnSpPr>
            <a:cxnSpLocks/>
          </p:cNvCxnSpPr>
          <p:nvPr/>
        </p:nvCxnSpPr>
        <p:spPr>
          <a:xfrm>
            <a:off x="4422447" y="2992368"/>
            <a:ext cx="1279797" cy="1035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79372D-464D-04E9-47D4-D5BED9B849F3}"/>
              </a:ext>
            </a:extLst>
          </p:cNvPr>
          <p:cNvCxnSpPr>
            <a:cxnSpLocks/>
          </p:cNvCxnSpPr>
          <p:nvPr/>
        </p:nvCxnSpPr>
        <p:spPr>
          <a:xfrm>
            <a:off x="5042558" y="2960449"/>
            <a:ext cx="1334767" cy="1090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2DB055C-FB98-3354-3A2B-C4DCD24159AA}"/>
              </a:ext>
            </a:extLst>
          </p:cNvPr>
          <p:cNvCxnSpPr>
            <a:cxnSpLocks/>
          </p:cNvCxnSpPr>
          <p:nvPr/>
        </p:nvCxnSpPr>
        <p:spPr>
          <a:xfrm>
            <a:off x="7167900" y="2992368"/>
            <a:ext cx="1279343" cy="1058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800" dirty="0">
            <a:latin typeface="ＭＳ ゴシック" panose="020B0609070205080204" pitchFamily="49" charset="-128"/>
            <a:ea typeface="ＭＳ ゴシック" panose="020B0609070205080204" pitchFamily="49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497</TotalTime>
  <Words>228</Words>
  <Application>Microsoft Office PowerPoint</Application>
  <PresentationFormat>ワイド画面</PresentationFormat>
  <Paragraphs>111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忠則 原田</dc:creator>
  <cp:lastModifiedBy>忠則 原田</cp:lastModifiedBy>
  <cp:revision>16</cp:revision>
  <dcterms:created xsi:type="dcterms:W3CDTF">2024-10-07T03:44:59Z</dcterms:created>
  <dcterms:modified xsi:type="dcterms:W3CDTF">2024-10-18T04:32:30Z</dcterms:modified>
</cp:coreProperties>
</file>