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7FF89"/>
    <a:srgbClr val="85FF8B"/>
    <a:srgbClr val="FEB0E8"/>
    <a:srgbClr val="BE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85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8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7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5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0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0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3DDCF0-E25A-1CAA-2CE8-4CF2A9AAC6A1}"/>
              </a:ext>
            </a:extLst>
          </p:cNvPr>
          <p:cNvSpPr/>
          <p:nvPr/>
        </p:nvSpPr>
        <p:spPr>
          <a:xfrm>
            <a:off x="315073" y="6065364"/>
            <a:ext cx="1440000" cy="58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AA0D9-DDA1-CCC8-E5CE-9E07BD6445B3}"/>
              </a:ext>
            </a:extLst>
          </p:cNvPr>
          <p:cNvSpPr/>
          <p:nvPr/>
        </p:nvSpPr>
        <p:spPr>
          <a:xfrm>
            <a:off x="315073" y="5201925"/>
            <a:ext cx="1440000" cy="58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Main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6B0150-18B1-23E4-9EF0-CA49D33CF829}"/>
              </a:ext>
            </a:extLst>
          </p:cNvPr>
          <p:cNvSpPr/>
          <p:nvPr/>
        </p:nvSpPr>
        <p:spPr>
          <a:xfrm>
            <a:off x="2770291" y="4940364"/>
            <a:ext cx="9106636" cy="1917636"/>
          </a:xfrm>
          <a:prstGeom prst="rect">
            <a:avLst/>
          </a:prstGeom>
          <a:solidFill>
            <a:srgbClr val="BEF6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 err="1">
                <a:solidFill>
                  <a:schemeClr val="tx1"/>
                </a:solidFill>
              </a:rPr>
              <a:t>CComCenter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B8ECB4-5A16-36F3-35CF-B4345BD2F1ED}"/>
              </a:ext>
            </a:extLst>
          </p:cNvPr>
          <p:cNvSpPr/>
          <p:nvPr/>
        </p:nvSpPr>
        <p:spPr>
          <a:xfrm>
            <a:off x="5662218" y="5021925"/>
            <a:ext cx="6165000" cy="76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timeDtamp</a:t>
            </a:r>
            <a:r>
              <a:rPr kumimoji="1" lang="en-US" altLang="ja-JP" dirty="0">
                <a:solidFill>
                  <a:schemeClr val="tx1"/>
                </a:solidFill>
              </a:rPr>
              <a:t>[TIME_STAMP_VOL]</a:t>
            </a: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keyStat</a:t>
            </a:r>
            <a:r>
              <a:rPr kumimoji="1" lang="en-US" altLang="ja-JP" dirty="0">
                <a:solidFill>
                  <a:schemeClr val="tx1"/>
                </a:solidFill>
              </a:rPr>
              <a:t>[TIME_STAMP_VOL]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BAFC1F3-4558-91BD-8288-8F77691FDC70}"/>
              </a:ext>
            </a:extLst>
          </p:cNvPr>
          <p:cNvSpPr/>
          <p:nvPr/>
        </p:nvSpPr>
        <p:spPr>
          <a:xfrm>
            <a:off x="4926000" y="133064"/>
            <a:ext cx="6390000" cy="3285000"/>
          </a:xfrm>
          <a:prstGeom prst="rect">
            <a:avLst/>
          </a:prstGeom>
          <a:solidFill>
            <a:srgbClr val="FEB0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CToneGenerator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ja-JP" altLang="en-US" b="1" dirty="0">
                <a:solidFill>
                  <a:srgbClr val="00B050"/>
                </a:solidFill>
              </a:rPr>
              <a:t>リグ</a:t>
            </a:r>
            <a:r>
              <a:rPr kumimoji="1" lang="ja-JP" altLang="en-US" dirty="0">
                <a:solidFill>
                  <a:schemeClr val="tx1"/>
                </a:solidFill>
              </a:rPr>
              <a:t>に供給するための発振オブジェクト）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C23AFB-4E3A-4AFD-7450-8D7A3CBA795D}"/>
              </a:ext>
            </a:extLst>
          </p:cNvPr>
          <p:cNvSpPr/>
          <p:nvPr/>
        </p:nvSpPr>
        <p:spPr>
          <a:xfrm>
            <a:off x="315073" y="1775963"/>
            <a:ext cx="3440927" cy="1135936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CKeyHandler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9F3042-28AB-8BE1-788C-B45BC59034D9}"/>
              </a:ext>
            </a:extLst>
          </p:cNvPr>
          <p:cNvSpPr/>
          <p:nvPr/>
        </p:nvSpPr>
        <p:spPr>
          <a:xfrm>
            <a:off x="335564" y="463081"/>
            <a:ext cx="3440927" cy="1135936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CSendReveiveController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55CADB-3B8E-91CA-1FDA-C9B1ED7F463E}"/>
              </a:ext>
            </a:extLst>
          </p:cNvPr>
          <p:cNvSpPr/>
          <p:nvPr/>
        </p:nvSpPr>
        <p:spPr>
          <a:xfrm>
            <a:off x="335565" y="3161190"/>
            <a:ext cx="3440927" cy="1135936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CUIController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r>
              <a:rPr kumimoji="1" lang="ja-JP" altLang="en-US" dirty="0">
                <a:solidFill>
                  <a:schemeClr val="tx1"/>
                </a:solidFill>
              </a:rPr>
              <a:t>を処理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18D47A-924F-9695-3772-CC2CA67BCE00}"/>
              </a:ext>
            </a:extLst>
          </p:cNvPr>
          <p:cNvSpPr/>
          <p:nvPr/>
        </p:nvSpPr>
        <p:spPr>
          <a:xfrm>
            <a:off x="5437218" y="729001"/>
            <a:ext cx="6390000" cy="3285000"/>
          </a:xfrm>
          <a:prstGeom prst="rect">
            <a:avLst/>
          </a:prstGeom>
          <a:solidFill>
            <a:srgbClr val="FEB0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CToneGenerator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en-US" altLang="ja-JP" b="1" dirty="0">
                <a:solidFill>
                  <a:srgbClr val="FF0000"/>
                </a:solidFill>
              </a:rPr>
              <a:t>PC</a:t>
            </a:r>
            <a:r>
              <a:rPr kumimoji="1" lang="ja-JP" altLang="en-US" dirty="0">
                <a:solidFill>
                  <a:schemeClr val="tx1"/>
                </a:solidFill>
              </a:rPr>
              <a:t>に供給するための発振オブジェクト）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4C39B5-8B84-F70A-F0E3-1892C31D35C5}"/>
              </a:ext>
            </a:extLst>
          </p:cNvPr>
          <p:cNvSpPr/>
          <p:nvPr/>
        </p:nvSpPr>
        <p:spPr>
          <a:xfrm>
            <a:off x="5691000" y="1453575"/>
            <a:ext cx="5760000" cy="2245425"/>
          </a:xfrm>
          <a:prstGeom prst="rect">
            <a:avLst/>
          </a:prstGeom>
          <a:solidFill>
            <a:srgbClr val="F7FF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CTGSupporter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(Tone Generator Supporter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Thread)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F75E8C1-FD05-283E-6343-551334ABB113}"/>
              </a:ext>
            </a:extLst>
          </p:cNvPr>
          <p:cNvSpPr/>
          <p:nvPr/>
        </p:nvSpPr>
        <p:spPr>
          <a:xfrm>
            <a:off x="8031000" y="2099546"/>
            <a:ext cx="3105000" cy="65445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Anonymous Thread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（実時間発振用スレッド）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37B23F8-5512-709F-1DAE-BB73E1CE9286}"/>
              </a:ext>
            </a:extLst>
          </p:cNvPr>
          <p:cNvSpPr/>
          <p:nvPr/>
        </p:nvSpPr>
        <p:spPr>
          <a:xfrm>
            <a:off x="8031000" y="2898241"/>
            <a:ext cx="3105000" cy="531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WAVE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byteBufferToneOn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6E01F39-D774-7B8A-13E5-C5864A697EAB}"/>
              </a:ext>
            </a:extLst>
          </p:cNvPr>
          <p:cNvSpPr/>
          <p:nvPr/>
        </p:nvSpPr>
        <p:spPr>
          <a:xfrm>
            <a:off x="5675754" y="5894153"/>
            <a:ext cx="6151463" cy="572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Data Accessor / misc. memory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CE1D067-A4FE-3E65-8E17-1B66589A5D1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H="1">
            <a:off x="2770291" y="3729158"/>
            <a:ext cx="1006201" cy="2170024"/>
          </a:xfrm>
          <a:prstGeom prst="bentConnector5">
            <a:avLst>
              <a:gd name="adj1" fmla="val -22719"/>
              <a:gd name="adj2" fmla="val 40994"/>
              <a:gd name="adj3" fmla="val 12271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13A6FA4D-C674-B28F-30D1-7E95A9B83971}"/>
              </a:ext>
            </a:extLst>
          </p:cNvPr>
          <p:cNvCxnSpPr>
            <a:stCxn id="10" idx="3"/>
            <a:endCxn id="2" idx="1"/>
          </p:cNvCxnSpPr>
          <p:nvPr/>
        </p:nvCxnSpPr>
        <p:spPr>
          <a:xfrm>
            <a:off x="3756000" y="2343931"/>
            <a:ext cx="1906218" cy="3060494"/>
          </a:xfrm>
          <a:prstGeom prst="bentConnector3">
            <a:avLst>
              <a:gd name="adj1" fmla="val 2141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37E48D0-790C-BCD9-70DB-E569589CB90F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6250677" y="2527884"/>
            <a:ext cx="623082" cy="4365000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7D8A9C1-67B6-CE7A-8760-DF45E3E9F62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2394208" y="2413333"/>
            <a:ext cx="3367793" cy="60322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CE0404D-F261-4208-E7A9-B5132A7FFA9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79718" y="1775564"/>
            <a:ext cx="54628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539854B-F526-3E92-EFB8-B29677AE890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379718" y="2371501"/>
            <a:ext cx="10575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3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303</TotalTime>
  <Words>75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忠則 原田</dc:creator>
  <cp:lastModifiedBy>忠則 原田</cp:lastModifiedBy>
  <cp:revision>4</cp:revision>
  <dcterms:created xsi:type="dcterms:W3CDTF">2024-10-07T03:44:59Z</dcterms:created>
  <dcterms:modified xsi:type="dcterms:W3CDTF">2024-10-07T11:09:06Z</dcterms:modified>
</cp:coreProperties>
</file>