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9"/>
  </p:notesMasterIdLst>
  <p:sldIdLst>
    <p:sldId id="256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①仕様検討" id="{747FCF35-4287-41A8-8EDF-E1B2E26D2944}">
          <p14:sldIdLst>
            <p14:sldId id="256"/>
            <p14:sldId id="258"/>
            <p14:sldId id="259"/>
          </p14:sldIdLst>
        </p14:section>
        <p14:section name="その他" id="{C453739C-6A1B-45B2-83EA-AD29F954E93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66"/>
    <a:srgbClr val="CCECFF"/>
    <a:srgbClr val="FFCCFF"/>
    <a:srgbClr val="CCFFCC"/>
    <a:srgbClr val="99FF99"/>
    <a:srgbClr val="FF00FF"/>
    <a:srgbClr val="99FFCC"/>
    <a:srgbClr val="0596AE"/>
    <a:srgbClr val="06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81" autoAdjust="0"/>
    <p:restoredTop sz="87430" autoAdjust="0"/>
  </p:normalViewPr>
  <p:slideViewPr>
    <p:cSldViewPr snapToGrid="0">
      <p:cViewPr>
        <p:scale>
          <a:sx n="104" d="100"/>
          <a:sy n="104" d="100"/>
        </p:scale>
        <p:origin x="1762" y="67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優樹 笹岡" userId="a4bf921d16c86d47" providerId="LiveId" clId="{3914B3DE-25EF-4C28-B600-4661CE0287A6}"/>
    <pc:docChg chg="undo custSel modSld">
      <pc:chgData name="優樹 笹岡" userId="a4bf921d16c86d47" providerId="LiveId" clId="{3914B3DE-25EF-4C28-B600-4661CE0287A6}" dt="2024-07-21T02:19:28.514" v="1397" actId="20577"/>
      <pc:docMkLst>
        <pc:docMk/>
      </pc:docMkLst>
      <pc:sldChg chg="modSp mod">
        <pc:chgData name="優樹 笹岡" userId="a4bf921d16c86d47" providerId="LiveId" clId="{3914B3DE-25EF-4C28-B600-4661CE0287A6}" dt="2024-07-21T01:46:21.988" v="912" actId="20577"/>
        <pc:sldMkLst>
          <pc:docMk/>
          <pc:sldMk cId="3245798895" sldId="284"/>
        </pc:sldMkLst>
        <pc:graphicFrameChg chg="modGraphic">
          <ac:chgData name="優樹 笹岡" userId="a4bf921d16c86d47" providerId="LiveId" clId="{3914B3DE-25EF-4C28-B600-4661CE0287A6}" dt="2024-07-21T01:46:21.988" v="912" actId="20577"/>
          <ac:graphicFrameMkLst>
            <pc:docMk/>
            <pc:sldMk cId="3245798895" sldId="284"/>
            <ac:graphicFrameMk id="5" creationId="{00000000-0000-0000-0000-000000000000}"/>
          </ac:graphicFrameMkLst>
        </pc:graphicFrameChg>
      </pc:sldChg>
      <pc:sldChg chg="addSp delSp modSp mod">
        <pc:chgData name="優樹 笹岡" userId="a4bf921d16c86d47" providerId="LiveId" clId="{3914B3DE-25EF-4C28-B600-4661CE0287A6}" dt="2024-07-21T01:58:09.333" v="1042" actId="21"/>
        <pc:sldMkLst>
          <pc:docMk/>
          <pc:sldMk cId="918580056" sldId="285"/>
        </pc:sldMkLst>
        <pc:spChg chg="mod">
          <ac:chgData name="優樹 笹岡" userId="a4bf921d16c86d47" providerId="LiveId" clId="{3914B3DE-25EF-4C28-B600-4661CE0287A6}" dt="2024-07-21T01:45:08.508" v="805" actId="207"/>
          <ac:spMkLst>
            <pc:docMk/>
            <pc:sldMk cId="918580056" sldId="285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30.381" v="1023" actId="1076"/>
          <ac:spMkLst>
            <pc:docMk/>
            <pc:sldMk cId="918580056" sldId="285"/>
            <ac:spMk id="4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5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60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47:19.850" v="931" actId="20577"/>
          <ac:graphicFrameMkLst>
            <pc:docMk/>
            <pc:sldMk cId="918580056" sldId="285"/>
            <ac:graphicFrameMk id="5" creationId="{00000000-0000-0000-0000-000000000000}"/>
          </ac:graphicFrameMkLst>
        </pc:graphicFrameChg>
        <pc:cxnChg chg="add del mod">
          <ac:chgData name="優樹 笹岡" userId="a4bf921d16c86d47" providerId="LiveId" clId="{3914B3DE-25EF-4C28-B600-4661CE0287A6}" dt="2024-07-21T01:58:09.333" v="1042" actId="21"/>
          <ac:cxnSpMkLst>
            <pc:docMk/>
            <pc:sldMk cId="918580056" sldId="285"/>
            <ac:cxnSpMk id="14" creationId="{EE5603E5-0334-2852-7EB8-AC9A89ABC127}"/>
          </ac:cxnSpMkLst>
        </pc:cxnChg>
      </pc:sldChg>
      <pc:sldChg chg="addSp delSp modSp mod">
        <pc:chgData name="優樹 笹岡" userId="a4bf921d16c86d47" providerId="LiveId" clId="{3914B3DE-25EF-4C28-B600-4661CE0287A6}" dt="2024-07-21T01:56:27.195" v="1034" actId="14100"/>
        <pc:sldMkLst>
          <pc:docMk/>
          <pc:sldMk cId="3032651262" sldId="286"/>
        </pc:sldMkLst>
        <pc:spChg chg="mod">
          <ac:chgData name="優樹 笹岡" userId="a4bf921d16c86d47" providerId="LiveId" clId="{3914B3DE-25EF-4C28-B600-4661CE0287A6}" dt="2024-07-21T01:53:57.793" v="1013" actId="1076"/>
          <ac:spMkLst>
            <pc:docMk/>
            <pc:sldMk cId="3032651262" sldId="286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8.745" v="729" actId="207"/>
          <ac:spMkLst>
            <pc:docMk/>
            <pc:sldMk cId="3032651262" sldId="286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0.459" v="939" actId="14100"/>
          <ac:spMkLst>
            <pc:docMk/>
            <pc:sldMk cId="3032651262" sldId="286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7.512" v="941" actId="14100"/>
          <ac:spMkLst>
            <pc:docMk/>
            <pc:sldMk cId="3032651262" sldId="286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1:57.910" v="719" actId="207"/>
          <ac:spMkLst>
            <pc:docMk/>
            <pc:sldMk cId="3032651262" sldId="286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2.367" v="727" actId="207"/>
          <ac:spMkLst>
            <pc:docMk/>
            <pc:sldMk cId="3032651262" sldId="286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2.897" v="1027" actId="1076"/>
          <ac:spMkLst>
            <pc:docMk/>
            <pc:sldMk cId="3032651262" sldId="286"/>
            <ac:spMk id="1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7.240" v="616" actId="478"/>
          <ac:spMkLst>
            <pc:docMk/>
            <pc:sldMk cId="3032651262" sldId="286"/>
            <ac:spMk id="13" creationId="{C57A758C-5DFF-B0CC-1474-EC64BAD4EA2B}"/>
          </ac:spMkLst>
        </pc:spChg>
        <pc:spChg chg="mod">
          <ac:chgData name="優樹 笹岡" userId="a4bf921d16c86d47" providerId="LiveId" clId="{3914B3DE-25EF-4C28-B600-4661CE0287A6}" dt="2024-07-21T01:49:40.630" v="936" actId="14100"/>
          <ac:spMkLst>
            <pc:docMk/>
            <pc:sldMk cId="3032651262" sldId="286"/>
            <ac:spMk id="14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2.728" v="617" actId="478"/>
          <ac:spMkLst>
            <pc:docMk/>
            <pc:sldMk cId="3032651262" sldId="286"/>
            <ac:spMk id="15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5.666" v="615" actId="478"/>
          <ac:spMkLst>
            <pc:docMk/>
            <pc:sldMk cId="3032651262" sldId="286"/>
            <ac:spMk id="16" creationId="{09D62F33-779E-9252-36A0-AC3A0FB4C0F5}"/>
          </ac:spMkLst>
        </pc:spChg>
        <pc:spChg chg="mod">
          <ac:chgData name="優樹 笹岡" userId="a4bf921d16c86d47" providerId="LiveId" clId="{3914B3DE-25EF-4C28-B600-4661CE0287A6}" dt="2024-07-21T01:49:53.255" v="940" actId="14100"/>
          <ac:spMkLst>
            <pc:docMk/>
            <pc:sldMk cId="3032651262" sldId="286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7.885" v="938" actId="14100"/>
          <ac:spMkLst>
            <pc:docMk/>
            <pc:sldMk cId="3032651262" sldId="286"/>
            <ac:spMk id="1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7.830" v="1029" actId="1076"/>
          <ac:spMkLst>
            <pc:docMk/>
            <pc:sldMk cId="3032651262" sldId="286"/>
            <ac:spMk id="1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0:00.009" v="942" actId="1076"/>
          <ac:spMkLst>
            <pc:docMk/>
            <pc:sldMk cId="3032651262" sldId="286"/>
            <ac:spMk id="2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4.956" v="1028" actId="1076"/>
          <ac:spMkLst>
            <pc:docMk/>
            <pc:sldMk cId="3032651262" sldId="286"/>
            <ac:spMk id="23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9.819" v="1026" actId="1076"/>
          <ac:spMkLst>
            <pc:docMk/>
            <pc:sldMk cId="3032651262" sldId="286"/>
            <ac:spMk id="2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2.857" v="1019" actId="1076"/>
          <ac:spMkLst>
            <pc:docMk/>
            <pc:sldMk cId="3032651262" sldId="286"/>
            <ac:spMk id="25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1:50:18.294" v="957" actId="20577"/>
          <ac:spMkLst>
            <pc:docMk/>
            <pc:sldMk cId="3032651262" sldId="286"/>
            <ac:spMk id="26" creationId="{BD5C954B-1C70-D9B4-0E5B-76779ED792DA}"/>
          </ac:spMkLst>
        </pc:spChg>
        <pc:spChg chg="add mod">
          <ac:chgData name="優樹 笹岡" userId="a4bf921d16c86d47" providerId="LiveId" clId="{3914B3DE-25EF-4C28-B600-4661CE0287A6}" dt="2024-07-21T01:56:27.195" v="1034" actId="14100"/>
          <ac:spMkLst>
            <pc:docMk/>
            <pc:sldMk cId="3032651262" sldId="286"/>
            <ac:spMk id="27" creationId="{102E6E6E-0313-AE05-8A91-F3F1E880CF8A}"/>
          </ac:spMkLst>
        </pc:spChg>
        <pc:spChg chg="add del mod">
          <ac:chgData name="優樹 笹岡" userId="a4bf921d16c86d47" providerId="LiveId" clId="{3914B3DE-25EF-4C28-B600-4661CE0287A6}" dt="2024-07-21T01:51:43.100" v="975" actId="21"/>
          <ac:spMkLst>
            <pc:docMk/>
            <pc:sldMk cId="3032651262" sldId="286"/>
            <ac:spMk id="28" creationId="{C02FAD75-521E-E157-7CB3-92DF392277EB}"/>
          </ac:spMkLst>
        </pc:spChg>
        <pc:spChg chg="add mod">
          <ac:chgData name="優樹 笹岡" userId="a4bf921d16c86d47" providerId="LiveId" clId="{3914B3DE-25EF-4C28-B600-4661CE0287A6}" dt="2024-07-21T01:56:26.735" v="1033" actId="14100"/>
          <ac:spMkLst>
            <pc:docMk/>
            <pc:sldMk cId="3032651262" sldId="286"/>
            <ac:spMk id="29" creationId="{FA90FEF1-20E3-FBA6-93E7-6EBB37069FE8}"/>
          </ac:spMkLst>
        </pc:spChg>
        <pc:spChg chg="add mod">
          <ac:chgData name="優樹 笹岡" userId="a4bf921d16c86d47" providerId="LiveId" clId="{3914B3DE-25EF-4C28-B600-4661CE0287A6}" dt="2024-07-21T01:53:05.602" v="1010" actId="1076"/>
          <ac:spMkLst>
            <pc:docMk/>
            <pc:sldMk cId="3032651262" sldId="286"/>
            <ac:spMk id="30" creationId="{94C6EAED-9415-DC85-22EB-E03219DF4A20}"/>
          </ac:spMkLst>
        </pc:spChg>
        <pc:spChg chg="mod">
          <ac:chgData name="優樹 笹岡" userId="a4bf921d16c86d47" providerId="LiveId" clId="{3914B3DE-25EF-4C28-B600-4661CE0287A6}" dt="2024-07-21T01:55:25.044" v="1030" actId="1076"/>
          <ac:spMkLst>
            <pc:docMk/>
            <pc:sldMk cId="3032651262" sldId="286"/>
            <ac:spMk id="4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3.018" v="937" actId="14100"/>
          <ac:spMkLst>
            <pc:docMk/>
            <pc:sldMk cId="3032651262" sldId="286"/>
            <ac:spMk id="4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9.706" v="1022" actId="1076"/>
          <ac:spMkLst>
            <pc:docMk/>
            <pc:sldMk cId="3032651262" sldId="286"/>
            <ac:spMk id="45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58.956" v="1024" actId="1076"/>
          <ac:spMkLst>
            <pc:docMk/>
            <pc:sldMk cId="3032651262" sldId="286"/>
            <ac:spMk id="4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3.596" v="1025" actId="1076"/>
          <ac:spMkLst>
            <pc:docMk/>
            <pc:sldMk cId="3032651262" sldId="286"/>
            <ac:spMk id="4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38.623" v="935" actId="14100"/>
          <ac:spMkLst>
            <pc:docMk/>
            <pc:sldMk cId="3032651262" sldId="286"/>
            <ac:spMk id="4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09.994" v="1018" actId="1076"/>
          <ac:spMkLst>
            <pc:docMk/>
            <pc:sldMk cId="3032651262" sldId="286"/>
            <ac:spMk id="49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4.274" v="618" actId="478"/>
          <ac:spMkLst>
            <pc:docMk/>
            <pc:sldMk cId="3032651262" sldId="286"/>
            <ac:spMk id="5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0.644" v="632" actId="1076"/>
          <ac:spMkLst>
            <pc:docMk/>
            <pc:sldMk cId="3032651262" sldId="286"/>
            <ac:spMk id="5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3.102" v="633" actId="1076"/>
          <ac:spMkLst>
            <pc:docMk/>
            <pc:sldMk cId="3032651262" sldId="286"/>
            <ac:spMk id="5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8:10.936" v="629" actId="20577"/>
          <ac:spMkLst>
            <pc:docMk/>
            <pc:sldMk cId="3032651262" sldId="286"/>
            <ac:spMk id="54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54:15.588" v="1021" actId="1076"/>
          <ac:graphicFrameMkLst>
            <pc:docMk/>
            <pc:sldMk cId="3032651262" sldId="286"/>
            <ac:graphicFrameMk id="5" creationId="{00000000-0000-0000-0000-000000000000}"/>
          </ac:graphicFrameMkLst>
        </pc:graphicFrameChg>
      </pc:sldChg>
      <pc:sldChg chg="addSp modSp mod">
        <pc:chgData name="優樹 笹岡" userId="a4bf921d16c86d47" providerId="LiveId" clId="{3914B3DE-25EF-4C28-B600-4661CE0287A6}" dt="2024-07-21T02:19:28.514" v="1397" actId="20577"/>
        <pc:sldMkLst>
          <pc:docMk/>
          <pc:sldMk cId="1097615847" sldId="287"/>
        </pc:sldMkLst>
        <pc:spChg chg="mod">
          <ac:chgData name="優樹 笹岡" userId="a4bf921d16c86d47" providerId="LiveId" clId="{3914B3DE-25EF-4C28-B600-4661CE0287A6}" dt="2024-07-21T02:03:50.423" v="1224" actId="20577"/>
          <ac:spMkLst>
            <pc:docMk/>
            <pc:sldMk cId="1097615847" sldId="287"/>
            <ac:spMk id="2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2:04:24.093" v="1264" actId="1076"/>
          <ac:spMkLst>
            <pc:docMk/>
            <pc:sldMk cId="1097615847" sldId="287"/>
            <ac:spMk id="6" creationId="{3C06492A-40E0-CF25-0D19-BF9D9658839F}"/>
          </ac:spMkLst>
        </pc:spChg>
        <pc:spChg chg="add mod">
          <ac:chgData name="優樹 笹岡" userId="a4bf921d16c86d47" providerId="LiveId" clId="{3914B3DE-25EF-4C28-B600-4661CE0287A6}" dt="2024-07-21T02:04:35.407" v="1268" actId="1076"/>
          <ac:spMkLst>
            <pc:docMk/>
            <pc:sldMk cId="1097615847" sldId="287"/>
            <ac:spMk id="7" creationId="{FE00133E-EDAB-9552-FC31-6CDB0B9737D0}"/>
          </ac:spMkLst>
        </pc:spChg>
        <pc:spChg chg="add mod">
          <ac:chgData name="優樹 笹岡" userId="a4bf921d16c86d47" providerId="LiveId" clId="{3914B3DE-25EF-4C28-B600-4661CE0287A6}" dt="2024-07-21T02:05:03.718" v="1287" actId="1582"/>
          <ac:spMkLst>
            <pc:docMk/>
            <pc:sldMk cId="1097615847" sldId="287"/>
            <ac:spMk id="8" creationId="{399CFE23-8DBF-09CD-821C-426F279485D1}"/>
          </ac:spMkLst>
        </pc:spChg>
        <pc:spChg chg="add mod">
          <ac:chgData name="優樹 笹岡" userId="a4bf921d16c86d47" providerId="LiveId" clId="{3914B3DE-25EF-4C28-B600-4661CE0287A6}" dt="2024-07-21T02:05:15.888" v="1289" actId="1076"/>
          <ac:spMkLst>
            <pc:docMk/>
            <pc:sldMk cId="1097615847" sldId="287"/>
            <ac:spMk id="9" creationId="{0D2511E4-7538-03E0-6E34-BEE517496441}"/>
          </ac:spMkLst>
        </pc:spChg>
        <pc:spChg chg="add mod">
          <ac:chgData name="優樹 笹岡" userId="a4bf921d16c86d47" providerId="LiveId" clId="{3914B3DE-25EF-4C28-B600-4661CE0287A6}" dt="2024-07-21T02:06:41.884" v="1375" actId="1076"/>
          <ac:spMkLst>
            <pc:docMk/>
            <pc:sldMk cId="1097615847" sldId="287"/>
            <ac:spMk id="10" creationId="{8CB3E8E2-83B7-0B00-ACA5-D18B1375CB0D}"/>
          </ac:spMkLst>
        </pc:spChg>
        <pc:graphicFrameChg chg="add mod modGraphic">
          <ac:chgData name="優樹 笹岡" userId="a4bf921d16c86d47" providerId="LiveId" clId="{3914B3DE-25EF-4C28-B600-4661CE0287A6}" dt="2024-07-21T02:19:28.514" v="1397" actId="20577"/>
          <ac:graphicFrameMkLst>
            <pc:docMk/>
            <pc:sldMk cId="1097615847" sldId="287"/>
            <ac:graphicFrameMk id="5" creationId="{E79D5F34-BBAA-E5A9-48A3-BC61EFA7AF1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March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March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March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March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2025/3/4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March 4, 2025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1E35353-F937-7C68-8DE9-0EE4F15C7E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2000" dirty="0"/>
              <a:t>仕様や実現方法について相談させて頂きたい</a:t>
            </a:r>
            <a:endParaRPr kumimoji="1" lang="ja-JP" altLang="en-US" sz="20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BB1D49-B926-94B1-DDF4-8D660CF47B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在庫予測機能の仕様検討</a:t>
            </a:r>
            <a:endParaRPr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B885D2-6CE7-51D4-CA7D-71D3521A39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4, 2025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1055FFB9-6264-8603-9341-D79F89B04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5957"/>
              </p:ext>
            </p:extLst>
          </p:nvPr>
        </p:nvGraphicFramePr>
        <p:xfrm>
          <a:off x="443078" y="1211694"/>
          <a:ext cx="11341554" cy="531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452">
                  <a:extLst>
                    <a:ext uri="{9D8B030D-6E8A-4147-A177-3AD203B41FA5}">
                      <a16:colId xmlns:a16="http://schemas.microsoft.com/office/drawing/2014/main" val="1895795906"/>
                    </a:ext>
                  </a:extLst>
                </a:gridCol>
                <a:gridCol w="3353534">
                  <a:extLst>
                    <a:ext uri="{9D8B030D-6E8A-4147-A177-3AD203B41FA5}">
                      <a16:colId xmlns:a16="http://schemas.microsoft.com/office/drawing/2014/main" val="2580431081"/>
                    </a:ext>
                  </a:extLst>
                </a:gridCol>
                <a:gridCol w="4845568">
                  <a:extLst>
                    <a:ext uri="{9D8B030D-6E8A-4147-A177-3AD203B41FA5}">
                      <a16:colId xmlns:a16="http://schemas.microsoft.com/office/drawing/2014/main" val="3061622349"/>
                    </a:ext>
                  </a:extLst>
                </a:gridCol>
              </a:tblGrid>
              <a:tr h="39435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追加機能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追加機能内容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51754"/>
                  </a:ext>
                </a:extLst>
              </a:tr>
              <a:tr h="964604">
                <a:tc rowSpan="3">
                  <a:txBody>
                    <a:bodyPr/>
                    <a:lstStyle/>
                    <a:p>
                      <a:r>
                        <a:rPr kumimoji="1" lang="ja-JP" altLang="en-US" sz="1600" dirty="0"/>
                        <a:t>在庫予測シミュレーション</a:t>
                      </a:r>
                      <a:endParaRPr kumimoji="1" lang="en-US" altLang="ja-JP" sz="1600" dirty="0"/>
                    </a:p>
                    <a:p>
                      <a:endParaRPr kumimoji="1" lang="en-US" altLang="ja-JP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定期実行機能（</a:t>
                      </a:r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時間に</a:t>
                      </a:r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回）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92751"/>
                  </a:ext>
                </a:extLst>
              </a:tr>
              <a:tr h="96460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CSV</a:t>
                      </a:r>
                      <a:r>
                        <a:rPr kumimoji="1" lang="ja-JP" altLang="en-US" sz="1600" dirty="0"/>
                        <a:t>掃き出し機能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806665"/>
                  </a:ext>
                </a:extLst>
              </a:tr>
              <a:tr h="96460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LT</a:t>
                      </a:r>
                      <a:r>
                        <a:rPr kumimoji="1" lang="ja-JP" altLang="en-US" sz="1600" dirty="0"/>
                        <a:t>設定変更機能（共通）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仕入先便ー定期便の組み合わせで、納入入庫</a:t>
                      </a:r>
                      <a:r>
                        <a:rPr kumimoji="1" lang="en-US" altLang="ja-JP" sz="1600" dirty="0"/>
                        <a:t>LT</a:t>
                      </a:r>
                      <a:r>
                        <a:rPr kumimoji="1" lang="ja-JP" altLang="en-US" sz="1600" dirty="0"/>
                        <a:t>が異なるため、仕入先ごとに設定できるようにする</a:t>
                      </a:r>
                    </a:p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248191"/>
                  </a:ext>
                </a:extLst>
              </a:tr>
              <a:tr h="964604">
                <a:tc rowSpan="2">
                  <a:txBody>
                    <a:bodyPr/>
                    <a:lstStyle/>
                    <a:p>
                      <a:r>
                        <a:rPr kumimoji="1" lang="ja-JP" altLang="en-US" sz="1600" dirty="0"/>
                        <a:t>在庫リミット自動計算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需要調整機能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日量数を制御するパラメータを入力する機能</a:t>
                      </a:r>
                      <a:endParaRPr kumimoji="1" lang="en-US" altLang="ja-JP" sz="1600" dirty="0"/>
                    </a:p>
                    <a:p>
                      <a:endParaRPr kumimoji="1" lang="en-US" altLang="ja-JP" sz="1600" dirty="0"/>
                    </a:p>
                    <a:p>
                      <a:r>
                        <a:rPr kumimoji="1" lang="en-US" altLang="ja-JP" sz="1600" dirty="0"/>
                        <a:t>OUT</a:t>
                      </a:r>
                      <a:r>
                        <a:rPr kumimoji="1" lang="ja-JP" altLang="en-US" sz="1600" dirty="0"/>
                        <a:t>情報（</a:t>
                      </a:r>
                      <a:r>
                        <a:rPr kumimoji="1" lang="en-US" altLang="ja-JP" sz="1600" dirty="0"/>
                        <a:t>before</a:t>
                      </a:r>
                      <a:r>
                        <a:rPr kumimoji="1" lang="ja-JP" altLang="en-US" sz="1600" dirty="0"/>
                        <a:t>）：日量数</a:t>
                      </a:r>
                      <a:endParaRPr kumimoji="1" lang="en-US" altLang="ja-JP" sz="1600" dirty="0"/>
                    </a:p>
                    <a:p>
                      <a:r>
                        <a:rPr kumimoji="1" lang="en-US" altLang="ja-JP" sz="1600" dirty="0"/>
                        <a:t>OUT</a:t>
                      </a:r>
                      <a:r>
                        <a:rPr kumimoji="1" lang="ja-JP" altLang="en-US" sz="1600" dirty="0"/>
                        <a:t>情報（</a:t>
                      </a:r>
                      <a:r>
                        <a:rPr kumimoji="1" lang="en-US" altLang="ja-JP" sz="1600" dirty="0"/>
                        <a:t>after</a:t>
                      </a:r>
                      <a:r>
                        <a:rPr kumimoji="1" lang="ja-JP" altLang="en-US" sz="1600" dirty="0"/>
                        <a:t>）：日量数</a:t>
                      </a:r>
                      <a:r>
                        <a:rPr kumimoji="1" lang="en-US" altLang="ja-JP" sz="1600" dirty="0"/>
                        <a:t>×</a:t>
                      </a:r>
                      <a:r>
                        <a:rPr kumimoji="1" lang="ja-JP" altLang="en-US" sz="1600" dirty="0"/>
                        <a:t>需要調整パラメータ</a:t>
                      </a:r>
                      <a:endParaRPr kumimoji="1" lang="en-US" altLang="ja-JP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72929"/>
                  </a:ext>
                </a:extLst>
              </a:tr>
              <a:tr h="964604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LT</a:t>
                      </a:r>
                      <a:r>
                        <a:rPr kumimoji="1" lang="ja-JP" altLang="en-US" sz="1600" dirty="0"/>
                        <a:t>設定変更機能（共通）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631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01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D5B854-250D-06F5-7123-1693C4B2C14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在庫予測シミュレーション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2031A1-BB0B-AB79-031C-B98E39BC6E5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4, 2025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72C2958-4D8A-9820-E92A-8A0B2D289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77" y="830963"/>
            <a:ext cx="11341555" cy="56066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44A3954-8622-7357-741E-1AFCE567E1ED}"/>
              </a:ext>
            </a:extLst>
          </p:cNvPr>
          <p:cNvSpPr/>
          <p:nvPr/>
        </p:nvSpPr>
        <p:spPr>
          <a:xfrm>
            <a:off x="5481320" y="5385990"/>
            <a:ext cx="1560376" cy="3661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CSV</a:t>
            </a:r>
            <a:r>
              <a:rPr kumimoji="1" lang="ja-JP" altLang="en-US" sz="1200" dirty="0"/>
              <a:t>掃き出し機能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7546F74-0B70-9A98-E7F6-076254A91C1D}"/>
              </a:ext>
            </a:extLst>
          </p:cNvPr>
          <p:cNvSpPr/>
          <p:nvPr/>
        </p:nvSpPr>
        <p:spPr>
          <a:xfrm>
            <a:off x="5817416" y="-283764"/>
            <a:ext cx="1513840" cy="351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定期実行機能</a:t>
            </a:r>
            <a:endParaRPr kumimoji="1" lang="ja-JP" altLang="en-US" sz="1400" dirty="0"/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671105AB-EB5C-99CE-2189-CE671B6F7792}"/>
              </a:ext>
            </a:extLst>
          </p:cNvPr>
          <p:cNvSpPr/>
          <p:nvPr/>
        </p:nvSpPr>
        <p:spPr>
          <a:xfrm>
            <a:off x="-3448345" y="1918309"/>
            <a:ext cx="3758384" cy="638890"/>
          </a:xfrm>
          <a:prstGeom prst="wedgeRectCallout">
            <a:avLst>
              <a:gd name="adj1" fmla="val 53332"/>
              <a:gd name="adj2" fmla="val 2254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LT</a:t>
            </a:r>
            <a:r>
              <a:rPr kumimoji="1" lang="ja-JP" altLang="en-US" sz="1400" dirty="0">
                <a:solidFill>
                  <a:schemeClr val="tx1"/>
                </a:solidFill>
              </a:rPr>
              <a:t>設定変更など予測に関する設定を一元管理できるページを追加します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BC1740F-C915-DB7C-1CC4-EA6816D8D7DE}"/>
              </a:ext>
            </a:extLst>
          </p:cNvPr>
          <p:cNvSpPr/>
          <p:nvPr/>
        </p:nvSpPr>
        <p:spPr>
          <a:xfrm>
            <a:off x="-3448345" y="1566688"/>
            <a:ext cx="1513840" cy="351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LT</a:t>
            </a:r>
            <a:r>
              <a:rPr lang="ja-JP" altLang="en-US" sz="1400" dirty="0"/>
              <a:t>設定変更機能</a:t>
            </a:r>
            <a:endParaRPr kumimoji="1" lang="ja-JP" altLang="en-US" sz="14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AECB40-CED7-88C1-8D37-4078EEA75067}"/>
              </a:ext>
            </a:extLst>
          </p:cNvPr>
          <p:cNvSpPr/>
          <p:nvPr/>
        </p:nvSpPr>
        <p:spPr>
          <a:xfrm>
            <a:off x="486036" y="2317011"/>
            <a:ext cx="888632" cy="143892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600" dirty="0">
                <a:solidFill>
                  <a:schemeClr val="bg1"/>
                </a:solidFill>
              </a:rPr>
              <a:t>設定ページ（仮名）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99EDC022-6832-1340-BAD4-7EB5A7AB7953}"/>
              </a:ext>
            </a:extLst>
          </p:cNvPr>
          <p:cNvSpPr/>
          <p:nvPr/>
        </p:nvSpPr>
        <p:spPr>
          <a:xfrm>
            <a:off x="5817416" y="62150"/>
            <a:ext cx="3758384" cy="638890"/>
          </a:xfrm>
          <a:prstGeom prst="wedgeRectCallout">
            <a:avLst>
              <a:gd name="adj1" fmla="val -43660"/>
              <a:gd name="adj2" fmla="val 99393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このページを維持した状態であれば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r>
              <a:rPr kumimoji="1" lang="ja-JP" altLang="en-US" sz="1400" dirty="0">
                <a:solidFill>
                  <a:schemeClr val="tx1"/>
                </a:solidFill>
              </a:rPr>
              <a:t>時間に</a:t>
            </a:r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r>
              <a:rPr kumimoji="1" lang="ja-JP" altLang="en-US" sz="1400" dirty="0">
                <a:solidFill>
                  <a:schemeClr val="tx1"/>
                </a:solidFill>
              </a:rPr>
              <a:t>回、この結果が自動で更新される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4221105D-7054-4EFE-2447-50E17C594E18}"/>
              </a:ext>
            </a:extLst>
          </p:cNvPr>
          <p:cNvSpPr/>
          <p:nvPr/>
        </p:nvSpPr>
        <p:spPr>
          <a:xfrm>
            <a:off x="7041696" y="5385990"/>
            <a:ext cx="2823104" cy="562803"/>
          </a:xfrm>
          <a:prstGeom prst="wedgeRectCallout">
            <a:avLst>
              <a:gd name="adj1" fmla="val -10004"/>
              <a:gd name="adj2" fmla="val -11091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結果を</a:t>
            </a:r>
            <a:r>
              <a:rPr kumimoji="1" lang="en-US" altLang="ja-JP" sz="1400" dirty="0">
                <a:solidFill>
                  <a:schemeClr val="tx1"/>
                </a:solidFill>
              </a:rPr>
              <a:t>CSV</a:t>
            </a:r>
            <a:r>
              <a:rPr kumimoji="1" lang="ja-JP" altLang="en-US" sz="1400" dirty="0">
                <a:solidFill>
                  <a:schemeClr val="tx1"/>
                </a:solidFill>
              </a:rPr>
              <a:t>で保存できる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CDF2113B-9739-B1EE-34D3-11997C3E3A62}"/>
              </a:ext>
            </a:extLst>
          </p:cNvPr>
          <p:cNvSpPr/>
          <p:nvPr/>
        </p:nvSpPr>
        <p:spPr>
          <a:xfrm>
            <a:off x="9932071" y="-350448"/>
            <a:ext cx="4089959" cy="825196"/>
          </a:xfrm>
          <a:prstGeom prst="wedgeRectCallout">
            <a:avLst>
              <a:gd name="adj1" fmla="val -62406"/>
              <a:gd name="adj2" fmla="val 23066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10</a:t>
            </a:r>
            <a:r>
              <a:rPr lang="ja-JP" altLang="en-US" sz="1400" dirty="0">
                <a:solidFill>
                  <a:schemeClr val="tx1"/>
                </a:solidFill>
              </a:rPr>
              <a:t>時、</a:t>
            </a:r>
            <a:r>
              <a:rPr lang="en-US" altLang="ja-JP" sz="1400" dirty="0">
                <a:solidFill>
                  <a:schemeClr val="tx1"/>
                </a:solidFill>
              </a:rPr>
              <a:t>11</a:t>
            </a:r>
            <a:r>
              <a:rPr lang="ja-JP" altLang="en-US" sz="1400" dirty="0">
                <a:solidFill>
                  <a:schemeClr val="tx1"/>
                </a:solidFill>
              </a:rPr>
              <a:t>時、</a:t>
            </a:r>
            <a:r>
              <a:rPr lang="en-US" altLang="ja-JP" sz="1400" dirty="0">
                <a:solidFill>
                  <a:schemeClr val="tx1"/>
                </a:solidFill>
              </a:rPr>
              <a:t>12</a:t>
            </a:r>
            <a:r>
              <a:rPr lang="ja-JP" altLang="en-US" sz="1400" dirty="0">
                <a:solidFill>
                  <a:schemeClr val="tx1"/>
                </a:solidFill>
              </a:rPr>
              <a:t>時・・・で</a:t>
            </a:r>
            <a:r>
              <a:rPr lang="en-US" altLang="ja-JP" sz="1400" dirty="0">
                <a:solidFill>
                  <a:schemeClr val="tx1"/>
                </a:solidFill>
              </a:rPr>
              <a:t>1</a:t>
            </a:r>
            <a:r>
              <a:rPr lang="ja-JP" altLang="en-US" sz="1400" dirty="0">
                <a:solidFill>
                  <a:schemeClr val="tx1"/>
                </a:solidFill>
              </a:rPr>
              <a:t>時間ごとに画面が更新されるイメージです。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FBBF0053-2D02-8B90-591D-240B0609BF69}"/>
              </a:ext>
            </a:extLst>
          </p:cNvPr>
          <p:cNvSpPr/>
          <p:nvPr/>
        </p:nvSpPr>
        <p:spPr>
          <a:xfrm>
            <a:off x="10081442" y="5315258"/>
            <a:ext cx="3955415" cy="825196"/>
          </a:xfrm>
          <a:prstGeom prst="wedgeRectCallout">
            <a:avLst>
              <a:gd name="adj1" fmla="val -57917"/>
              <a:gd name="adj2" fmla="val -84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Q. </a:t>
            </a:r>
            <a:r>
              <a:rPr kumimoji="1" lang="ja-JP" altLang="en-US" sz="1400" dirty="0">
                <a:solidFill>
                  <a:schemeClr val="tx1"/>
                </a:solidFill>
              </a:rPr>
              <a:t>何の結果を</a:t>
            </a:r>
            <a:r>
              <a:rPr kumimoji="1" lang="en-US" altLang="ja-JP" sz="1400" dirty="0">
                <a:solidFill>
                  <a:schemeClr val="tx1"/>
                </a:solidFill>
              </a:rPr>
              <a:t>CSV</a:t>
            </a:r>
            <a:r>
              <a:rPr kumimoji="1" lang="ja-JP" altLang="en-US" sz="1400" dirty="0">
                <a:solidFill>
                  <a:schemeClr val="tx1"/>
                </a:solidFill>
              </a:rPr>
              <a:t>で保存するイメージですか？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>
                <a:solidFill>
                  <a:schemeClr val="tx1"/>
                </a:solidFill>
              </a:rPr>
              <a:t>Q. </a:t>
            </a:r>
            <a:r>
              <a:rPr lang="ja-JP" altLang="en-US" sz="1400" dirty="0">
                <a:solidFill>
                  <a:schemeClr val="tx1"/>
                </a:solidFill>
              </a:rPr>
              <a:t>保存は画面内で手動で行うイメージですか？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11CA96-E8EB-24CC-29C1-95F2C379197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ja-JP" altLang="en-US" dirty="0"/>
              <a:t>在庫リミット計算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0725122-0065-48C4-2E7D-5567EF47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77" y="732127"/>
            <a:ext cx="11402384" cy="5819873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35AE44-74C6-DF31-3429-4BFD3EA0E4AE}"/>
              </a:ext>
            </a:extLst>
          </p:cNvPr>
          <p:cNvSpPr/>
          <p:nvPr/>
        </p:nvSpPr>
        <p:spPr>
          <a:xfrm>
            <a:off x="443077" y="6498990"/>
            <a:ext cx="1931908" cy="6750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sz="1400" dirty="0"/>
          </a:p>
          <a:p>
            <a:r>
              <a:rPr kumimoji="1" lang="ja-JP" altLang="en-US" sz="1400" dirty="0"/>
              <a:t>ステップ</a:t>
            </a:r>
            <a:r>
              <a:rPr lang="en-US" altLang="ja-JP" sz="1400" dirty="0"/>
              <a:t>4</a:t>
            </a:r>
            <a:r>
              <a:rPr lang="ja-JP" altLang="en-US" sz="1400" dirty="0"/>
              <a:t>：需要調整</a:t>
            </a:r>
            <a:endParaRPr kumimoji="1" lang="ja-JP" altLang="en-US" sz="1400" dirty="0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ACC6BF08-10B8-D5C9-825E-E5124B017DF7}"/>
              </a:ext>
            </a:extLst>
          </p:cNvPr>
          <p:cNvSpPr/>
          <p:nvPr/>
        </p:nvSpPr>
        <p:spPr>
          <a:xfrm>
            <a:off x="-2207713" y="6281654"/>
            <a:ext cx="2324315" cy="1002861"/>
          </a:xfrm>
          <a:prstGeom prst="wedgeRectCallout">
            <a:avLst>
              <a:gd name="adj1" fmla="val 58877"/>
              <a:gd name="adj2" fmla="val 9086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需要調整パラメータを入力できる項目追加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BC49090-A492-6573-E9C3-E0052AAD081E}"/>
              </a:ext>
            </a:extLst>
          </p:cNvPr>
          <p:cNvSpPr/>
          <p:nvPr/>
        </p:nvSpPr>
        <p:spPr>
          <a:xfrm>
            <a:off x="-2207713" y="5930300"/>
            <a:ext cx="1513840" cy="351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需要調整機能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CE4D483-4695-9353-C5FC-046BDA2B4502}"/>
              </a:ext>
            </a:extLst>
          </p:cNvPr>
          <p:cNvSpPr/>
          <p:nvPr/>
        </p:nvSpPr>
        <p:spPr>
          <a:xfrm>
            <a:off x="520399" y="2261779"/>
            <a:ext cx="888632" cy="143892"/>
          </a:xfrm>
          <a:prstGeom prst="rect">
            <a:avLst/>
          </a:prstGeom>
          <a:solidFill>
            <a:schemeClr val="accent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600" dirty="0">
                <a:solidFill>
                  <a:schemeClr val="bg1"/>
                </a:solidFill>
              </a:rPr>
              <a:t>設定ページ（仮名）</a:t>
            </a:r>
            <a:endParaRPr kumimoji="1" lang="ja-JP" altLang="en-US" sz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80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B28AA65-444E-AC12-6766-245CB80721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001474-67C4-440B-BB67-480E178BB2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75A87D0-88B5-4DCA-E51A-BC4AC8BFB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95458"/>
              </p:ext>
            </p:extLst>
          </p:nvPr>
        </p:nvGraphicFramePr>
        <p:xfrm>
          <a:off x="441600" y="767396"/>
          <a:ext cx="1130732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976">
                  <a:extLst>
                    <a:ext uri="{9D8B030D-6E8A-4147-A177-3AD203B41FA5}">
                      <a16:colId xmlns:a16="http://schemas.microsoft.com/office/drawing/2014/main" val="2779971898"/>
                    </a:ext>
                  </a:extLst>
                </a:gridCol>
                <a:gridCol w="4592240">
                  <a:extLst>
                    <a:ext uri="{9D8B030D-6E8A-4147-A177-3AD203B41FA5}">
                      <a16:colId xmlns:a16="http://schemas.microsoft.com/office/drawing/2014/main" val="2517306240"/>
                    </a:ext>
                  </a:extLst>
                </a:gridCol>
                <a:gridCol w="3769108">
                  <a:extLst>
                    <a:ext uri="{9D8B030D-6E8A-4147-A177-3AD203B41FA5}">
                      <a16:colId xmlns:a16="http://schemas.microsoft.com/office/drawing/2014/main" val="1438128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T403</a:t>
                      </a:r>
                      <a:r>
                        <a:rPr kumimoji="1" lang="ja-JP" altLang="en-US" dirty="0"/>
                        <a:t>、</a:t>
                      </a:r>
                      <a:r>
                        <a:rPr kumimoji="1" lang="en-US" altLang="ja-JP" dirty="0"/>
                        <a:t>T157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T447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3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所在管理</a:t>
                      </a:r>
                      <a:r>
                        <a:rPr kumimoji="1" lang="en-US" altLang="ja-JP" dirty="0"/>
                        <a:t>MB</a:t>
                      </a:r>
                      <a:r>
                        <a:rPr kumimoji="1" lang="ja-JP" altLang="en-US" dirty="0"/>
                        <a:t>のテーブル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T403</a:t>
                      </a:r>
                      <a:r>
                        <a:rPr kumimoji="1" lang="ja-JP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物流情報</a:t>
                      </a:r>
                      <a:r>
                        <a:rPr kumimoji="1" lang="en-US" altLang="ja-JP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kumimoji="1" lang="ja-JP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所在管理</a:t>
                      </a:r>
                      <a:r>
                        <a:rPr kumimoji="1" lang="en-US" altLang="ja-JP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kumimoji="1" lang="ja-JP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リードタイム</a:t>
                      </a:r>
                    </a:p>
                    <a:p>
                      <a:endParaRPr kumimoji="1" lang="en-US" altLang="ja-JP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641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在庫推移</a:t>
                      </a:r>
                      <a:r>
                        <a:rPr kumimoji="1" lang="en-US" altLang="ja-JP" dirty="0"/>
                        <a:t>MB</a:t>
                      </a:r>
                      <a:r>
                        <a:rPr kumimoji="1" lang="ja-JP" altLang="en-US" dirty="0"/>
                        <a:t>のテーブル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T403</a:t>
                      </a:r>
                      <a:r>
                        <a:rPr kumimoji="1" lang="ja-JP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物流情報</a:t>
                      </a:r>
                      <a:r>
                        <a:rPr kumimoji="1" lang="en-US" altLang="ja-JP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kumimoji="1" lang="ja-JP" alt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在庫推移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314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345354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18983</TotalTime>
  <Words>273</Words>
  <Application>Microsoft Office PowerPoint</Application>
  <PresentationFormat>ワイド画面</PresentationFormat>
  <Paragraphs>43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179</cp:revision>
  <dcterms:created xsi:type="dcterms:W3CDTF">2022-01-19T01:36:44Z</dcterms:created>
  <dcterms:modified xsi:type="dcterms:W3CDTF">2025-03-04T23:15:21Z</dcterms:modified>
</cp:coreProperties>
</file>