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70" r:id="rId2"/>
    <p:sldMasterId id="2147483672" r:id="rId3"/>
    <p:sldMasterId id="2147483677" r:id="rId4"/>
  </p:sldMasterIdLst>
  <p:notesMasterIdLst>
    <p:notesMasterId r:id="rId8"/>
  </p:notesMasterIdLst>
  <p:sldIdLst>
    <p:sldId id="256" r:id="rId5"/>
    <p:sldId id="267" r:id="rId6"/>
    <p:sldId id="268"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CC66"/>
    <a:srgbClr val="CCECFF"/>
    <a:srgbClr val="FFCCFF"/>
    <a:srgbClr val="CCFFCC"/>
    <a:srgbClr val="99FF99"/>
    <a:srgbClr val="FF00FF"/>
    <a:srgbClr val="99FFCC"/>
    <a:srgbClr val="0596AE"/>
    <a:srgbClr val="0648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14B3DE-25EF-4C28-B600-4661CE0287A6}" v="47" dt="2024-07-21T02:05:12.708"/>
  </p1510:revLst>
</p1510:revInfo>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84" autoAdjust="0"/>
    <p:restoredTop sz="87430" autoAdjust="0"/>
  </p:normalViewPr>
  <p:slideViewPr>
    <p:cSldViewPr snapToGrid="0">
      <p:cViewPr varScale="1">
        <p:scale>
          <a:sx n="71" d="100"/>
          <a:sy n="71" d="100"/>
        </p:scale>
        <p:origin x="1416" y="43"/>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優樹 笹岡" userId="a4bf921d16c86d47" providerId="LiveId" clId="{3914B3DE-25EF-4C28-B600-4661CE0287A6}"/>
    <pc:docChg chg="undo custSel modSld">
      <pc:chgData name="優樹 笹岡" userId="a4bf921d16c86d47" providerId="LiveId" clId="{3914B3DE-25EF-4C28-B600-4661CE0287A6}" dt="2024-07-21T02:19:28.514" v="1397" actId="20577"/>
      <pc:docMkLst>
        <pc:docMk/>
      </pc:docMkLst>
      <pc:sldChg chg="modSp mod">
        <pc:chgData name="優樹 笹岡" userId="a4bf921d16c86d47" providerId="LiveId" clId="{3914B3DE-25EF-4C28-B600-4661CE0287A6}" dt="2024-07-21T01:46:21.988" v="912" actId="20577"/>
        <pc:sldMkLst>
          <pc:docMk/>
          <pc:sldMk cId="3245798895" sldId="284"/>
        </pc:sldMkLst>
        <pc:graphicFrameChg chg="modGraphic">
          <ac:chgData name="優樹 笹岡" userId="a4bf921d16c86d47" providerId="LiveId" clId="{3914B3DE-25EF-4C28-B600-4661CE0287A6}" dt="2024-07-21T01:46:21.988" v="912" actId="20577"/>
          <ac:graphicFrameMkLst>
            <pc:docMk/>
            <pc:sldMk cId="3245798895" sldId="284"/>
            <ac:graphicFrameMk id="5" creationId="{00000000-0000-0000-0000-000000000000}"/>
          </ac:graphicFrameMkLst>
        </pc:graphicFrameChg>
      </pc:sldChg>
      <pc:sldChg chg="addSp delSp modSp mod">
        <pc:chgData name="優樹 笹岡" userId="a4bf921d16c86d47" providerId="LiveId" clId="{3914B3DE-25EF-4C28-B600-4661CE0287A6}" dt="2024-07-21T01:58:09.333" v="1042" actId="21"/>
        <pc:sldMkLst>
          <pc:docMk/>
          <pc:sldMk cId="918580056" sldId="285"/>
        </pc:sldMkLst>
        <pc:spChg chg="mod">
          <ac:chgData name="優樹 笹岡" userId="a4bf921d16c86d47" providerId="LiveId" clId="{3914B3DE-25EF-4C28-B600-4661CE0287A6}" dt="2024-07-21T01:45:08.508" v="805" actId="207"/>
          <ac:spMkLst>
            <pc:docMk/>
            <pc:sldMk cId="918580056" sldId="285"/>
            <ac:spMk id="6" creationId="{00000000-0000-0000-0000-000000000000}"/>
          </ac:spMkLst>
        </pc:spChg>
        <pc:spChg chg="mod">
          <ac:chgData name="優樹 笹岡" userId="a4bf921d16c86d47" providerId="LiveId" clId="{3914B3DE-25EF-4C28-B600-4661CE0287A6}" dt="2024-07-21T01:45:22.832" v="808" actId="207"/>
          <ac:spMkLst>
            <pc:docMk/>
            <pc:sldMk cId="918580056" sldId="285"/>
            <ac:spMk id="7" creationId="{00000000-0000-0000-0000-000000000000}"/>
          </ac:spMkLst>
        </pc:spChg>
        <pc:spChg chg="mod">
          <ac:chgData name="優樹 笹岡" userId="a4bf921d16c86d47" providerId="LiveId" clId="{3914B3DE-25EF-4C28-B600-4661CE0287A6}" dt="2024-07-21T01:45:22.832" v="808" actId="207"/>
          <ac:spMkLst>
            <pc:docMk/>
            <pc:sldMk cId="918580056" sldId="285"/>
            <ac:spMk id="8" creationId="{00000000-0000-0000-0000-000000000000}"/>
          </ac:spMkLst>
        </pc:spChg>
        <pc:spChg chg="mod">
          <ac:chgData name="優樹 笹岡" userId="a4bf921d16c86d47" providerId="LiveId" clId="{3914B3DE-25EF-4C28-B600-4661CE0287A6}" dt="2024-07-21T01:45:22.832" v="808" actId="207"/>
          <ac:spMkLst>
            <pc:docMk/>
            <pc:sldMk cId="918580056" sldId="285"/>
            <ac:spMk id="9" creationId="{00000000-0000-0000-0000-000000000000}"/>
          </ac:spMkLst>
        </pc:spChg>
        <pc:spChg chg="mod">
          <ac:chgData name="優樹 笹岡" userId="a4bf921d16c86d47" providerId="LiveId" clId="{3914B3DE-25EF-4C28-B600-4661CE0287A6}" dt="2024-07-21T01:45:22.832" v="808" actId="207"/>
          <ac:spMkLst>
            <pc:docMk/>
            <pc:sldMk cId="918580056" sldId="285"/>
            <ac:spMk id="10" creationId="{00000000-0000-0000-0000-000000000000}"/>
          </ac:spMkLst>
        </pc:spChg>
        <pc:spChg chg="mod">
          <ac:chgData name="優樹 笹岡" userId="a4bf921d16c86d47" providerId="LiveId" clId="{3914B3DE-25EF-4C28-B600-4661CE0287A6}" dt="2024-07-21T01:45:22.832" v="808" actId="207"/>
          <ac:spMkLst>
            <pc:docMk/>
            <pc:sldMk cId="918580056" sldId="285"/>
            <ac:spMk id="11" creationId="{00000000-0000-0000-0000-000000000000}"/>
          </ac:spMkLst>
        </pc:spChg>
        <pc:spChg chg="mod">
          <ac:chgData name="優樹 笹岡" userId="a4bf921d16c86d47" providerId="LiveId" clId="{3914B3DE-25EF-4C28-B600-4661CE0287A6}" dt="2024-07-21T01:45:22.832" v="808" actId="207"/>
          <ac:spMkLst>
            <pc:docMk/>
            <pc:sldMk cId="918580056" sldId="285"/>
            <ac:spMk id="12" creationId="{00000000-0000-0000-0000-000000000000}"/>
          </ac:spMkLst>
        </pc:spChg>
        <pc:spChg chg="mod">
          <ac:chgData name="優樹 笹岡" userId="a4bf921d16c86d47" providerId="LiveId" clId="{3914B3DE-25EF-4C28-B600-4661CE0287A6}" dt="2024-07-21T01:45:22.832" v="808" actId="207"/>
          <ac:spMkLst>
            <pc:docMk/>
            <pc:sldMk cId="918580056" sldId="285"/>
            <ac:spMk id="17" creationId="{00000000-0000-0000-0000-000000000000}"/>
          </ac:spMkLst>
        </pc:spChg>
        <pc:spChg chg="mod">
          <ac:chgData name="優樹 笹岡" userId="a4bf921d16c86d47" providerId="LiveId" clId="{3914B3DE-25EF-4C28-B600-4661CE0287A6}" dt="2024-07-21T01:54:30.381" v="1023" actId="1076"/>
          <ac:spMkLst>
            <pc:docMk/>
            <pc:sldMk cId="918580056" sldId="285"/>
            <ac:spMk id="42" creationId="{00000000-0000-0000-0000-000000000000}"/>
          </ac:spMkLst>
        </pc:spChg>
        <pc:spChg chg="mod">
          <ac:chgData name="優樹 笹岡" userId="a4bf921d16c86d47" providerId="LiveId" clId="{3914B3DE-25EF-4C28-B600-4661CE0287A6}" dt="2024-07-21T01:45:22.832" v="808" actId="207"/>
          <ac:spMkLst>
            <pc:docMk/>
            <pc:sldMk cId="918580056" sldId="285"/>
            <ac:spMk id="58" creationId="{00000000-0000-0000-0000-000000000000}"/>
          </ac:spMkLst>
        </pc:spChg>
        <pc:spChg chg="mod">
          <ac:chgData name="優樹 笹岡" userId="a4bf921d16c86d47" providerId="LiveId" clId="{3914B3DE-25EF-4C28-B600-4661CE0287A6}" dt="2024-07-21T01:45:22.832" v="808" actId="207"/>
          <ac:spMkLst>
            <pc:docMk/>
            <pc:sldMk cId="918580056" sldId="285"/>
            <ac:spMk id="60" creationId="{00000000-0000-0000-0000-000000000000}"/>
          </ac:spMkLst>
        </pc:spChg>
        <pc:graphicFrameChg chg="mod modGraphic">
          <ac:chgData name="優樹 笹岡" userId="a4bf921d16c86d47" providerId="LiveId" clId="{3914B3DE-25EF-4C28-B600-4661CE0287A6}" dt="2024-07-21T01:47:19.850" v="931" actId="20577"/>
          <ac:graphicFrameMkLst>
            <pc:docMk/>
            <pc:sldMk cId="918580056" sldId="285"/>
            <ac:graphicFrameMk id="5" creationId="{00000000-0000-0000-0000-000000000000}"/>
          </ac:graphicFrameMkLst>
        </pc:graphicFrameChg>
        <pc:cxnChg chg="add del mod">
          <ac:chgData name="優樹 笹岡" userId="a4bf921d16c86d47" providerId="LiveId" clId="{3914B3DE-25EF-4C28-B600-4661CE0287A6}" dt="2024-07-21T01:58:09.333" v="1042" actId="21"/>
          <ac:cxnSpMkLst>
            <pc:docMk/>
            <pc:sldMk cId="918580056" sldId="285"/>
            <ac:cxnSpMk id="14" creationId="{EE5603E5-0334-2852-7EB8-AC9A89ABC127}"/>
          </ac:cxnSpMkLst>
        </pc:cxnChg>
      </pc:sldChg>
      <pc:sldChg chg="addSp delSp modSp mod">
        <pc:chgData name="優樹 笹岡" userId="a4bf921d16c86d47" providerId="LiveId" clId="{3914B3DE-25EF-4C28-B600-4661CE0287A6}" dt="2024-07-21T01:56:27.195" v="1034" actId="14100"/>
        <pc:sldMkLst>
          <pc:docMk/>
          <pc:sldMk cId="3032651262" sldId="286"/>
        </pc:sldMkLst>
        <pc:spChg chg="mod">
          <ac:chgData name="優樹 笹岡" userId="a4bf921d16c86d47" providerId="LiveId" clId="{3914B3DE-25EF-4C28-B600-4661CE0287A6}" dt="2024-07-21T01:53:57.793" v="1013" actId="1076"/>
          <ac:spMkLst>
            <pc:docMk/>
            <pc:sldMk cId="3032651262" sldId="286"/>
            <ac:spMk id="6" creationId="{00000000-0000-0000-0000-000000000000}"/>
          </ac:spMkLst>
        </pc:spChg>
        <pc:spChg chg="mod">
          <ac:chgData name="優樹 笹岡" userId="a4bf921d16c86d47" providerId="LiveId" clId="{3914B3DE-25EF-4C28-B600-4661CE0287A6}" dt="2024-07-21T01:42:18.745" v="729" actId="207"/>
          <ac:spMkLst>
            <pc:docMk/>
            <pc:sldMk cId="3032651262" sldId="286"/>
            <ac:spMk id="7" creationId="{00000000-0000-0000-0000-000000000000}"/>
          </ac:spMkLst>
        </pc:spChg>
        <pc:spChg chg="mod">
          <ac:chgData name="優樹 笹岡" userId="a4bf921d16c86d47" providerId="LiveId" clId="{3914B3DE-25EF-4C28-B600-4661CE0287A6}" dt="2024-07-21T01:49:50.459" v="939" actId="14100"/>
          <ac:spMkLst>
            <pc:docMk/>
            <pc:sldMk cId="3032651262" sldId="286"/>
            <ac:spMk id="8" creationId="{00000000-0000-0000-0000-000000000000}"/>
          </ac:spMkLst>
        </pc:spChg>
        <pc:spChg chg="mod">
          <ac:chgData name="優樹 笹岡" userId="a4bf921d16c86d47" providerId="LiveId" clId="{3914B3DE-25EF-4C28-B600-4661CE0287A6}" dt="2024-07-21T01:49:57.512" v="941" actId="14100"/>
          <ac:spMkLst>
            <pc:docMk/>
            <pc:sldMk cId="3032651262" sldId="286"/>
            <ac:spMk id="9" creationId="{00000000-0000-0000-0000-000000000000}"/>
          </ac:spMkLst>
        </pc:spChg>
        <pc:spChg chg="mod">
          <ac:chgData name="優樹 笹岡" userId="a4bf921d16c86d47" providerId="LiveId" clId="{3914B3DE-25EF-4C28-B600-4661CE0287A6}" dt="2024-07-21T01:41:57.910" v="719" actId="207"/>
          <ac:spMkLst>
            <pc:docMk/>
            <pc:sldMk cId="3032651262" sldId="286"/>
            <ac:spMk id="10" creationId="{00000000-0000-0000-0000-000000000000}"/>
          </ac:spMkLst>
        </pc:spChg>
        <pc:spChg chg="mod">
          <ac:chgData name="優樹 笹岡" userId="a4bf921d16c86d47" providerId="LiveId" clId="{3914B3DE-25EF-4C28-B600-4661CE0287A6}" dt="2024-07-21T01:42:12.367" v="727" actId="207"/>
          <ac:spMkLst>
            <pc:docMk/>
            <pc:sldMk cId="3032651262" sldId="286"/>
            <ac:spMk id="11" creationId="{00000000-0000-0000-0000-000000000000}"/>
          </ac:spMkLst>
        </pc:spChg>
        <pc:spChg chg="mod">
          <ac:chgData name="優樹 笹岡" userId="a4bf921d16c86d47" providerId="LiveId" clId="{3914B3DE-25EF-4C28-B600-4661CE0287A6}" dt="2024-07-21T01:55:12.897" v="1027" actId="1076"/>
          <ac:spMkLst>
            <pc:docMk/>
            <pc:sldMk cId="3032651262" sldId="286"/>
            <ac:spMk id="12" creationId="{00000000-0000-0000-0000-000000000000}"/>
          </ac:spMkLst>
        </pc:spChg>
        <pc:spChg chg="add del mod">
          <ac:chgData name="優樹 笹岡" userId="a4bf921d16c86d47" providerId="LiveId" clId="{3914B3DE-25EF-4C28-B600-4661CE0287A6}" dt="2024-07-21T01:37:17.240" v="616" actId="478"/>
          <ac:spMkLst>
            <pc:docMk/>
            <pc:sldMk cId="3032651262" sldId="286"/>
            <ac:spMk id="13" creationId="{C57A758C-5DFF-B0CC-1474-EC64BAD4EA2B}"/>
          </ac:spMkLst>
        </pc:spChg>
        <pc:spChg chg="mod">
          <ac:chgData name="優樹 笹岡" userId="a4bf921d16c86d47" providerId="LiveId" clId="{3914B3DE-25EF-4C28-B600-4661CE0287A6}" dt="2024-07-21T01:49:40.630" v="936" actId="14100"/>
          <ac:spMkLst>
            <pc:docMk/>
            <pc:sldMk cId="3032651262" sldId="286"/>
            <ac:spMk id="14" creationId="{00000000-0000-0000-0000-000000000000}"/>
          </ac:spMkLst>
        </pc:spChg>
        <pc:spChg chg="del mod ord">
          <ac:chgData name="優樹 笹岡" userId="a4bf921d16c86d47" providerId="LiveId" clId="{3914B3DE-25EF-4C28-B600-4661CE0287A6}" dt="2024-07-21T01:37:22.728" v="617" actId="478"/>
          <ac:spMkLst>
            <pc:docMk/>
            <pc:sldMk cId="3032651262" sldId="286"/>
            <ac:spMk id="15" creationId="{00000000-0000-0000-0000-000000000000}"/>
          </ac:spMkLst>
        </pc:spChg>
        <pc:spChg chg="add del mod">
          <ac:chgData name="優樹 笹岡" userId="a4bf921d16c86d47" providerId="LiveId" clId="{3914B3DE-25EF-4C28-B600-4661CE0287A6}" dt="2024-07-21T01:37:15.666" v="615" actId="478"/>
          <ac:spMkLst>
            <pc:docMk/>
            <pc:sldMk cId="3032651262" sldId="286"/>
            <ac:spMk id="16" creationId="{09D62F33-779E-9252-36A0-AC3A0FB4C0F5}"/>
          </ac:spMkLst>
        </pc:spChg>
        <pc:spChg chg="mod">
          <ac:chgData name="優樹 笹岡" userId="a4bf921d16c86d47" providerId="LiveId" clId="{3914B3DE-25EF-4C28-B600-4661CE0287A6}" dt="2024-07-21T01:49:53.255" v="940" actId="14100"/>
          <ac:spMkLst>
            <pc:docMk/>
            <pc:sldMk cId="3032651262" sldId="286"/>
            <ac:spMk id="17" creationId="{00000000-0000-0000-0000-000000000000}"/>
          </ac:spMkLst>
        </pc:spChg>
        <pc:spChg chg="mod">
          <ac:chgData name="優樹 笹岡" userId="a4bf921d16c86d47" providerId="LiveId" clId="{3914B3DE-25EF-4C28-B600-4661CE0287A6}" dt="2024-07-21T01:49:47.885" v="938" actId="14100"/>
          <ac:spMkLst>
            <pc:docMk/>
            <pc:sldMk cId="3032651262" sldId="286"/>
            <ac:spMk id="18" creationId="{00000000-0000-0000-0000-000000000000}"/>
          </ac:spMkLst>
        </pc:spChg>
        <pc:spChg chg="mod">
          <ac:chgData name="優樹 笹岡" userId="a4bf921d16c86d47" providerId="LiveId" clId="{3914B3DE-25EF-4C28-B600-4661CE0287A6}" dt="2024-07-21T01:55:17.830" v="1029" actId="1076"/>
          <ac:spMkLst>
            <pc:docMk/>
            <pc:sldMk cId="3032651262" sldId="286"/>
            <ac:spMk id="19" creationId="{00000000-0000-0000-0000-000000000000}"/>
          </ac:spMkLst>
        </pc:spChg>
        <pc:spChg chg="mod">
          <ac:chgData name="優樹 笹岡" userId="a4bf921d16c86d47" providerId="LiveId" clId="{3914B3DE-25EF-4C28-B600-4661CE0287A6}" dt="2024-07-21T01:50:00.009" v="942" actId="1076"/>
          <ac:spMkLst>
            <pc:docMk/>
            <pc:sldMk cId="3032651262" sldId="286"/>
            <ac:spMk id="21" creationId="{00000000-0000-0000-0000-000000000000}"/>
          </ac:spMkLst>
        </pc:spChg>
        <pc:spChg chg="mod">
          <ac:chgData name="優樹 笹岡" userId="a4bf921d16c86d47" providerId="LiveId" clId="{3914B3DE-25EF-4C28-B600-4661CE0287A6}" dt="2024-07-21T01:55:14.956" v="1028" actId="1076"/>
          <ac:spMkLst>
            <pc:docMk/>
            <pc:sldMk cId="3032651262" sldId="286"/>
            <ac:spMk id="23" creationId="{00000000-0000-0000-0000-000000000000}"/>
          </ac:spMkLst>
        </pc:spChg>
        <pc:spChg chg="mod">
          <ac:chgData name="優樹 笹岡" userId="a4bf921d16c86d47" providerId="LiveId" clId="{3914B3DE-25EF-4C28-B600-4661CE0287A6}" dt="2024-07-21T01:55:09.819" v="1026" actId="1076"/>
          <ac:spMkLst>
            <pc:docMk/>
            <pc:sldMk cId="3032651262" sldId="286"/>
            <ac:spMk id="24" creationId="{00000000-0000-0000-0000-000000000000}"/>
          </ac:spMkLst>
        </pc:spChg>
        <pc:spChg chg="mod">
          <ac:chgData name="優樹 笹岡" userId="a4bf921d16c86d47" providerId="LiveId" clId="{3914B3DE-25EF-4C28-B600-4661CE0287A6}" dt="2024-07-21T01:54:12.857" v="1019" actId="1076"/>
          <ac:spMkLst>
            <pc:docMk/>
            <pc:sldMk cId="3032651262" sldId="286"/>
            <ac:spMk id="25" creationId="{00000000-0000-0000-0000-000000000000}"/>
          </ac:spMkLst>
        </pc:spChg>
        <pc:spChg chg="add mod">
          <ac:chgData name="優樹 笹岡" userId="a4bf921d16c86d47" providerId="LiveId" clId="{3914B3DE-25EF-4C28-B600-4661CE0287A6}" dt="2024-07-21T01:50:18.294" v="957" actId="20577"/>
          <ac:spMkLst>
            <pc:docMk/>
            <pc:sldMk cId="3032651262" sldId="286"/>
            <ac:spMk id="26" creationId="{BD5C954B-1C70-D9B4-0E5B-76779ED792DA}"/>
          </ac:spMkLst>
        </pc:spChg>
        <pc:spChg chg="add mod">
          <ac:chgData name="優樹 笹岡" userId="a4bf921d16c86d47" providerId="LiveId" clId="{3914B3DE-25EF-4C28-B600-4661CE0287A6}" dt="2024-07-21T01:56:27.195" v="1034" actId="14100"/>
          <ac:spMkLst>
            <pc:docMk/>
            <pc:sldMk cId="3032651262" sldId="286"/>
            <ac:spMk id="27" creationId="{102E6E6E-0313-AE05-8A91-F3F1E880CF8A}"/>
          </ac:spMkLst>
        </pc:spChg>
        <pc:spChg chg="add del mod">
          <ac:chgData name="優樹 笹岡" userId="a4bf921d16c86d47" providerId="LiveId" clId="{3914B3DE-25EF-4C28-B600-4661CE0287A6}" dt="2024-07-21T01:51:43.100" v="975" actId="21"/>
          <ac:spMkLst>
            <pc:docMk/>
            <pc:sldMk cId="3032651262" sldId="286"/>
            <ac:spMk id="28" creationId="{C02FAD75-521E-E157-7CB3-92DF392277EB}"/>
          </ac:spMkLst>
        </pc:spChg>
        <pc:spChg chg="add mod">
          <ac:chgData name="優樹 笹岡" userId="a4bf921d16c86d47" providerId="LiveId" clId="{3914B3DE-25EF-4C28-B600-4661CE0287A6}" dt="2024-07-21T01:56:26.735" v="1033" actId="14100"/>
          <ac:spMkLst>
            <pc:docMk/>
            <pc:sldMk cId="3032651262" sldId="286"/>
            <ac:spMk id="29" creationId="{FA90FEF1-20E3-FBA6-93E7-6EBB37069FE8}"/>
          </ac:spMkLst>
        </pc:spChg>
        <pc:spChg chg="add mod">
          <ac:chgData name="優樹 笹岡" userId="a4bf921d16c86d47" providerId="LiveId" clId="{3914B3DE-25EF-4C28-B600-4661CE0287A6}" dt="2024-07-21T01:53:05.602" v="1010" actId="1076"/>
          <ac:spMkLst>
            <pc:docMk/>
            <pc:sldMk cId="3032651262" sldId="286"/>
            <ac:spMk id="30" creationId="{94C6EAED-9415-DC85-22EB-E03219DF4A20}"/>
          </ac:spMkLst>
        </pc:spChg>
        <pc:spChg chg="mod">
          <ac:chgData name="優樹 笹岡" userId="a4bf921d16c86d47" providerId="LiveId" clId="{3914B3DE-25EF-4C28-B600-4661CE0287A6}" dt="2024-07-21T01:55:25.044" v="1030" actId="1076"/>
          <ac:spMkLst>
            <pc:docMk/>
            <pc:sldMk cId="3032651262" sldId="286"/>
            <ac:spMk id="40" creationId="{00000000-0000-0000-0000-000000000000}"/>
          </ac:spMkLst>
        </pc:spChg>
        <pc:spChg chg="mod">
          <ac:chgData name="優樹 笹岡" userId="a4bf921d16c86d47" providerId="LiveId" clId="{3914B3DE-25EF-4C28-B600-4661CE0287A6}" dt="2024-07-21T01:49:43.018" v="937" actId="14100"/>
          <ac:spMkLst>
            <pc:docMk/>
            <pc:sldMk cId="3032651262" sldId="286"/>
            <ac:spMk id="44" creationId="{00000000-0000-0000-0000-000000000000}"/>
          </ac:spMkLst>
        </pc:spChg>
        <pc:spChg chg="mod">
          <ac:chgData name="優樹 笹岡" userId="a4bf921d16c86d47" providerId="LiveId" clId="{3914B3DE-25EF-4C28-B600-4661CE0287A6}" dt="2024-07-21T01:54:19.706" v="1022" actId="1076"/>
          <ac:spMkLst>
            <pc:docMk/>
            <pc:sldMk cId="3032651262" sldId="286"/>
            <ac:spMk id="45" creationId="{00000000-0000-0000-0000-000000000000}"/>
          </ac:spMkLst>
        </pc:spChg>
        <pc:spChg chg="mod">
          <ac:chgData name="優樹 笹岡" userId="a4bf921d16c86d47" providerId="LiveId" clId="{3914B3DE-25EF-4C28-B600-4661CE0287A6}" dt="2024-07-21T01:54:58.956" v="1024" actId="1076"/>
          <ac:spMkLst>
            <pc:docMk/>
            <pc:sldMk cId="3032651262" sldId="286"/>
            <ac:spMk id="46" creationId="{00000000-0000-0000-0000-000000000000}"/>
          </ac:spMkLst>
        </pc:spChg>
        <pc:spChg chg="mod">
          <ac:chgData name="優樹 笹岡" userId="a4bf921d16c86d47" providerId="LiveId" clId="{3914B3DE-25EF-4C28-B600-4661CE0287A6}" dt="2024-07-21T01:55:03.596" v="1025" actId="1076"/>
          <ac:spMkLst>
            <pc:docMk/>
            <pc:sldMk cId="3032651262" sldId="286"/>
            <ac:spMk id="47" creationId="{00000000-0000-0000-0000-000000000000}"/>
          </ac:spMkLst>
        </pc:spChg>
        <pc:spChg chg="mod">
          <ac:chgData name="優樹 笹岡" userId="a4bf921d16c86d47" providerId="LiveId" clId="{3914B3DE-25EF-4C28-B600-4661CE0287A6}" dt="2024-07-21T01:49:38.623" v="935" actId="14100"/>
          <ac:spMkLst>
            <pc:docMk/>
            <pc:sldMk cId="3032651262" sldId="286"/>
            <ac:spMk id="48" creationId="{00000000-0000-0000-0000-000000000000}"/>
          </ac:spMkLst>
        </pc:spChg>
        <pc:spChg chg="mod">
          <ac:chgData name="優樹 笹岡" userId="a4bf921d16c86d47" providerId="LiveId" clId="{3914B3DE-25EF-4C28-B600-4661CE0287A6}" dt="2024-07-21T01:54:09.994" v="1018" actId="1076"/>
          <ac:spMkLst>
            <pc:docMk/>
            <pc:sldMk cId="3032651262" sldId="286"/>
            <ac:spMk id="49" creationId="{00000000-0000-0000-0000-000000000000}"/>
          </ac:spMkLst>
        </pc:spChg>
        <pc:spChg chg="del mod ord">
          <ac:chgData name="優樹 笹岡" userId="a4bf921d16c86d47" providerId="LiveId" clId="{3914B3DE-25EF-4C28-B600-4661CE0287A6}" dt="2024-07-21T01:37:24.274" v="618" actId="478"/>
          <ac:spMkLst>
            <pc:docMk/>
            <pc:sldMk cId="3032651262" sldId="286"/>
            <ac:spMk id="50" creationId="{00000000-0000-0000-0000-000000000000}"/>
          </ac:spMkLst>
        </pc:spChg>
        <pc:spChg chg="mod">
          <ac:chgData name="優樹 笹岡" userId="a4bf921d16c86d47" providerId="LiveId" clId="{3914B3DE-25EF-4C28-B600-4661CE0287A6}" dt="2024-07-21T01:38:20.644" v="632" actId="1076"/>
          <ac:spMkLst>
            <pc:docMk/>
            <pc:sldMk cId="3032651262" sldId="286"/>
            <ac:spMk id="51" creationId="{00000000-0000-0000-0000-000000000000}"/>
          </ac:spMkLst>
        </pc:spChg>
        <pc:spChg chg="mod">
          <ac:chgData name="優樹 笹岡" userId="a4bf921d16c86d47" providerId="LiveId" clId="{3914B3DE-25EF-4C28-B600-4661CE0287A6}" dt="2024-07-21T01:38:23.102" v="633" actId="1076"/>
          <ac:spMkLst>
            <pc:docMk/>
            <pc:sldMk cId="3032651262" sldId="286"/>
            <ac:spMk id="52" creationId="{00000000-0000-0000-0000-000000000000}"/>
          </ac:spMkLst>
        </pc:spChg>
        <pc:spChg chg="add del mod">
          <ac:chgData name="優樹 笹岡" userId="a4bf921d16c86d47" providerId="LiveId" clId="{3914B3DE-25EF-4C28-B600-4661CE0287A6}" dt="2024-07-21T01:38:10.936" v="629" actId="20577"/>
          <ac:spMkLst>
            <pc:docMk/>
            <pc:sldMk cId="3032651262" sldId="286"/>
            <ac:spMk id="54" creationId="{00000000-0000-0000-0000-000000000000}"/>
          </ac:spMkLst>
        </pc:spChg>
        <pc:graphicFrameChg chg="mod modGraphic">
          <ac:chgData name="優樹 笹岡" userId="a4bf921d16c86d47" providerId="LiveId" clId="{3914B3DE-25EF-4C28-B600-4661CE0287A6}" dt="2024-07-21T01:54:15.588" v="1021" actId="1076"/>
          <ac:graphicFrameMkLst>
            <pc:docMk/>
            <pc:sldMk cId="3032651262" sldId="286"/>
            <ac:graphicFrameMk id="5" creationId="{00000000-0000-0000-0000-000000000000}"/>
          </ac:graphicFrameMkLst>
        </pc:graphicFrameChg>
      </pc:sldChg>
      <pc:sldChg chg="addSp modSp mod">
        <pc:chgData name="優樹 笹岡" userId="a4bf921d16c86d47" providerId="LiveId" clId="{3914B3DE-25EF-4C28-B600-4661CE0287A6}" dt="2024-07-21T02:19:28.514" v="1397" actId="20577"/>
        <pc:sldMkLst>
          <pc:docMk/>
          <pc:sldMk cId="1097615847" sldId="287"/>
        </pc:sldMkLst>
        <pc:spChg chg="mod">
          <ac:chgData name="優樹 笹岡" userId="a4bf921d16c86d47" providerId="LiveId" clId="{3914B3DE-25EF-4C28-B600-4661CE0287A6}" dt="2024-07-21T02:03:50.423" v="1224" actId="20577"/>
          <ac:spMkLst>
            <pc:docMk/>
            <pc:sldMk cId="1097615847" sldId="287"/>
            <ac:spMk id="2" creationId="{00000000-0000-0000-0000-000000000000}"/>
          </ac:spMkLst>
        </pc:spChg>
        <pc:spChg chg="add mod">
          <ac:chgData name="優樹 笹岡" userId="a4bf921d16c86d47" providerId="LiveId" clId="{3914B3DE-25EF-4C28-B600-4661CE0287A6}" dt="2024-07-21T02:04:24.093" v="1264" actId="1076"/>
          <ac:spMkLst>
            <pc:docMk/>
            <pc:sldMk cId="1097615847" sldId="287"/>
            <ac:spMk id="6" creationId="{3C06492A-40E0-CF25-0D19-BF9D9658839F}"/>
          </ac:spMkLst>
        </pc:spChg>
        <pc:spChg chg="add mod">
          <ac:chgData name="優樹 笹岡" userId="a4bf921d16c86d47" providerId="LiveId" clId="{3914B3DE-25EF-4C28-B600-4661CE0287A6}" dt="2024-07-21T02:04:35.407" v="1268" actId="1076"/>
          <ac:spMkLst>
            <pc:docMk/>
            <pc:sldMk cId="1097615847" sldId="287"/>
            <ac:spMk id="7" creationId="{FE00133E-EDAB-9552-FC31-6CDB0B9737D0}"/>
          </ac:spMkLst>
        </pc:spChg>
        <pc:spChg chg="add mod">
          <ac:chgData name="優樹 笹岡" userId="a4bf921d16c86d47" providerId="LiveId" clId="{3914B3DE-25EF-4C28-B600-4661CE0287A6}" dt="2024-07-21T02:05:03.718" v="1287" actId="1582"/>
          <ac:spMkLst>
            <pc:docMk/>
            <pc:sldMk cId="1097615847" sldId="287"/>
            <ac:spMk id="8" creationId="{399CFE23-8DBF-09CD-821C-426F279485D1}"/>
          </ac:spMkLst>
        </pc:spChg>
        <pc:spChg chg="add mod">
          <ac:chgData name="優樹 笹岡" userId="a4bf921d16c86d47" providerId="LiveId" clId="{3914B3DE-25EF-4C28-B600-4661CE0287A6}" dt="2024-07-21T02:05:15.888" v="1289" actId="1076"/>
          <ac:spMkLst>
            <pc:docMk/>
            <pc:sldMk cId="1097615847" sldId="287"/>
            <ac:spMk id="9" creationId="{0D2511E4-7538-03E0-6E34-BEE517496441}"/>
          </ac:spMkLst>
        </pc:spChg>
        <pc:spChg chg="add mod">
          <ac:chgData name="優樹 笹岡" userId="a4bf921d16c86d47" providerId="LiveId" clId="{3914B3DE-25EF-4C28-B600-4661CE0287A6}" dt="2024-07-21T02:06:41.884" v="1375" actId="1076"/>
          <ac:spMkLst>
            <pc:docMk/>
            <pc:sldMk cId="1097615847" sldId="287"/>
            <ac:spMk id="10" creationId="{8CB3E8E2-83B7-0B00-ACA5-D18B1375CB0D}"/>
          </ac:spMkLst>
        </pc:spChg>
        <pc:graphicFrameChg chg="add mod modGraphic">
          <ac:chgData name="優樹 笹岡" userId="a4bf921d16c86d47" providerId="LiveId" clId="{3914B3DE-25EF-4C28-B600-4661CE0287A6}" dt="2024-07-21T02:19:28.514" v="1397" actId="20577"/>
          <ac:graphicFrameMkLst>
            <pc:docMk/>
            <pc:sldMk cId="1097615847" sldId="287"/>
            <ac:graphicFrameMk id="5" creationId="{E79D5F34-BBAA-E5A9-48A3-BC61EFA7AF11}"/>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58A22A-E5D9-41D2-96B3-0C305ABBA05F}" type="datetimeFigureOut">
              <a:rPr kumimoji="1" lang="ja-JP" altLang="en-US" smtClean="0"/>
              <a:t>2024/9/7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AF95DA-1DED-4351-A436-B02E859C15B5}" type="slidenum">
              <a:rPr kumimoji="1" lang="ja-JP" altLang="en-US" smtClean="0"/>
              <a:t>‹#›</a:t>
            </a:fld>
            <a:endParaRPr kumimoji="1" lang="ja-JP" altLang="en-US"/>
          </a:p>
        </p:txBody>
      </p:sp>
    </p:spTree>
    <p:extLst>
      <p:ext uri="{BB962C8B-B14F-4D97-AF65-F5344CB8AC3E}">
        <p14:creationId xmlns:p14="http://schemas.microsoft.com/office/powerpoint/2010/main" val="245434204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表紙［機密なし］">
    <p:spTree>
      <p:nvGrpSpPr>
        <p:cNvPr id="1" name=""/>
        <p:cNvGrpSpPr/>
        <p:nvPr/>
      </p:nvGrpSpPr>
      <p:grpSpPr>
        <a:xfrm>
          <a:off x="0" y="0"/>
          <a:ext cx="0" cy="0"/>
          <a:chOff x="0" y="0"/>
          <a:chExt cx="0" cy="0"/>
        </a:xfrm>
      </p:grpSpPr>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2024/9/7</a:t>
            </a:fld>
            <a:endParaRPr kumimoji="1" lang="ja-JP" altLang="en-US"/>
          </a:p>
        </p:txBody>
      </p:sp>
    </p:spTree>
    <p:extLst>
      <p:ext uri="{BB962C8B-B14F-4D97-AF65-F5344CB8AC3E}">
        <p14:creationId xmlns:p14="http://schemas.microsoft.com/office/powerpoint/2010/main" val="419410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扉">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9" hasCustomPrompt="1"/>
          </p:nvPr>
        </p:nvSpPr>
        <p:spPr>
          <a:xfrm>
            <a:off x="442339" y="2303884"/>
            <a:ext cx="11307323" cy="2088232"/>
          </a:xfrm>
          <a:prstGeom prst="rect">
            <a:avLst/>
          </a:prstGeom>
        </p:spPr>
        <p:txBody>
          <a:bodyPr lIns="0" tIns="0" rIns="0" bIns="0" anchor="ctr">
            <a:normAutofit/>
          </a:bodyPr>
          <a:lstStyle>
            <a:lvl1pPr marL="0" indent="0" algn="ctr">
              <a:lnSpc>
                <a:spcPct val="100000"/>
              </a:lnSpc>
              <a:spcBef>
                <a:spcPts val="0"/>
              </a:spcBef>
              <a:buNone/>
              <a:defRPr sz="3600" b="1" baseline="0">
                <a:solidFill>
                  <a:schemeClr val="tx2"/>
                </a:solidFill>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項目タイトル</a:t>
            </a:r>
            <a:r>
              <a:rPr kumimoji="1" lang="en-US" altLang="ja-JP" dirty="0"/>
              <a:t> </a:t>
            </a:r>
            <a:r>
              <a:rPr kumimoji="1" lang="ja-JP" altLang="en-US" dirty="0"/>
              <a:t>メイリオ</a:t>
            </a:r>
            <a:r>
              <a:rPr kumimoji="1" lang="en-US" altLang="ja-JP" dirty="0"/>
              <a:t>36pt</a:t>
            </a:r>
          </a:p>
        </p:txBody>
      </p:sp>
      <p:sp>
        <p:nvSpPr>
          <p:cNvPr id="5" name="日付プレースホルダー 3"/>
          <p:cNvSpPr>
            <a:spLocks noGrp="1"/>
          </p:cNvSpPr>
          <p:nvPr>
            <p:ph type="dt" sz="half" idx="20"/>
          </p:nvPr>
        </p:nvSpPr>
        <p:spPr>
          <a:xfrm>
            <a:off x="6962400" y="6668516"/>
            <a:ext cx="2228850" cy="129789"/>
          </a:xfrm>
        </p:spPr>
        <p:txBody>
          <a:bodyPr/>
          <a:lstStyle/>
          <a:p>
            <a:fld id="{FCAFAC13-DB77-42F2-BE26-45BA5532FD50}" type="datetime4">
              <a:rPr lang="en-US" altLang="ja-JP" smtClean="0"/>
              <a:pPr/>
              <a:t>September 7, 2024</a:t>
            </a:fld>
            <a:endParaRPr lang="en-US" dirty="0"/>
          </a:p>
        </p:txBody>
      </p:sp>
    </p:spTree>
    <p:extLst>
      <p:ext uri="{BB962C8B-B14F-4D97-AF65-F5344CB8AC3E}">
        <p14:creationId xmlns:p14="http://schemas.microsoft.com/office/powerpoint/2010/main" val="3082626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43077" y="767396"/>
            <a:ext cx="11341555" cy="5637600"/>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43077" y="273600"/>
            <a:ext cx="11341555" cy="351353"/>
          </a:xfrm>
          <a:prstGeom prst="rect">
            <a:avLst/>
          </a:prstGeom>
        </p:spPr>
        <p:txBody>
          <a:bodyPr/>
          <a:lstStyle>
            <a:lvl1pPr indent="0">
              <a:spcBef>
                <a:spcPts val="0"/>
              </a:spcBef>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September 7, 2024</a:t>
            </a:fld>
            <a:endParaRPr lang="en-US" dirty="0"/>
          </a:p>
        </p:txBody>
      </p:sp>
    </p:spTree>
    <p:extLst>
      <p:ext uri="{BB962C8B-B14F-4D97-AF65-F5344CB8AC3E}">
        <p14:creationId xmlns:p14="http://schemas.microsoft.com/office/powerpoint/2010/main" val="939820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見出し2行">
    <p:spTree>
      <p:nvGrpSpPr>
        <p:cNvPr id="1" name=""/>
        <p:cNvGrpSpPr/>
        <p:nvPr/>
      </p:nvGrpSpPr>
      <p:grpSpPr>
        <a:xfrm>
          <a:off x="0" y="0"/>
          <a:ext cx="0" cy="0"/>
          <a:chOff x="0" y="0"/>
          <a:chExt cx="0" cy="0"/>
        </a:xfrm>
      </p:grpSpPr>
      <p:sp>
        <p:nvSpPr>
          <p:cNvPr id="5" name="テキスト プレースホルダー 5"/>
          <p:cNvSpPr>
            <a:spLocks noGrp="1"/>
          </p:cNvSpPr>
          <p:nvPr>
            <p:ph type="body" sz="quarter" idx="20" hasCustomPrompt="1"/>
          </p:nvPr>
        </p:nvSpPr>
        <p:spPr>
          <a:xfrm>
            <a:off x="443077" y="273600"/>
            <a:ext cx="11341555" cy="779136"/>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a:t>
            </a:r>
            <a:r>
              <a:rPr kumimoji="1" lang="en-US" altLang="ja-JP" dirty="0"/>
              <a:t>2</a:t>
            </a:r>
            <a:r>
              <a:rPr kumimoji="1" lang="ja-JP" altLang="en-US" dirty="0"/>
              <a:t>行 メイリオ</a:t>
            </a:r>
            <a:r>
              <a:rPr kumimoji="1" lang="en-US" altLang="ja-JP" dirty="0"/>
              <a:t>24pt</a:t>
            </a:r>
          </a:p>
        </p:txBody>
      </p:sp>
      <p:sp>
        <p:nvSpPr>
          <p:cNvPr id="8" name="テキスト プレースホルダー 2">
            <a:extLst>
              <a:ext uri="{FF2B5EF4-FFF2-40B4-BE49-F238E27FC236}">
                <a16:creationId xmlns:a16="http://schemas.microsoft.com/office/drawing/2014/main" id="{D36865C0-32FD-6041-BDCE-3C31AE2B383C}"/>
              </a:ext>
            </a:extLst>
          </p:cNvPr>
          <p:cNvSpPr>
            <a:spLocks noGrp="1"/>
          </p:cNvSpPr>
          <p:nvPr>
            <p:ph type="body" sz="quarter" idx="22" hasCustomPrompt="1"/>
          </p:nvPr>
        </p:nvSpPr>
        <p:spPr>
          <a:xfrm>
            <a:off x="443078" y="1232736"/>
            <a:ext cx="11341554" cy="5171664"/>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September 7, 2024</a:t>
            </a:fld>
            <a:endParaRPr lang="en-US" dirty="0"/>
          </a:p>
        </p:txBody>
      </p:sp>
    </p:spTree>
    <p:extLst>
      <p:ext uri="{BB962C8B-B14F-4D97-AF65-F5344CB8AC3E}">
        <p14:creationId xmlns:p14="http://schemas.microsoft.com/office/powerpoint/2010/main" val="83338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78E4C2EF-773D-B34F-B303-741257996BEA}"/>
              </a:ext>
            </a:extLst>
          </p:cNvPr>
          <p:cNvSpPr txBox="1"/>
          <p:nvPr userDrawn="1"/>
        </p:nvSpPr>
        <p:spPr>
          <a:xfrm>
            <a:off x="443077" y="306000"/>
            <a:ext cx="11302892"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1">
                <a:solidFill>
                  <a:schemeClr val="tx1"/>
                </a:solidFill>
                <a:latin typeface="メイリオ" panose="020B0604030504040204" pitchFamily="50" charset="-128"/>
                <a:ea typeface="メイリオ" panose="020B0604030504040204" pitchFamily="50" charset="-128"/>
              </a:rPr>
              <a:t>CONTENTS</a:t>
            </a:r>
            <a:endParaRPr kumimoji="1" lang="ja-JP" altLang="en-US" sz="2000" b="1">
              <a:solidFill>
                <a:schemeClr val="tx1"/>
              </a:solidFill>
              <a:latin typeface="メイリオ" panose="020B0604030504040204" pitchFamily="50" charset="-128"/>
              <a:ea typeface="メイリオ" panose="020B0604030504040204" pitchFamily="50" charset="-128"/>
            </a:endParaRPr>
          </a:p>
        </p:txBody>
      </p:sp>
      <p:sp>
        <p:nvSpPr>
          <p:cNvPr id="8" name="テキスト プレースホルダー 2">
            <a:extLst>
              <a:ext uri="{FF2B5EF4-FFF2-40B4-BE49-F238E27FC236}">
                <a16:creationId xmlns:a16="http://schemas.microsoft.com/office/drawing/2014/main" id="{CAA40E23-9A1E-0940-A59B-09CD3AAE8716}"/>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4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a:t>1</a:t>
            </a:r>
            <a:r>
              <a:rPr kumimoji="1" lang="ja-JP" altLang="en-US"/>
              <a:t>　項目タイトル</a:t>
            </a:r>
            <a:r>
              <a:rPr kumimoji="1" lang="en-US" altLang="ja-JP"/>
              <a:t> </a:t>
            </a:r>
            <a:r>
              <a:rPr kumimoji="1" lang="ja-JP" altLang="en-US"/>
              <a:t>メイリオ</a:t>
            </a:r>
            <a:r>
              <a:rPr kumimoji="1" lang="en-US" altLang="ja-JP"/>
              <a:t>24pt</a:t>
            </a:r>
          </a:p>
        </p:txBody>
      </p:sp>
    </p:spTree>
    <p:extLst>
      <p:ext uri="{BB962C8B-B14F-4D97-AF65-F5344CB8AC3E}">
        <p14:creationId xmlns:p14="http://schemas.microsoft.com/office/powerpoint/2010/main" val="15564849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扉">
    <p:spTree>
      <p:nvGrpSpPr>
        <p:cNvPr id="1" name=""/>
        <p:cNvGrpSpPr/>
        <p:nvPr/>
      </p:nvGrpSpPr>
      <p:grpSpPr>
        <a:xfrm>
          <a:off x="0" y="0"/>
          <a:ext cx="0" cy="0"/>
          <a:chOff x="0" y="0"/>
          <a:chExt cx="0" cy="0"/>
        </a:xfrm>
      </p:grpSpPr>
      <p:sp>
        <p:nvSpPr>
          <p:cNvPr id="10" name="テキスト プレースホルダー 2">
            <a:extLst>
              <a:ext uri="{FF2B5EF4-FFF2-40B4-BE49-F238E27FC236}">
                <a16:creationId xmlns:a16="http://schemas.microsoft.com/office/drawing/2014/main" id="{875E482E-9BA5-584D-A377-01176B057662}"/>
              </a:ext>
            </a:extLst>
          </p:cNvPr>
          <p:cNvSpPr>
            <a:spLocks noGrp="1"/>
          </p:cNvSpPr>
          <p:nvPr>
            <p:ph type="body" sz="quarter" idx="18" hasCustomPrompt="1"/>
          </p:nvPr>
        </p:nvSpPr>
        <p:spPr>
          <a:xfrm>
            <a:off x="443077" y="2520001"/>
            <a:ext cx="11307323" cy="1655999"/>
          </a:xfrm>
          <a:prstGeom prst="rect">
            <a:avLst/>
          </a:prstGeom>
          <a:noFill/>
        </p:spPr>
        <p:txBody>
          <a:bodyPr anchor="ctr" anchorCtr="0"/>
          <a:lstStyle>
            <a:lvl1pPr marL="0" marR="0" indent="0" algn="ctr" defTabSz="914400" rtl="0" eaLnBrk="1" fontAlgn="auto" latinLnBrk="0" hangingPunct="1">
              <a:lnSpc>
                <a:spcPct val="100000"/>
              </a:lnSpc>
              <a:spcBef>
                <a:spcPts val="0"/>
              </a:spcBef>
              <a:spcAft>
                <a:spcPts val="0"/>
              </a:spcAft>
              <a:buClrTx/>
              <a:buSzTx/>
              <a:buFontTx/>
              <a:buNone/>
              <a:tabLst/>
              <a:def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項目タイトル</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30pt</a:t>
            </a:r>
            <a:endPar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505727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見出し1行">
    <p:spTree>
      <p:nvGrpSpPr>
        <p:cNvPr id="1" name=""/>
        <p:cNvGrpSpPr/>
        <p:nvPr/>
      </p:nvGrpSpPr>
      <p:grpSpPr>
        <a:xfrm>
          <a:off x="0" y="0"/>
          <a:ext cx="0" cy="0"/>
          <a:chOff x="0" y="0"/>
          <a:chExt cx="0" cy="0"/>
        </a:xfrm>
      </p:grpSpPr>
      <p:sp>
        <p:nvSpPr>
          <p:cNvPr id="19" name="テキスト プレースホルダー 2">
            <a:extLst>
              <a:ext uri="{FF2B5EF4-FFF2-40B4-BE49-F238E27FC236}">
                <a16:creationId xmlns:a16="http://schemas.microsoft.com/office/drawing/2014/main" id="{3E2ADED7-0ED2-7C47-B4C0-1E5C776280C5}"/>
              </a:ext>
            </a:extLst>
          </p:cNvPr>
          <p:cNvSpPr>
            <a:spLocks noGrp="1"/>
          </p:cNvSpPr>
          <p:nvPr>
            <p:ph type="body" sz="quarter" idx="18" hasCustomPrompt="1"/>
          </p:nvPr>
        </p:nvSpPr>
        <p:spPr>
          <a:xfrm>
            <a:off x="443077" y="767396"/>
            <a:ext cx="11307323" cy="56376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1" name="テキスト プレースホルダー 2">
            <a:extLst>
              <a:ext uri="{FF2B5EF4-FFF2-40B4-BE49-F238E27FC236}">
                <a16:creationId xmlns:a16="http://schemas.microsoft.com/office/drawing/2014/main" id="{015466B9-7F06-204A-B53C-64E4557C2532}"/>
              </a:ext>
            </a:extLst>
          </p:cNvPr>
          <p:cNvSpPr>
            <a:spLocks noGrp="1"/>
          </p:cNvSpPr>
          <p:nvPr>
            <p:ph type="body" sz="quarter" idx="19" hasCustomPrompt="1"/>
          </p:nvPr>
        </p:nvSpPr>
        <p:spPr>
          <a:xfrm>
            <a:off x="443077" y="306000"/>
            <a:ext cx="11307323" cy="306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36210236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見出し2行">
    <p:spTree>
      <p:nvGrpSpPr>
        <p:cNvPr id="1" name=""/>
        <p:cNvGrpSpPr/>
        <p:nvPr/>
      </p:nvGrpSpPr>
      <p:grpSpPr>
        <a:xfrm>
          <a:off x="0" y="0"/>
          <a:ext cx="0" cy="0"/>
          <a:chOff x="0" y="0"/>
          <a:chExt cx="0" cy="0"/>
        </a:xfrm>
      </p:grpSpPr>
      <p:sp>
        <p:nvSpPr>
          <p:cNvPr id="21" name="テキスト プレースホルダー 2">
            <a:extLst>
              <a:ext uri="{FF2B5EF4-FFF2-40B4-BE49-F238E27FC236}">
                <a16:creationId xmlns:a16="http://schemas.microsoft.com/office/drawing/2014/main" id="{C9A4CBBA-B6A9-0844-B2B8-6153993E5562}"/>
              </a:ext>
            </a:extLst>
          </p:cNvPr>
          <p:cNvSpPr>
            <a:spLocks noGrp="1"/>
          </p:cNvSpPr>
          <p:nvPr>
            <p:ph type="body" sz="quarter" idx="18" hasCustomPrompt="1"/>
          </p:nvPr>
        </p:nvSpPr>
        <p:spPr>
          <a:xfrm>
            <a:off x="457140" y="1098000"/>
            <a:ext cx="11307323" cy="53064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4" name="テキスト プレースホルダー 2">
            <a:extLst>
              <a:ext uri="{FF2B5EF4-FFF2-40B4-BE49-F238E27FC236}">
                <a16:creationId xmlns:a16="http://schemas.microsoft.com/office/drawing/2014/main" id="{0A92448B-A105-7F45-A55A-04ED997A09CA}"/>
              </a:ext>
            </a:extLst>
          </p:cNvPr>
          <p:cNvSpPr>
            <a:spLocks noGrp="1"/>
          </p:cNvSpPr>
          <p:nvPr>
            <p:ph type="body" sz="quarter" idx="19" hasCustomPrompt="1"/>
          </p:nvPr>
        </p:nvSpPr>
        <p:spPr>
          <a:xfrm>
            <a:off x="443077" y="306000"/>
            <a:ext cx="11307323" cy="612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2</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行</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2652034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表紙［関係者外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2024/9/7</a:t>
            </a:fld>
            <a:endParaRPr kumimoji="1" lang="ja-JP" altLang="en-US"/>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4" name="テキスト ボックス 3"/>
          <p:cNvSpPr txBox="1"/>
          <p:nvPr userDrawn="1"/>
        </p:nvSpPr>
        <p:spPr>
          <a:xfrm>
            <a:off x="11046532" y="442582"/>
            <a:ext cx="942887" cy="338554"/>
          </a:xfrm>
          <a:prstGeom prst="rect">
            <a:avLst/>
          </a:prstGeom>
          <a:noFill/>
        </p:spPr>
        <p:txBody>
          <a:bodyPr wrap="none" rtlCol="0">
            <a:spAutoFit/>
          </a:bodyPr>
          <a:lstStyle/>
          <a:p>
            <a:pPr algn="ctr"/>
            <a:r>
              <a:rPr kumimoji="1" lang="en-US" altLang="ja-JP" sz="800" b="1" dirty="0">
                <a:solidFill>
                  <a:srgbClr val="FF0000"/>
                </a:solidFill>
              </a:rPr>
              <a:t>DX</a:t>
            </a:r>
            <a:r>
              <a:rPr kumimoji="1" lang="ja-JP" altLang="en-US" sz="800" b="1" dirty="0">
                <a:solidFill>
                  <a:srgbClr val="FF0000"/>
                </a:solidFill>
              </a:rPr>
              <a:t>戦略センター</a:t>
            </a:r>
            <a:endParaRPr kumimoji="1" lang="en-US" altLang="ja-JP" sz="800" b="1" dirty="0">
              <a:solidFill>
                <a:srgbClr val="FF0000"/>
              </a:solidFill>
            </a:endParaRPr>
          </a:p>
          <a:p>
            <a:pPr algn="ctr"/>
            <a:r>
              <a:rPr kumimoji="1" lang="en-US" altLang="ja-JP" sz="800" b="1" dirty="0">
                <a:solidFill>
                  <a:srgbClr val="FF0000"/>
                </a:solidFill>
              </a:rPr>
              <a:t>DS</a:t>
            </a:r>
            <a:endParaRPr kumimoji="1" lang="ja-JP" altLang="en-US" sz="800" b="1" dirty="0">
              <a:solidFill>
                <a:srgbClr val="FF0000"/>
              </a:solidFill>
            </a:endParaRPr>
          </a:p>
        </p:txBody>
      </p:sp>
    </p:spTree>
    <p:extLst>
      <p:ext uri="{BB962C8B-B14F-4D97-AF65-F5344CB8AC3E}">
        <p14:creationId xmlns:p14="http://schemas.microsoft.com/office/powerpoint/2010/main" val="1574342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表紙［秘］">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171" y="0"/>
            <a:ext cx="9140829"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3" name="日付プレースホルダー 2"/>
          <p:cNvSpPr>
            <a:spLocks noGrp="1"/>
          </p:cNvSpPr>
          <p:nvPr>
            <p:ph type="dt" sz="half" idx="20"/>
          </p:nvPr>
        </p:nvSpPr>
        <p:spPr/>
        <p:txBody>
          <a:bodyPr/>
          <a:lstStyle/>
          <a:p>
            <a:fld id="{E5CE2423-1C35-4C12-BAEC-CBD3693D0CE2}" type="datetimeFigureOut">
              <a:rPr kumimoji="1" lang="ja-JP" altLang="en-US" smtClean="0"/>
              <a:t>2024/9/7</a:t>
            </a:fld>
            <a:endParaRPr kumimoji="1" lang="ja-JP" altLang="en-US"/>
          </a:p>
        </p:txBody>
      </p:sp>
    </p:spTree>
    <p:extLst>
      <p:ext uri="{BB962C8B-B14F-4D97-AF65-F5344CB8AC3E}">
        <p14:creationId xmlns:p14="http://schemas.microsoft.com/office/powerpoint/2010/main" val="382270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表紙［極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2024/9/7</a:t>
            </a:fld>
            <a:endParaRPr kumimoji="1" lang="ja-JP" altLang="en-US"/>
          </a:p>
        </p:txBody>
      </p:sp>
      <p:sp>
        <p:nvSpPr>
          <p:cNvPr id="8" name="テキスト ボックス 7"/>
          <p:cNvSpPr txBox="1"/>
          <p:nvPr/>
        </p:nvSpPr>
        <p:spPr>
          <a:xfrm>
            <a:off x="10656939" y="730660"/>
            <a:ext cx="1306635" cy="200055"/>
          </a:xfrm>
          <a:prstGeom prst="rect">
            <a:avLst/>
          </a:prstGeom>
          <a:noFill/>
        </p:spPr>
        <p:txBody>
          <a:bodyPr wrap="square" rtlCol="0">
            <a:spAutoFit/>
          </a:bodyPr>
          <a:lstStyle/>
          <a:p>
            <a:pPr algn="r"/>
            <a:r>
              <a:rPr kumimoji="1" lang="ja-JP" altLang="en-US" sz="700" b="1" dirty="0">
                <a:solidFill>
                  <a:srgbClr val="D21E23"/>
                </a:solidFill>
              </a:rPr>
              <a:t>年　　月　　日まで</a:t>
            </a:r>
          </a:p>
        </p:txBody>
      </p:sp>
      <p:sp>
        <p:nvSpPr>
          <p:cNvPr id="9" name="テキスト ボックス 8"/>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Tree>
    <p:extLst>
      <p:ext uri="{BB962C8B-B14F-4D97-AF65-F5344CB8AC3E}">
        <p14:creationId xmlns:p14="http://schemas.microsoft.com/office/powerpoint/2010/main" val="4007033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E5CE2423-1C35-4C12-BAEC-CBD3693D0CE2}" type="datetimeFigureOut">
              <a:rPr kumimoji="1" lang="ja-JP" altLang="en-US" smtClean="0"/>
              <a:t>2024/9/7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F9C9C8F-F77C-491F-AE4D-6217FC084DB7}" type="slidenum">
              <a:rPr kumimoji="1" lang="ja-JP" altLang="en-US" smtClean="0"/>
              <a:t>‹#›</a:t>
            </a:fld>
            <a:endParaRPr kumimoji="1" lang="ja-JP" altLang="en-US"/>
          </a:p>
        </p:txBody>
      </p:sp>
    </p:spTree>
    <p:extLst>
      <p:ext uri="{BB962C8B-B14F-4D97-AF65-F5344CB8AC3E}">
        <p14:creationId xmlns:p14="http://schemas.microsoft.com/office/powerpoint/2010/main" val="764907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最終頁">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641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1_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43077" y="767396"/>
            <a:ext cx="11341555" cy="5637600"/>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43077" y="273600"/>
            <a:ext cx="11341555" cy="351353"/>
          </a:xfrm>
          <a:prstGeom prst="rect">
            <a:avLst/>
          </a:prstGeom>
        </p:spPr>
        <p:txBody>
          <a:bodyPr/>
          <a:lstStyle>
            <a:lvl1pPr indent="0">
              <a:spcBef>
                <a:spcPts val="0"/>
              </a:spcBef>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September 7, 2024</a:t>
            </a:fld>
            <a:endParaRPr lang="en-US" dirty="0"/>
          </a:p>
        </p:txBody>
      </p:sp>
    </p:spTree>
    <p:extLst>
      <p:ext uri="{BB962C8B-B14F-4D97-AF65-F5344CB8AC3E}">
        <p14:creationId xmlns:p14="http://schemas.microsoft.com/office/powerpoint/2010/main" val="2629827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pic>
        <p:nvPicPr>
          <p:cNvPr id="7" name="Picture 2" descr="C:\Users\0036734-z100\Desktop\太向\プレゼンフォーマット\02_アイシングループロゴ\AISINGROUP_LOGODATA_201509\PNG\PNG_color\positive\AG_logo_variation1_color.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185840" y="1"/>
            <a:ext cx="789435" cy="705881"/>
          </a:xfrm>
          <a:prstGeom prst="rect">
            <a:avLst/>
          </a:prstGeom>
          <a:noFill/>
          <a:extLst>
            <a:ext uri="{909E8E84-426E-40DD-AFC4-6F175D3DCCD1}">
              <a14:hiddenFill xmlns:a14="http://schemas.microsoft.com/office/drawing/2010/main">
                <a:solidFill>
                  <a:srgbClr val="FFFFFF"/>
                </a:solidFill>
              </a14:hiddenFill>
            </a:ext>
          </a:extLst>
        </p:spPr>
      </p:pic>
      <p:cxnSp>
        <p:nvCxnSpPr>
          <p:cNvPr id="9" name="直線コネクタ 8"/>
          <p:cNvCxnSpPr/>
          <p:nvPr userDrawn="1"/>
        </p:nvCxnSpPr>
        <p:spPr>
          <a:xfrm>
            <a:off x="0" y="686831"/>
            <a:ext cx="12192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326431" y="188641"/>
            <a:ext cx="4288353" cy="461665"/>
          </a:xfrm>
          <a:prstGeom prst="rect">
            <a:avLst/>
          </a:prstGeom>
        </p:spPr>
        <p:txBody>
          <a:bodyPr wrap="none">
            <a:spAutoFit/>
          </a:bodyPr>
          <a:lstStyle>
            <a:lvl1pPr algn="l">
              <a:defRPr sz="2400" b="1">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a:t>マスター タイトルの書式設定</a:t>
            </a:r>
          </a:p>
        </p:txBody>
      </p:sp>
      <p:sp>
        <p:nvSpPr>
          <p:cNvPr id="21" name="スライド番号プレースホルダー 5"/>
          <p:cNvSpPr>
            <a:spLocks noGrp="1"/>
          </p:cNvSpPr>
          <p:nvPr>
            <p:ph type="sldNum" sz="quarter" idx="4"/>
          </p:nvPr>
        </p:nvSpPr>
        <p:spPr>
          <a:xfrm>
            <a:off x="11466103" y="6519532"/>
            <a:ext cx="399468" cy="246221"/>
          </a:xfrm>
          <a:prstGeom prst="rect">
            <a:avLst/>
          </a:prstGeom>
        </p:spPr>
        <p:txBody>
          <a:bodyPr vert="horz" wrap="none" lIns="91440" tIns="45720" rIns="91440" bIns="45720" rtlCol="0" anchor="ctr">
            <a:spAutoFit/>
          </a:bodyPr>
          <a:lstStyle>
            <a:lvl1pPr algn="r">
              <a:defRPr sz="100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defRPr>
            </a:lvl1pPr>
          </a:lstStyle>
          <a:p>
            <a:fld id="{65AE6374-B558-476C-B6C5-10222A839C1D}" type="slidenum">
              <a:rPr lang="ja-JP" altLang="en-US" smtClean="0"/>
              <a:pPr/>
              <a:t>‹#›</a:t>
            </a:fld>
            <a:endParaRPr lang="ja-JP" altLang="en-US"/>
          </a:p>
        </p:txBody>
      </p:sp>
    </p:spTree>
    <p:extLst>
      <p:ext uri="{BB962C8B-B14F-4D97-AF65-F5344CB8AC3E}">
        <p14:creationId xmlns:p14="http://schemas.microsoft.com/office/powerpoint/2010/main" val="502804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目次">
    <p:spTree>
      <p:nvGrpSpPr>
        <p:cNvPr id="1" name=""/>
        <p:cNvGrpSpPr/>
        <p:nvPr/>
      </p:nvGrpSpPr>
      <p:grpSpPr>
        <a:xfrm>
          <a:off x="0" y="0"/>
          <a:ext cx="0" cy="0"/>
          <a:chOff x="0" y="0"/>
          <a:chExt cx="0" cy="0"/>
        </a:xfrm>
      </p:grpSpPr>
      <p:sp>
        <p:nvSpPr>
          <p:cNvPr id="2" name="テキスト ボックス 1"/>
          <p:cNvSpPr txBox="1"/>
          <p:nvPr/>
        </p:nvSpPr>
        <p:spPr>
          <a:xfrm>
            <a:off x="443077" y="306000"/>
            <a:ext cx="11302892"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1" dirty="0">
                <a:solidFill>
                  <a:srgbClr val="000000"/>
                </a:solidFill>
                <a:latin typeface="メイリオ" panose="020B0604030504040204" pitchFamily="50" charset="-128"/>
                <a:ea typeface="メイリオ" panose="020B0604030504040204" pitchFamily="50" charset="-128"/>
              </a:rPr>
              <a:t>CONTENTS</a:t>
            </a:r>
            <a:endParaRPr kumimoji="1" lang="ja-JP" altLang="en-US" sz="2400" b="1" dirty="0">
              <a:solidFill>
                <a:srgbClr val="000000"/>
              </a:solidFill>
              <a:latin typeface="メイリオ" panose="020B0604030504040204" pitchFamily="50" charset="-128"/>
              <a:ea typeface="メイリオ" panose="020B0604030504040204" pitchFamily="50" charset="-128"/>
            </a:endParaRPr>
          </a:p>
        </p:txBody>
      </p:sp>
      <p:sp>
        <p:nvSpPr>
          <p:cNvPr id="7" name="テキスト プレースホルダー 2">
            <a:extLst>
              <a:ext uri="{FF2B5EF4-FFF2-40B4-BE49-F238E27FC236}">
                <a16:creationId xmlns:a16="http://schemas.microsoft.com/office/drawing/2014/main" id="{8D423200-9DDA-EB45-B4AE-06A422E698E1}"/>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8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dirty="0"/>
              <a:t>1</a:t>
            </a:r>
            <a:r>
              <a:rPr kumimoji="1" lang="ja-JP" altLang="en-US" dirty="0"/>
              <a:t>　項目タイトル</a:t>
            </a:r>
            <a:r>
              <a:rPr kumimoji="1" lang="en-US" altLang="ja-JP" dirty="0"/>
              <a:t> </a:t>
            </a:r>
            <a:r>
              <a:rPr kumimoji="1" lang="ja-JP" altLang="en-US" dirty="0"/>
              <a:t>メイリオ</a:t>
            </a:r>
            <a:r>
              <a:rPr kumimoji="1" lang="en-US" altLang="ja-JP" dirty="0"/>
              <a:t>28pt</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September 7, 2024</a:t>
            </a:fld>
            <a:endParaRPr lang="en-US" dirty="0"/>
          </a:p>
        </p:txBody>
      </p:sp>
    </p:spTree>
    <p:extLst>
      <p:ext uri="{BB962C8B-B14F-4D97-AF65-F5344CB8AC3E}">
        <p14:creationId xmlns:p14="http://schemas.microsoft.com/office/powerpoint/2010/main" val="57017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theme" Target="../theme/theme3.xml"/><Relationship Id="rId4"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9.emf"/><Relationship Id="rId5" Type="http://schemas.openxmlformats.org/officeDocument/2006/relationships/theme" Target="../theme/theme4.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1" name="図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0" y="0"/>
            <a:ext cx="12190839" cy="6858000"/>
          </a:xfrm>
          <a:prstGeom prst="rect">
            <a:avLst/>
          </a:prstGeom>
        </p:spPr>
      </p:pic>
      <p:sp>
        <p:nvSpPr>
          <p:cNvPr id="23" name="コンテンツ プレースホルダー 6">
            <a:extLst>
              <a:ext uri="{FF2B5EF4-FFF2-40B4-BE49-F238E27FC236}">
                <a16:creationId xmlns:a16="http://schemas.microsoft.com/office/drawing/2014/main" id="{3B2F5581-4034-DA46-842F-58D9CD0C1C39}"/>
              </a:ext>
            </a:extLst>
          </p:cNvPr>
          <p:cNvSpPr txBox="1">
            <a:spLocks/>
          </p:cNvSpPr>
          <p:nvPr/>
        </p:nvSpPr>
        <p:spPr>
          <a:xfrm>
            <a:off x="88020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4" name="日付プレースホルダー 3"/>
          <p:cNvSpPr>
            <a:spLocks noGrp="1"/>
          </p:cNvSpPr>
          <p:nvPr>
            <p:ph type="dt" sz="half" idx="2"/>
          </p:nvPr>
        </p:nvSpPr>
        <p:spPr>
          <a:xfrm>
            <a:off x="7689600" y="6671691"/>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E5CE2423-1C35-4C12-BAEC-CBD3693D0CE2}" type="datetimeFigureOut">
              <a:rPr kumimoji="1" lang="ja-JP" altLang="en-US" smtClean="0"/>
              <a:t>2024/9/7</a:t>
            </a:fld>
            <a:endParaRPr kumimoji="1" lang="ja-JP" altLang="en-US"/>
          </a:p>
        </p:txBody>
      </p:sp>
      <p:sp>
        <p:nvSpPr>
          <p:cNvPr id="65" name="正方形/長方形 64">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6" name="正方形/長方形 65">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7" name="正方形/長方形 66">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8" name="正方形/長方形 67">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9" name="正方形/長方形 68">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1" name="正方形/長方形 70">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3" name="正方形/長方形 72">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5" name="正方形/長方形 74">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6" name="正方形/長方形 75">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8" name="正方形/長方形 77">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9" name="正方形/長方形 78">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1" name="正方形/長方形 80">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3" name="正方形/長方形 82">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4" name="正方形/長方形 83">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6" name="正方形/長方形 85">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7" name="正方形/長方形 86">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8" name="正方形/長方形 87">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9" name="正方形/長方形 88">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0" name="正方形/長方形 89">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398215047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Lst>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0" name="正方形/長方形 59">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1" name="正方形/長方形 60">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2" name="正方形/長方形 61">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3" name="正方形/長方形 62">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4" name="正方形/長方形 63">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5" name="正方形/長方形 64">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66" name="正方形/長方形 65">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67" name="正方形/長方形 66">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68" name="正方形/長方形 67">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9" name="正方形/長方形 68">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1" name="正方形/長方形 70">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3" name="正方形/長方形 72">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4" name="正方形/長方形 73">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5" name="正方形/長方形 74">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76" name="正方形/長方形 75">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78" name="正方形/長方形 77">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79" name="正方形/長方形 78">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1" name="正方形/長方形 80">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3" name="正方形/長方形 82">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pic>
        <p:nvPicPr>
          <p:cNvPr id="28" name="図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1" y="0"/>
            <a:ext cx="12190839" cy="6858000"/>
          </a:xfrm>
          <a:prstGeom prst="rect">
            <a:avLst/>
          </a:prstGeom>
        </p:spPr>
      </p:pic>
    </p:spTree>
    <p:extLst>
      <p:ext uri="{BB962C8B-B14F-4D97-AF65-F5344CB8AC3E}">
        <p14:creationId xmlns:p14="http://schemas.microsoft.com/office/powerpoint/2010/main" val="97307436"/>
      </p:ext>
    </p:extLst>
  </p:cSld>
  <p:clrMap bg1="lt1" tx1="dk1" bg2="lt2" tx2="dk2" accent1="accent1" accent2="accent2" accent3="accent3" accent4="accent4" accent5="accent5" accent6="accent6" hlink="hlink" folHlink="folHlink"/>
  <p:sldLayoutIdLst>
    <p:sldLayoutId id="2147483671" r:id="rId1"/>
    <p:sldLayoutId id="2147483683" r:id="rId2"/>
    <p:sldLayoutId id="2147483686" r:id="rId3"/>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図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6596818"/>
            <a:ext cx="12192000" cy="261182"/>
          </a:xfrm>
          <a:prstGeom prst="rect">
            <a:avLst/>
          </a:prstGeom>
        </p:spPr>
      </p:pic>
      <p:sp>
        <p:nvSpPr>
          <p:cNvPr id="23" name="日付プレースホルダー 3"/>
          <p:cNvSpPr>
            <a:spLocks noGrp="1"/>
          </p:cNvSpPr>
          <p:nvPr>
            <p:ph type="dt" sz="half" idx="2"/>
          </p:nvPr>
        </p:nvSpPr>
        <p:spPr>
          <a:xfrm>
            <a:off x="6962400" y="6668516"/>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FCAFAC13-DB77-42F2-BE26-45BA5532FD50}" type="datetime4">
              <a:rPr lang="en-US" altLang="ja-JP" smtClean="0"/>
              <a:pPr/>
              <a:t>September 7, 2024</a:t>
            </a:fld>
            <a:endParaRPr lang="en-US" dirty="0"/>
          </a:p>
        </p:txBody>
      </p:sp>
      <p:sp>
        <p:nvSpPr>
          <p:cNvPr id="24" name="コンテンツ プレースホルダー 6">
            <a:extLst>
              <a:ext uri="{FF2B5EF4-FFF2-40B4-BE49-F238E27FC236}">
                <a16:creationId xmlns:a16="http://schemas.microsoft.com/office/drawing/2014/main" id="{3B2F5581-4034-DA46-842F-58D9CD0C1C39}"/>
              </a:ext>
            </a:extLst>
          </p:cNvPr>
          <p:cNvSpPr txBox="1">
            <a:spLocks/>
          </p:cNvSpPr>
          <p:nvPr/>
        </p:nvSpPr>
        <p:spPr>
          <a:xfrm>
            <a:off x="80928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5" name="スライド番号プレースホルダー 1"/>
          <p:cNvSpPr txBox="1">
            <a:spLocks/>
          </p:cNvSpPr>
          <p:nvPr/>
        </p:nvSpPr>
        <p:spPr>
          <a:xfrm>
            <a:off x="11131200" y="6645303"/>
            <a:ext cx="809560" cy="173936"/>
          </a:xfrm>
          <a:prstGeom prst="rect">
            <a:avLst/>
          </a:prstGeom>
        </p:spPr>
        <p:txBody>
          <a:bodyPr vert="horz" lIns="91440" tIns="45720" rIns="91440" bIns="45720" rtlCol="0" anchor="ctr"/>
          <a:lstStyle>
            <a:defPPr>
              <a:defRPr lang="ja-JP"/>
            </a:defPPr>
            <a:lvl1pPr marL="0" algn="r" defTabSz="914400" rtl="0" eaLnBrk="1" latinLnBrk="0" hangingPunct="1">
              <a:defRPr kumimoji="1" lang="ja-JP" altLang="en-US" sz="1300" kern="1200" smtClean="0">
                <a:solidFill>
                  <a:schemeClr val="bg1"/>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C9ED8002-315A-4F99-B394-092101E2DCBD}" type="slidenum">
              <a:rPr lang="en-US" altLang="ja-JP" smtClean="0"/>
              <a:pPr/>
              <a:t>‹#›</a:t>
            </a:fld>
            <a:r>
              <a:rPr lang="en-US" altLang="ja-JP" dirty="0"/>
              <a:t>/*0</a:t>
            </a:r>
            <a:endParaRPr lang="en-US" dirty="0"/>
          </a:p>
        </p:txBody>
      </p:sp>
      <p:sp>
        <p:nvSpPr>
          <p:cNvPr id="67" name="正方形/長方形 66">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8" name="正方形/長方形 67">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9" name="正方形/長方形 68">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71" name="正方形/長方形 70">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3" name="正方形/長方形 72">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5" name="正方形/長方形 74">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6" name="正方形/長方形 75">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7" name="正方形/長方形 76">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8" name="正方形/長方形 77">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9" name="正方形/長方形 78">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81" name="正方形/長方形 80">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3" name="正方形/長方形 82">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5" name="正方形/長方形 84">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6" name="正方形/長方形 85">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7" name="正方形/長方形 86">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8" name="正方形/長方形 87">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9" name="正方形/長方形 88">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90" name="正方形/長方形 89">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91" name="正方形/長方形 90">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2" name="正方形/長方形 91">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8124956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800" b="1" kern="1200" baseline="0">
          <a:solidFill>
            <a:srgbClr val="333333"/>
          </a:solidFill>
          <a:latin typeface="メイリオ" panose="020B0604030504040204" pitchFamily="50" charset="-128"/>
          <a:ea typeface="メイリオ" panose="020B0604030504040204" pitchFamily="50" charset="-128"/>
          <a:cs typeface="+mn-cs"/>
        </a:defRPr>
      </a:lvl1pPr>
      <a:lvl2pPr marL="36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93600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1AE3FCF5-2596-A246-B660-4FEF458907DD}"/>
              </a:ext>
            </a:extLst>
          </p:cNvPr>
          <p:cNvPicPr>
            <a:picLocks/>
          </p:cNvPicPr>
          <p:nvPr userDrawn="1"/>
        </p:nvPicPr>
        <p:blipFill>
          <a:blip r:embed="rId6"/>
          <a:stretch>
            <a:fillRect/>
          </a:stretch>
        </p:blipFill>
        <p:spPr>
          <a:xfrm>
            <a:off x="453292" y="6601968"/>
            <a:ext cx="11738708" cy="256032"/>
          </a:xfrm>
          <a:prstGeom prst="rect">
            <a:avLst/>
          </a:prstGeom>
        </p:spPr>
      </p:pic>
      <p:sp>
        <p:nvSpPr>
          <p:cNvPr id="8" name="テキスト ボックス 7"/>
          <p:cNvSpPr txBox="1"/>
          <p:nvPr userDrawn="1"/>
        </p:nvSpPr>
        <p:spPr>
          <a:xfrm>
            <a:off x="4873846" y="6696000"/>
            <a:ext cx="1063385" cy="108000"/>
          </a:xfrm>
          <a:prstGeom prst="rect">
            <a:avLst/>
          </a:prstGeom>
          <a:noFill/>
        </p:spPr>
        <p:txBody>
          <a:bodyPr wrap="square" lIns="0" tIns="0" rIns="0" bIns="0" rtlCol="0">
            <a:spAutoFit/>
          </a:bodyPr>
          <a:lstStyle/>
          <a:p>
            <a:pPr algn="r"/>
            <a:r>
              <a:rPr kumimoji="1" lang="en-US" altLang="ja-JP" sz="700" b="1" dirty="0">
                <a:solidFill>
                  <a:schemeClr val="bg1"/>
                </a:solidFill>
              </a:rPr>
              <a:t>DS</a:t>
            </a:r>
            <a:r>
              <a:rPr kumimoji="1" lang="ja-JP" altLang="en-US" sz="700" b="1" dirty="0">
                <a:solidFill>
                  <a:schemeClr val="bg1"/>
                </a:solidFill>
              </a:rPr>
              <a:t>部</a:t>
            </a:r>
          </a:p>
        </p:txBody>
      </p:sp>
      <p:sp>
        <p:nvSpPr>
          <p:cNvPr id="11" name="テキスト ボックス 10">
            <a:extLst>
              <a:ext uri="{FF2B5EF4-FFF2-40B4-BE49-F238E27FC236}">
                <a16:creationId xmlns:a16="http://schemas.microsoft.com/office/drawing/2014/main" id="{37DD5FFD-127C-DD47-9BF7-CB6A75491278}"/>
              </a:ext>
            </a:extLst>
          </p:cNvPr>
          <p:cNvSpPr txBox="1"/>
          <p:nvPr userDrawn="1"/>
        </p:nvSpPr>
        <p:spPr>
          <a:xfrm>
            <a:off x="11569100" y="6612745"/>
            <a:ext cx="527709" cy="246221"/>
          </a:xfrm>
          <a:prstGeom prst="rect">
            <a:avLst/>
          </a:prstGeom>
          <a:noFill/>
        </p:spPr>
        <p:txBody>
          <a:bodyPr wrap="none" rtlCol="0">
            <a:spAutoFit/>
          </a:bodyPr>
          <a:lstStyle/>
          <a:p>
            <a:pPr algn="r"/>
            <a:fld id="{DD04DF85-ADCB-4E8A-A23F-C9CEF091EC87}" type="slidenum">
              <a:rPr lang="ja-JP" altLang="en-US" sz="1000" smtClean="0">
                <a:solidFill>
                  <a:schemeClr val="bg1"/>
                </a:solidFill>
                <a:latin typeface="Segoe UI" panose="020B0502040204020203" pitchFamily="34" charset="0"/>
                <a:ea typeface="メイリオ" panose="020B0604030504040204" pitchFamily="50" charset="-128"/>
                <a:cs typeface="Segoe UI" panose="020B0502040204020203" pitchFamily="34" charset="0"/>
              </a:rPr>
              <a:pPr algn="r"/>
              <a:t>‹#›</a:t>
            </a:fld>
            <a:r>
              <a:rPr lang="en-US" altLang="ja-JP" sz="1000">
                <a:solidFill>
                  <a:schemeClr val="bg1"/>
                </a:solidFill>
                <a:latin typeface="Segoe UI" panose="020B0502040204020203" pitchFamily="34" charset="0"/>
                <a:cs typeface="Segoe UI" panose="020B0502040204020203" pitchFamily="34" charset="0"/>
              </a:rPr>
              <a:t>/00</a:t>
            </a:r>
            <a:endParaRPr lang="ja-JP" altLang="en-US" sz="1000">
              <a:solidFill>
                <a:schemeClr val="bg1"/>
              </a:solidFill>
              <a:latin typeface="Segoe UI" panose="020B0502040204020203" pitchFamily="34" charset="0"/>
              <a:cs typeface="Segoe UI" panose="020B0502040204020203" pitchFamily="34" charset="0"/>
            </a:endParaRPr>
          </a:p>
        </p:txBody>
      </p:sp>
      <p:sp>
        <p:nvSpPr>
          <p:cNvPr id="13" name="コンテンツ プレースホルダー 6">
            <a:extLst>
              <a:ext uri="{FF2B5EF4-FFF2-40B4-BE49-F238E27FC236}">
                <a16:creationId xmlns:a16="http://schemas.microsoft.com/office/drawing/2014/main" id="{E47FB8F7-E074-7A44-87D1-3AC4F6A817DA}"/>
              </a:ext>
            </a:extLst>
          </p:cNvPr>
          <p:cNvSpPr txBox="1">
            <a:spLocks/>
          </p:cNvSpPr>
          <p:nvPr userDrawn="1"/>
        </p:nvSpPr>
        <p:spPr>
          <a:xfrm>
            <a:off x="7443692" y="6681600"/>
            <a:ext cx="3987692"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 altLang="ja-JP" sz="700">
                <a:solidFill>
                  <a:schemeClr val="bg1"/>
                </a:solidFill>
                <a:latin typeface="Segoe UI" panose="020B0502040204020203" pitchFamily="34" charset="0"/>
                <a:cs typeface="Segoe UI" panose="020B0502040204020203" pitchFamily="34" charset="0"/>
              </a:rPr>
              <a:t>Jan. 0</a:t>
            </a:r>
            <a:r>
              <a:rPr lang="en-US" altLang="ja-JP" sz="700">
                <a:solidFill>
                  <a:schemeClr val="bg1"/>
                </a:solidFill>
                <a:latin typeface="Segoe UI" panose="020B0502040204020203" pitchFamily="34" charset="0"/>
                <a:cs typeface="Segoe UI" panose="020B0502040204020203" pitchFamily="34" charset="0"/>
              </a:rPr>
              <a:t>0</a:t>
            </a:r>
            <a:r>
              <a:rPr lang="en" altLang="ja-JP" sz="700">
                <a:solidFill>
                  <a:schemeClr val="bg1"/>
                </a:solidFill>
                <a:latin typeface="Segoe UI" panose="020B0502040204020203" pitchFamily="34" charset="0"/>
                <a:cs typeface="Segoe UI" panose="020B0502040204020203" pitchFamily="34" charset="0"/>
              </a:rPr>
              <a:t>, </a:t>
            </a:r>
            <a:r>
              <a:rPr lang="en-US" altLang="ja-JP" sz="700">
                <a:solidFill>
                  <a:schemeClr val="bg1"/>
                </a:solidFill>
                <a:latin typeface="Segoe UI" panose="020B0502040204020203" pitchFamily="34" charset="0"/>
                <a:cs typeface="Segoe UI" panose="020B0502040204020203" pitchFamily="34" charset="0"/>
              </a:rPr>
              <a:t>2021 / © AISIN CORPORATION All Rights Reserved.</a:t>
            </a:r>
            <a:endParaRPr lang="ja-JP" altLang="en-US" sz="700">
              <a:solidFill>
                <a:schemeClr val="bg1"/>
              </a:solidFill>
              <a:latin typeface="Segoe UI" panose="020B0502040204020203" pitchFamily="34" charset="0"/>
              <a:cs typeface="Segoe UI" panose="020B0502040204020203" pitchFamily="34" charset="0"/>
            </a:endParaRPr>
          </a:p>
        </p:txBody>
      </p:sp>
      <p:sp>
        <p:nvSpPr>
          <p:cNvPr id="22" name="正方形/長方形 21">
            <a:extLst>
              <a:ext uri="{FF2B5EF4-FFF2-40B4-BE49-F238E27FC236}">
                <a16:creationId xmlns:a16="http://schemas.microsoft.com/office/drawing/2014/main" id="{F4AC7A4D-6E21-7A4C-A961-5DA83D8F01AE}"/>
              </a:ext>
            </a:extLst>
          </p:cNvPr>
          <p:cNvSpPr/>
          <p:nvPr userDrawn="1"/>
        </p:nvSpPr>
        <p:spPr>
          <a:xfrm>
            <a:off x="-1085090" y="527"/>
            <a:ext cx="542545"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900"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23" name="正方形/長方形 22">
            <a:extLst>
              <a:ext uri="{FF2B5EF4-FFF2-40B4-BE49-F238E27FC236}">
                <a16:creationId xmlns:a16="http://schemas.microsoft.com/office/drawing/2014/main" id="{F4AC7A4D-6E21-7A4C-A961-5DA83D8F01AE}"/>
              </a:ext>
            </a:extLst>
          </p:cNvPr>
          <p:cNvSpPr/>
          <p:nvPr userDrawn="1"/>
        </p:nvSpPr>
        <p:spPr>
          <a:xfrm>
            <a:off x="-2561931" y="52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24" name="正方形/長方形 23">
            <a:extLst>
              <a:ext uri="{FF2B5EF4-FFF2-40B4-BE49-F238E27FC236}">
                <a16:creationId xmlns:a16="http://schemas.microsoft.com/office/drawing/2014/main" id="{726849EE-6865-1F4E-B2B0-B61D15B6EC0D}"/>
              </a:ext>
            </a:extLst>
          </p:cNvPr>
          <p:cNvSpPr/>
          <p:nvPr userDrawn="1"/>
        </p:nvSpPr>
        <p:spPr>
          <a:xfrm>
            <a:off x="-1085090" y="549207"/>
            <a:ext cx="542545"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1" name="正方形/長方形 40">
            <a:extLst>
              <a:ext uri="{FF2B5EF4-FFF2-40B4-BE49-F238E27FC236}">
                <a16:creationId xmlns:a16="http://schemas.microsoft.com/office/drawing/2014/main" id="{F4AC7A4D-6E21-7A4C-A961-5DA83D8F01AE}"/>
              </a:ext>
            </a:extLst>
          </p:cNvPr>
          <p:cNvSpPr/>
          <p:nvPr userDrawn="1"/>
        </p:nvSpPr>
        <p:spPr>
          <a:xfrm>
            <a:off x="-2561931" y="54920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42" name="正方形/長方形 41">
            <a:extLst>
              <a:ext uri="{FF2B5EF4-FFF2-40B4-BE49-F238E27FC236}">
                <a16:creationId xmlns:a16="http://schemas.microsoft.com/office/drawing/2014/main" id="{48C117A6-C546-0C42-99EF-0376AB21CB8A}"/>
              </a:ext>
            </a:extLst>
          </p:cNvPr>
          <p:cNvSpPr/>
          <p:nvPr userDrawn="1"/>
        </p:nvSpPr>
        <p:spPr>
          <a:xfrm>
            <a:off x="-1085090" y="1097887"/>
            <a:ext cx="542545"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3" name="正方形/長方形 42">
            <a:extLst>
              <a:ext uri="{FF2B5EF4-FFF2-40B4-BE49-F238E27FC236}">
                <a16:creationId xmlns:a16="http://schemas.microsoft.com/office/drawing/2014/main" id="{F4AC7A4D-6E21-7A4C-A961-5DA83D8F01AE}"/>
              </a:ext>
            </a:extLst>
          </p:cNvPr>
          <p:cNvSpPr/>
          <p:nvPr userDrawn="1"/>
        </p:nvSpPr>
        <p:spPr>
          <a:xfrm>
            <a:off x="-2561931" y="109788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44" name="正方形/長方形 43">
            <a:extLst>
              <a:ext uri="{FF2B5EF4-FFF2-40B4-BE49-F238E27FC236}">
                <a16:creationId xmlns:a16="http://schemas.microsoft.com/office/drawing/2014/main" id="{DC31C3B1-5ED5-CC45-8D42-9AC157BF190D}"/>
              </a:ext>
            </a:extLst>
          </p:cNvPr>
          <p:cNvSpPr/>
          <p:nvPr userDrawn="1"/>
        </p:nvSpPr>
        <p:spPr>
          <a:xfrm>
            <a:off x="-1085090" y="1646567"/>
            <a:ext cx="542545"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45" name="正方形/長方形 44">
            <a:extLst>
              <a:ext uri="{FF2B5EF4-FFF2-40B4-BE49-F238E27FC236}">
                <a16:creationId xmlns:a16="http://schemas.microsoft.com/office/drawing/2014/main" id="{F4AC7A4D-6E21-7A4C-A961-5DA83D8F01AE}"/>
              </a:ext>
            </a:extLst>
          </p:cNvPr>
          <p:cNvSpPr/>
          <p:nvPr userDrawn="1"/>
        </p:nvSpPr>
        <p:spPr>
          <a:xfrm>
            <a:off x="-2561931" y="164656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46" name="正方形/長方形 45">
            <a:extLst>
              <a:ext uri="{FF2B5EF4-FFF2-40B4-BE49-F238E27FC236}">
                <a16:creationId xmlns:a16="http://schemas.microsoft.com/office/drawing/2014/main" id="{ACA1EDBB-4DB2-E24D-83B0-24E929FD55CA}"/>
              </a:ext>
            </a:extLst>
          </p:cNvPr>
          <p:cNvSpPr/>
          <p:nvPr userDrawn="1"/>
        </p:nvSpPr>
        <p:spPr>
          <a:xfrm>
            <a:off x="-1085090" y="3861363"/>
            <a:ext cx="542545"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7" name="正方形/長方形 46">
            <a:extLst>
              <a:ext uri="{FF2B5EF4-FFF2-40B4-BE49-F238E27FC236}">
                <a16:creationId xmlns:a16="http://schemas.microsoft.com/office/drawing/2014/main" id="{F4AC7A4D-6E21-7A4C-A961-5DA83D8F01AE}"/>
              </a:ext>
            </a:extLst>
          </p:cNvPr>
          <p:cNvSpPr/>
          <p:nvPr userDrawn="1"/>
        </p:nvSpPr>
        <p:spPr>
          <a:xfrm>
            <a:off x="-2610860" y="3861363"/>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48" name="正方形/長方形 47">
            <a:extLst>
              <a:ext uri="{FF2B5EF4-FFF2-40B4-BE49-F238E27FC236}">
                <a16:creationId xmlns:a16="http://schemas.microsoft.com/office/drawing/2014/main" id="{F4AC7A4D-6E21-7A4C-A961-5DA83D8F01AE}"/>
              </a:ext>
            </a:extLst>
          </p:cNvPr>
          <p:cNvSpPr/>
          <p:nvPr userDrawn="1"/>
        </p:nvSpPr>
        <p:spPr>
          <a:xfrm>
            <a:off x="-2552004" y="3308012"/>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49" name="正方形/長方形 48">
            <a:extLst>
              <a:ext uri="{FF2B5EF4-FFF2-40B4-BE49-F238E27FC236}">
                <a16:creationId xmlns:a16="http://schemas.microsoft.com/office/drawing/2014/main" id="{ACA1EDBB-4DB2-E24D-83B0-24E929FD55CA}"/>
              </a:ext>
            </a:extLst>
          </p:cNvPr>
          <p:cNvSpPr/>
          <p:nvPr userDrawn="1"/>
        </p:nvSpPr>
        <p:spPr>
          <a:xfrm>
            <a:off x="-1085090" y="3308012"/>
            <a:ext cx="542545"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50" name="正方形/長方形 49">
            <a:extLst>
              <a:ext uri="{FF2B5EF4-FFF2-40B4-BE49-F238E27FC236}">
                <a16:creationId xmlns:a16="http://schemas.microsoft.com/office/drawing/2014/main" id="{E40500AD-14E2-CB4D-9452-050B16BFCA22}"/>
              </a:ext>
            </a:extLst>
          </p:cNvPr>
          <p:cNvSpPr/>
          <p:nvPr userDrawn="1"/>
        </p:nvSpPr>
        <p:spPr>
          <a:xfrm>
            <a:off x="-1085090" y="2201310"/>
            <a:ext cx="542545"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1" name="正方形/長方形 50">
            <a:extLst>
              <a:ext uri="{FF2B5EF4-FFF2-40B4-BE49-F238E27FC236}">
                <a16:creationId xmlns:a16="http://schemas.microsoft.com/office/drawing/2014/main" id="{F4AC7A4D-6E21-7A4C-A961-5DA83D8F01AE}"/>
              </a:ext>
            </a:extLst>
          </p:cNvPr>
          <p:cNvSpPr/>
          <p:nvPr userDrawn="1"/>
        </p:nvSpPr>
        <p:spPr>
          <a:xfrm>
            <a:off x="-2610859" y="2201310"/>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52" name="正方形/長方形 51">
            <a:extLst>
              <a:ext uri="{FF2B5EF4-FFF2-40B4-BE49-F238E27FC236}">
                <a16:creationId xmlns:a16="http://schemas.microsoft.com/office/drawing/2014/main" id="{E40500AD-14E2-CB4D-9452-050B16BFCA22}"/>
              </a:ext>
            </a:extLst>
          </p:cNvPr>
          <p:cNvSpPr/>
          <p:nvPr userDrawn="1"/>
        </p:nvSpPr>
        <p:spPr>
          <a:xfrm>
            <a:off x="-1085090" y="2754661"/>
            <a:ext cx="542545"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3" name="正方形/長方形 52">
            <a:extLst>
              <a:ext uri="{FF2B5EF4-FFF2-40B4-BE49-F238E27FC236}">
                <a16:creationId xmlns:a16="http://schemas.microsoft.com/office/drawing/2014/main" id="{F4AC7A4D-6E21-7A4C-A961-5DA83D8F01AE}"/>
              </a:ext>
            </a:extLst>
          </p:cNvPr>
          <p:cNvSpPr/>
          <p:nvPr userDrawn="1"/>
        </p:nvSpPr>
        <p:spPr>
          <a:xfrm>
            <a:off x="-2610859" y="2754661"/>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R250 G10 B60</a:t>
            </a:r>
          </a:p>
        </p:txBody>
      </p:sp>
    </p:spTree>
    <p:extLst>
      <p:ext uri="{BB962C8B-B14F-4D97-AF65-F5344CB8AC3E}">
        <p14:creationId xmlns:p14="http://schemas.microsoft.com/office/powerpoint/2010/main" val="163855332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Lst>
  <p:hf sldNum="0"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4EC8153-7E5A-89F1-C9E8-3561672BEFAB}"/>
              </a:ext>
            </a:extLst>
          </p:cNvPr>
          <p:cNvSpPr>
            <a:spLocks noGrp="1"/>
          </p:cNvSpPr>
          <p:nvPr>
            <p:ph type="body" sz="quarter" idx="18"/>
          </p:nvPr>
        </p:nvSpPr>
        <p:spPr>
          <a:xfrm>
            <a:off x="3905026" y="767396"/>
            <a:ext cx="7879605" cy="5637600"/>
          </a:xfrm>
          <a:ln>
            <a:noFill/>
          </a:ln>
        </p:spPr>
        <p:txBody>
          <a:bodyPr/>
          <a:lstStyle/>
          <a:p>
            <a:endParaRPr lang="en-US" altLang="ja-JP" sz="1800" dirty="0"/>
          </a:p>
          <a:p>
            <a:r>
              <a:rPr lang="ja-JP" altLang="en-US" sz="1800" u="sng" dirty="0"/>
              <a:t>顔向き推定</a:t>
            </a:r>
            <a:endParaRPr lang="en-US" altLang="ja-JP" sz="1800" u="sng" dirty="0"/>
          </a:p>
          <a:p>
            <a:endParaRPr lang="en-US" altLang="ja-JP" sz="1800" dirty="0"/>
          </a:p>
          <a:p>
            <a:r>
              <a:rPr lang="ja-JP" altLang="en-US" sz="1800" dirty="0"/>
              <a:t>■ 背景</a:t>
            </a:r>
          </a:p>
          <a:p>
            <a:r>
              <a:rPr lang="ja-JP" altLang="en-US" sz="1800" b="0" dirty="0"/>
              <a:t>・作業習熟度によって見ている場所や注視点の動きが違うのではないか</a:t>
            </a:r>
            <a:endParaRPr lang="en-US" altLang="ja-JP" sz="1800" b="0" dirty="0"/>
          </a:p>
        </p:txBody>
      </p:sp>
      <p:sp>
        <p:nvSpPr>
          <p:cNvPr id="3" name="テキスト プレースホルダー 2">
            <a:extLst>
              <a:ext uri="{FF2B5EF4-FFF2-40B4-BE49-F238E27FC236}">
                <a16:creationId xmlns:a16="http://schemas.microsoft.com/office/drawing/2014/main" id="{7D560FC8-54B2-6438-A2A6-37B6637A8861}"/>
              </a:ext>
            </a:extLst>
          </p:cNvPr>
          <p:cNvSpPr>
            <a:spLocks noGrp="1"/>
          </p:cNvSpPr>
          <p:nvPr>
            <p:ph type="body" sz="quarter" idx="20"/>
          </p:nvPr>
        </p:nvSpPr>
        <p:spPr/>
        <p:txBody>
          <a:bodyPr/>
          <a:lstStyle/>
          <a:p>
            <a:r>
              <a:rPr kumimoji="1" lang="ja-JP" altLang="en-US" sz="2000" dirty="0"/>
              <a:t>新人教育補助システム　～ 顔向き推定編 ～</a:t>
            </a:r>
          </a:p>
        </p:txBody>
      </p:sp>
      <p:sp>
        <p:nvSpPr>
          <p:cNvPr id="4" name="日付プレースホルダー 3">
            <a:extLst>
              <a:ext uri="{FF2B5EF4-FFF2-40B4-BE49-F238E27FC236}">
                <a16:creationId xmlns:a16="http://schemas.microsoft.com/office/drawing/2014/main" id="{12C95750-363B-9772-2203-12EF2EAF8922}"/>
              </a:ext>
            </a:extLst>
          </p:cNvPr>
          <p:cNvSpPr>
            <a:spLocks noGrp="1"/>
          </p:cNvSpPr>
          <p:nvPr>
            <p:ph type="dt" sz="half" idx="19"/>
          </p:nvPr>
        </p:nvSpPr>
        <p:spPr/>
        <p:txBody>
          <a:bodyPr/>
          <a:lstStyle/>
          <a:p>
            <a:fld id="{FCAFAC13-DB77-42F2-BE26-45BA5532FD50}" type="datetime4">
              <a:rPr lang="en-US" altLang="ja-JP" smtClean="0"/>
              <a:pPr/>
              <a:t>September 8, 2024</a:t>
            </a:fld>
            <a:endParaRPr lang="en-US" dirty="0"/>
          </a:p>
        </p:txBody>
      </p:sp>
      <p:pic>
        <p:nvPicPr>
          <p:cNvPr id="7" name="図 6">
            <a:extLst>
              <a:ext uri="{FF2B5EF4-FFF2-40B4-BE49-F238E27FC236}">
                <a16:creationId xmlns:a16="http://schemas.microsoft.com/office/drawing/2014/main" id="{94C246B6-24E1-5B98-2CC4-FE29CEDCDE3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23100" y="1512879"/>
            <a:ext cx="660116" cy="660116"/>
          </a:xfrm>
          <a:prstGeom prst="rect">
            <a:avLst/>
          </a:prstGeom>
        </p:spPr>
      </p:pic>
      <p:sp>
        <p:nvSpPr>
          <p:cNvPr id="10" name="テキスト ボックス 9">
            <a:extLst>
              <a:ext uri="{FF2B5EF4-FFF2-40B4-BE49-F238E27FC236}">
                <a16:creationId xmlns:a16="http://schemas.microsoft.com/office/drawing/2014/main" id="{2C62E6CE-9D52-D223-F0AE-6AED5F2B905C}"/>
              </a:ext>
            </a:extLst>
          </p:cNvPr>
          <p:cNvSpPr txBox="1"/>
          <p:nvPr/>
        </p:nvSpPr>
        <p:spPr>
          <a:xfrm>
            <a:off x="1960019" y="1581327"/>
            <a:ext cx="1488798" cy="523220"/>
          </a:xfrm>
          <a:prstGeom prst="rect">
            <a:avLst/>
          </a:prstGeom>
          <a:noFill/>
        </p:spPr>
        <p:txBody>
          <a:bodyPr wrap="square">
            <a:spAutoFit/>
          </a:bodyPr>
          <a:lstStyle/>
          <a:p>
            <a:r>
              <a:rPr lang="ja-JP" altLang="en-US" sz="1400" dirty="0"/>
              <a:t>新人</a:t>
            </a:r>
            <a:r>
              <a:rPr lang="en-US" altLang="ja-JP" sz="1400" dirty="0"/>
              <a:t>/</a:t>
            </a:r>
            <a:r>
              <a:rPr lang="ja-JP" altLang="en-US" sz="1400" dirty="0"/>
              <a:t>ベテランの作業動画</a:t>
            </a:r>
          </a:p>
        </p:txBody>
      </p:sp>
      <p:sp>
        <p:nvSpPr>
          <p:cNvPr id="12" name="四角形: 角を丸くする 11">
            <a:extLst>
              <a:ext uri="{FF2B5EF4-FFF2-40B4-BE49-F238E27FC236}">
                <a16:creationId xmlns:a16="http://schemas.microsoft.com/office/drawing/2014/main" id="{80D00F6D-9D7E-3849-1D26-63E2D91B426E}"/>
              </a:ext>
            </a:extLst>
          </p:cNvPr>
          <p:cNvSpPr/>
          <p:nvPr/>
        </p:nvSpPr>
        <p:spPr>
          <a:xfrm>
            <a:off x="463050" y="2866230"/>
            <a:ext cx="2180215" cy="660116"/>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骨格推定</a:t>
            </a:r>
            <a:endParaRPr kumimoji="1" lang="ja-JP" altLang="en-US" dirty="0"/>
          </a:p>
        </p:txBody>
      </p:sp>
      <p:sp>
        <p:nvSpPr>
          <p:cNvPr id="13" name="四角形: 角を丸くする 12">
            <a:extLst>
              <a:ext uri="{FF2B5EF4-FFF2-40B4-BE49-F238E27FC236}">
                <a16:creationId xmlns:a16="http://schemas.microsoft.com/office/drawing/2014/main" id="{58C2A951-A71C-FA33-8282-99F1AA2E4F87}"/>
              </a:ext>
            </a:extLst>
          </p:cNvPr>
          <p:cNvSpPr/>
          <p:nvPr/>
        </p:nvSpPr>
        <p:spPr>
          <a:xfrm>
            <a:off x="463050" y="4219581"/>
            <a:ext cx="2180215" cy="66011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描画・比較</a:t>
            </a:r>
          </a:p>
        </p:txBody>
      </p:sp>
      <p:cxnSp>
        <p:nvCxnSpPr>
          <p:cNvPr id="31" name="直線矢印コネクタ 30">
            <a:extLst>
              <a:ext uri="{FF2B5EF4-FFF2-40B4-BE49-F238E27FC236}">
                <a16:creationId xmlns:a16="http://schemas.microsoft.com/office/drawing/2014/main" id="{454F4DDE-2593-79F4-90B3-3A6D0C2C98DE}"/>
              </a:ext>
            </a:extLst>
          </p:cNvPr>
          <p:cNvCxnSpPr>
            <a:cxnSpLocks/>
            <a:stCxn id="7" idx="2"/>
            <a:endCxn id="12" idx="0"/>
          </p:cNvCxnSpPr>
          <p:nvPr/>
        </p:nvCxnSpPr>
        <p:spPr>
          <a:xfrm>
            <a:off x="1553158" y="2172995"/>
            <a:ext cx="0" cy="6932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55B983AA-B6DB-9A73-695C-63253BE185B6}"/>
              </a:ext>
            </a:extLst>
          </p:cNvPr>
          <p:cNvCxnSpPr>
            <a:cxnSpLocks/>
            <a:stCxn id="12" idx="2"/>
            <a:endCxn id="13" idx="0"/>
          </p:cNvCxnSpPr>
          <p:nvPr/>
        </p:nvCxnSpPr>
        <p:spPr>
          <a:xfrm>
            <a:off x="1553158" y="3526346"/>
            <a:ext cx="0" cy="69323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41" name="図 40">
            <a:extLst>
              <a:ext uri="{FF2B5EF4-FFF2-40B4-BE49-F238E27FC236}">
                <a16:creationId xmlns:a16="http://schemas.microsoft.com/office/drawing/2014/main" id="{BFB9A63F-8013-E47B-5299-2CA4967BCF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23100" y="5572931"/>
            <a:ext cx="660116" cy="660116"/>
          </a:xfrm>
          <a:prstGeom prst="rect">
            <a:avLst/>
          </a:prstGeom>
        </p:spPr>
      </p:pic>
      <p:cxnSp>
        <p:nvCxnSpPr>
          <p:cNvPr id="43" name="直線矢印コネクタ 42">
            <a:extLst>
              <a:ext uri="{FF2B5EF4-FFF2-40B4-BE49-F238E27FC236}">
                <a16:creationId xmlns:a16="http://schemas.microsoft.com/office/drawing/2014/main" id="{75109E1E-FE97-B142-6C51-28ED1DF66BAD}"/>
              </a:ext>
            </a:extLst>
          </p:cNvPr>
          <p:cNvCxnSpPr>
            <a:cxnSpLocks/>
            <a:endCxn id="41" idx="0"/>
          </p:cNvCxnSpPr>
          <p:nvPr/>
        </p:nvCxnSpPr>
        <p:spPr>
          <a:xfrm>
            <a:off x="1553158" y="4733365"/>
            <a:ext cx="0" cy="8395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8874D2B6-B62C-45B4-0B25-9D2B96A9154C}"/>
              </a:ext>
            </a:extLst>
          </p:cNvPr>
          <p:cNvSpPr txBox="1"/>
          <p:nvPr/>
        </p:nvSpPr>
        <p:spPr>
          <a:xfrm>
            <a:off x="389907" y="966779"/>
            <a:ext cx="1944502" cy="307777"/>
          </a:xfrm>
          <a:prstGeom prst="rect">
            <a:avLst/>
          </a:prstGeom>
          <a:noFill/>
        </p:spPr>
        <p:txBody>
          <a:bodyPr wrap="square">
            <a:spAutoFit/>
          </a:bodyPr>
          <a:lstStyle/>
          <a:p>
            <a:r>
              <a:rPr lang="ja-JP" altLang="en-US" sz="1400" u="sng" dirty="0"/>
              <a:t>システム簡易フロー</a:t>
            </a:r>
          </a:p>
        </p:txBody>
      </p:sp>
      <p:sp>
        <p:nvSpPr>
          <p:cNvPr id="53" name="テキスト ボックス 52">
            <a:extLst>
              <a:ext uri="{FF2B5EF4-FFF2-40B4-BE49-F238E27FC236}">
                <a16:creationId xmlns:a16="http://schemas.microsoft.com/office/drawing/2014/main" id="{65DDDBF2-DACB-BFB2-71E8-672CF43E5AFD}"/>
              </a:ext>
            </a:extLst>
          </p:cNvPr>
          <p:cNvSpPr txBox="1"/>
          <p:nvPr/>
        </p:nvSpPr>
        <p:spPr>
          <a:xfrm>
            <a:off x="1960019" y="5837903"/>
            <a:ext cx="1070478" cy="307777"/>
          </a:xfrm>
          <a:prstGeom prst="rect">
            <a:avLst/>
          </a:prstGeom>
          <a:noFill/>
        </p:spPr>
        <p:txBody>
          <a:bodyPr wrap="square">
            <a:spAutoFit/>
          </a:bodyPr>
          <a:lstStyle/>
          <a:p>
            <a:r>
              <a:rPr lang="ja-JP" altLang="en-US" sz="1400" dirty="0"/>
              <a:t>解析動画</a:t>
            </a:r>
          </a:p>
        </p:txBody>
      </p:sp>
      <p:sp>
        <p:nvSpPr>
          <p:cNvPr id="54" name="左中かっこ 53">
            <a:extLst>
              <a:ext uri="{FF2B5EF4-FFF2-40B4-BE49-F238E27FC236}">
                <a16:creationId xmlns:a16="http://schemas.microsoft.com/office/drawing/2014/main" id="{49135446-FD4A-DAA6-8A5A-78A59CA190E2}"/>
              </a:ext>
            </a:extLst>
          </p:cNvPr>
          <p:cNvSpPr/>
          <p:nvPr/>
        </p:nvSpPr>
        <p:spPr>
          <a:xfrm>
            <a:off x="2844191" y="4219581"/>
            <a:ext cx="186306" cy="739134"/>
          </a:xfrm>
          <a:prstGeom prst="leftBrace">
            <a:avLst>
              <a:gd name="adj1" fmla="val 3115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A35B7E6F-4E7F-91E4-7A0D-B18C8A8E68F8}"/>
              </a:ext>
            </a:extLst>
          </p:cNvPr>
          <p:cNvSpPr txBox="1"/>
          <p:nvPr/>
        </p:nvSpPr>
        <p:spPr>
          <a:xfrm>
            <a:off x="2991178" y="4296760"/>
            <a:ext cx="3122676" cy="584775"/>
          </a:xfrm>
          <a:prstGeom prst="rect">
            <a:avLst/>
          </a:prstGeom>
          <a:noFill/>
        </p:spPr>
        <p:txBody>
          <a:bodyPr wrap="square">
            <a:spAutoFit/>
          </a:bodyPr>
          <a:lstStyle/>
          <a:p>
            <a:r>
              <a:rPr lang="ja-JP" altLang="en-US" sz="1600" dirty="0"/>
              <a:t>・姿勢の比較</a:t>
            </a:r>
            <a:endParaRPr lang="en-US" altLang="ja-JP" sz="1600" dirty="0"/>
          </a:p>
          <a:p>
            <a:r>
              <a:rPr lang="ja-JP" altLang="en-US" sz="1600" b="1" dirty="0">
                <a:solidFill>
                  <a:schemeClr val="accent6"/>
                </a:solidFill>
              </a:rPr>
              <a:t>・顔向きの比較（★検証中）</a:t>
            </a:r>
          </a:p>
        </p:txBody>
      </p:sp>
      <p:sp>
        <p:nvSpPr>
          <p:cNvPr id="58" name="正方形/長方形 57">
            <a:extLst>
              <a:ext uri="{FF2B5EF4-FFF2-40B4-BE49-F238E27FC236}">
                <a16:creationId xmlns:a16="http://schemas.microsoft.com/office/drawing/2014/main" id="{1B730EC7-B013-35B3-7CAA-84DC36A100EE}"/>
              </a:ext>
            </a:extLst>
          </p:cNvPr>
          <p:cNvSpPr/>
          <p:nvPr/>
        </p:nvSpPr>
        <p:spPr>
          <a:xfrm>
            <a:off x="6113854" y="2454127"/>
            <a:ext cx="5223641" cy="20360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こんなことをやりたい</a:t>
            </a:r>
          </a:p>
        </p:txBody>
      </p:sp>
    </p:spTree>
    <p:extLst>
      <p:ext uri="{BB962C8B-B14F-4D97-AF65-F5344CB8AC3E}">
        <p14:creationId xmlns:p14="http://schemas.microsoft.com/office/powerpoint/2010/main" val="2689258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03DC2D95-9C12-3841-3A7E-4EB7120FA1C4}"/>
              </a:ext>
            </a:extLst>
          </p:cNvPr>
          <p:cNvSpPr>
            <a:spLocks noGrp="1"/>
          </p:cNvSpPr>
          <p:nvPr>
            <p:ph type="body" sz="quarter" idx="20"/>
          </p:nvPr>
        </p:nvSpPr>
        <p:spPr/>
        <p:txBody>
          <a:bodyPr/>
          <a:lstStyle/>
          <a:p>
            <a:r>
              <a:rPr kumimoji="1" lang="ja-JP" altLang="en-US" sz="2000" dirty="0"/>
              <a:t>アプローチ</a:t>
            </a:r>
          </a:p>
        </p:txBody>
      </p:sp>
      <p:sp>
        <p:nvSpPr>
          <p:cNvPr id="4" name="日付プレースホルダー 3">
            <a:extLst>
              <a:ext uri="{FF2B5EF4-FFF2-40B4-BE49-F238E27FC236}">
                <a16:creationId xmlns:a16="http://schemas.microsoft.com/office/drawing/2014/main" id="{8AD5BB78-3885-862A-6AA2-823BC4C2AF5B}"/>
              </a:ext>
            </a:extLst>
          </p:cNvPr>
          <p:cNvSpPr>
            <a:spLocks noGrp="1"/>
          </p:cNvSpPr>
          <p:nvPr>
            <p:ph type="dt" sz="half" idx="19"/>
          </p:nvPr>
        </p:nvSpPr>
        <p:spPr/>
        <p:txBody>
          <a:bodyPr/>
          <a:lstStyle/>
          <a:p>
            <a:fld id="{FCAFAC13-DB77-42F2-BE26-45BA5532FD50}" type="datetime4">
              <a:rPr lang="en-US" altLang="ja-JP" smtClean="0"/>
              <a:pPr/>
              <a:t>September 7, 2024</a:t>
            </a:fld>
            <a:endParaRPr lang="en-US" dirty="0"/>
          </a:p>
        </p:txBody>
      </p:sp>
      <p:pic>
        <p:nvPicPr>
          <p:cNvPr id="5" name="図 4">
            <a:extLst>
              <a:ext uri="{FF2B5EF4-FFF2-40B4-BE49-F238E27FC236}">
                <a16:creationId xmlns:a16="http://schemas.microsoft.com/office/drawing/2014/main" id="{E7D89C2A-C0CC-24EA-09AD-28F5A283D218}"/>
              </a:ext>
            </a:extLst>
          </p:cNvPr>
          <p:cNvPicPr>
            <a:picLocks noChangeAspect="1"/>
          </p:cNvPicPr>
          <p:nvPr/>
        </p:nvPicPr>
        <p:blipFill>
          <a:blip r:embed="rId2"/>
          <a:stretch>
            <a:fillRect/>
          </a:stretch>
        </p:blipFill>
        <p:spPr>
          <a:xfrm>
            <a:off x="430151" y="1101621"/>
            <a:ext cx="4548471" cy="2973243"/>
          </a:xfrm>
          <a:prstGeom prst="rect">
            <a:avLst/>
          </a:prstGeom>
        </p:spPr>
      </p:pic>
      <p:pic>
        <p:nvPicPr>
          <p:cNvPr id="6" name="図 5">
            <a:extLst>
              <a:ext uri="{FF2B5EF4-FFF2-40B4-BE49-F238E27FC236}">
                <a16:creationId xmlns:a16="http://schemas.microsoft.com/office/drawing/2014/main" id="{A7EA3956-BF57-0199-71E1-98C1BF20BC4D}"/>
              </a:ext>
            </a:extLst>
          </p:cNvPr>
          <p:cNvPicPr>
            <a:picLocks noChangeAspect="1"/>
          </p:cNvPicPr>
          <p:nvPr/>
        </p:nvPicPr>
        <p:blipFill>
          <a:blip r:embed="rId3"/>
          <a:stretch>
            <a:fillRect/>
          </a:stretch>
        </p:blipFill>
        <p:spPr>
          <a:xfrm>
            <a:off x="6090544" y="353403"/>
            <a:ext cx="5584947" cy="2737028"/>
          </a:xfrm>
          <a:prstGeom prst="rect">
            <a:avLst/>
          </a:prstGeom>
        </p:spPr>
      </p:pic>
      <p:pic>
        <p:nvPicPr>
          <p:cNvPr id="7" name="図 6">
            <a:extLst>
              <a:ext uri="{FF2B5EF4-FFF2-40B4-BE49-F238E27FC236}">
                <a16:creationId xmlns:a16="http://schemas.microsoft.com/office/drawing/2014/main" id="{8699F949-3DDF-0AB5-7AB4-06A95B1DB812}"/>
              </a:ext>
            </a:extLst>
          </p:cNvPr>
          <p:cNvPicPr>
            <a:picLocks noChangeAspect="1"/>
          </p:cNvPicPr>
          <p:nvPr/>
        </p:nvPicPr>
        <p:blipFill>
          <a:blip r:embed="rId4"/>
          <a:stretch>
            <a:fillRect/>
          </a:stretch>
        </p:blipFill>
        <p:spPr>
          <a:xfrm>
            <a:off x="430151" y="4335352"/>
            <a:ext cx="6164287" cy="2156351"/>
          </a:xfrm>
          <a:prstGeom prst="rect">
            <a:avLst/>
          </a:prstGeom>
        </p:spPr>
      </p:pic>
      <p:pic>
        <p:nvPicPr>
          <p:cNvPr id="8" name="図 7">
            <a:extLst>
              <a:ext uri="{FF2B5EF4-FFF2-40B4-BE49-F238E27FC236}">
                <a16:creationId xmlns:a16="http://schemas.microsoft.com/office/drawing/2014/main" id="{2FDF5F52-BFFC-7820-886A-30523484922E}"/>
              </a:ext>
            </a:extLst>
          </p:cNvPr>
          <p:cNvPicPr>
            <a:picLocks noChangeAspect="1"/>
          </p:cNvPicPr>
          <p:nvPr/>
        </p:nvPicPr>
        <p:blipFill>
          <a:blip r:embed="rId5"/>
          <a:stretch>
            <a:fillRect/>
          </a:stretch>
        </p:blipFill>
        <p:spPr>
          <a:xfrm>
            <a:off x="6962400" y="3429000"/>
            <a:ext cx="4607769" cy="3023981"/>
          </a:xfrm>
          <a:prstGeom prst="rect">
            <a:avLst/>
          </a:prstGeom>
        </p:spPr>
      </p:pic>
      <p:sp>
        <p:nvSpPr>
          <p:cNvPr id="9" name="フローチャート: 代替処理 8">
            <a:extLst>
              <a:ext uri="{FF2B5EF4-FFF2-40B4-BE49-F238E27FC236}">
                <a16:creationId xmlns:a16="http://schemas.microsoft.com/office/drawing/2014/main" id="{7C7CE362-4D0C-EE8E-F05D-FA9DBF1EAEA4}"/>
              </a:ext>
            </a:extLst>
          </p:cNvPr>
          <p:cNvSpPr/>
          <p:nvPr/>
        </p:nvSpPr>
        <p:spPr>
          <a:xfrm>
            <a:off x="3136991" y="1436782"/>
            <a:ext cx="2700171" cy="351354"/>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①セグメンテーション</a:t>
            </a:r>
          </a:p>
        </p:txBody>
      </p:sp>
      <p:sp>
        <p:nvSpPr>
          <p:cNvPr id="10" name="フローチャート: 代替処理 9">
            <a:extLst>
              <a:ext uri="{FF2B5EF4-FFF2-40B4-BE49-F238E27FC236}">
                <a16:creationId xmlns:a16="http://schemas.microsoft.com/office/drawing/2014/main" id="{F7D49733-CEF9-4D83-C846-3E7A2A252090}"/>
              </a:ext>
            </a:extLst>
          </p:cNvPr>
          <p:cNvSpPr/>
          <p:nvPr/>
        </p:nvSpPr>
        <p:spPr>
          <a:xfrm>
            <a:off x="8933577" y="62642"/>
            <a:ext cx="2700171" cy="351354"/>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②顔キーポイント</a:t>
            </a:r>
            <a:endParaRPr kumimoji="1" lang="ja-JP" altLang="en-US" dirty="0"/>
          </a:p>
        </p:txBody>
      </p:sp>
      <p:sp>
        <p:nvSpPr>
          <p:cNvPr id="11" name="フローチャート: 代替処理 10">
            <a:extLst>
              <a:ext uri="{FF2B5EF4-FFF2-40B4-BE49-F238E27FC236}">
                <a16:creationId xmlns:a16="http://schemas.microsoft.com/office/drawing/2014/main" id="{BC8202F4-F308-66CE-1AC2-C3808844FBFE}"/>
              </a:ext>
            </a:extLst>
          </p:cNvPr>
          <p:cNvSpPr/>
          <p:nvPr/>
        </p:nvSpPr>
        <p:spPr>
          <a:xfrm>
            <a:off x="3342289" y="4165336"/>
            <a:ext cx="3252149" cy="351354"/>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➂非線形回帰手法</a:t>
            </a:r>
          </a:p>
        </p:txBody>
      </p:sp>
      <p:sp>
        <p:nvSpPr>
          <p:cNvPr id="12" name="フローチャート: 代替処理 11">
            <a:extLst>
              <a:ext uri="{FF2B5EF4-FFF2-40B4-BE49-F238E27FC236}">
                <a16:creationId xmlns:a16="http://schemas.microsoft.com/office/drawing/2014/main" id="{9661FD95-1554-20D4-598B-CEB6DE582A87}"/>
              </a:ext>
            </a:extLst>
          </p:cNvPr>
          <p:cNvSpPr/>
          <p:nvPr/>
        </p:nvSpPr>
        <p:spPr>
          <a:xfrm>
            <a:off x="8869998" y="3125911"/>
            <a:ext cx="2700171" cy="351354"/>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④マルチタスク</a:t>
            </a:r>
            <a:r>
              <a:rPr kumimoji="1" lang="ja-JP" altLang="en-US" dirty="0"/>
              <a:t>手法</a:t>
            </a:r>
          </a:p>
        </p:txBody>
      </p:sp>
      <p:sp>
        <p:nvSpPr>
          <p:cNvPr id="14" name="テキスト ボックス 13">
            <a:extLst>
              <a:ext uri="{FF2B5EF4-FFF2-40B4-BE49-F238E27FC236}">
                <a16:creationId xmlns:a16="http://schemas.microsoft.com/office/drawing/2014/main" id="{993EF04D-3554-75C9-BAC4-9EBF26CDADF3}"/>
              </a:ext>
            </a:extLst>
          </p:cNvPr>
          <p:cNvSpPr txBox="1"/>
          <p:nvPr/>
        </p:nvSpPr>
        <p:spPr>
          <a:xfrm>
            <a:off x="443077" y="678621"/>
            <a:ext cx="6997848" cy="369332"/>
          </a:xfrm>
          <a:prstGeom prst="rect">
            <a:avLst/>
          </a:prstGeom>
          <a:noFill/>
        </p:spPr>
        <p:txBody>
          <a:bodyPr wrap="square">
            <a:spAutoFit/>
          </a:bodyPr>
          <a:lstStyle/>
          <a:p>
            <a:r>
              <a:rPr lang="en-US" altLang="ja-JP" dirty="0"/>
              <a:t>4</a:t>
            </a:r>
            <a:r>
              <a:rPr lang="ja-JP" altLang="en-US" dirty="0"/>
              <a:t>つのアプローチがある</a:t>
            </a:r>
          </a:p>
        </p:txBody>
      </p:sp>
    </p:spTree>
    <p:extLst>
      <p:ext uri="{BB962C8B-B14F-4D97-AF65-F5344CB8AC3E}">
        <p14:creationId xmlns:p14="http://schemas.microsoft.com/office/powerpoint/2010/main" val="3169538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9388B7C-8BCE-6B1D-5CCA-B98C019927C1}"/>
              </a:ext>
            </a:extLst>
          </p:cNvPr>
          <p:cNvSpPr>
            <a:spLocks noGrp="1"/>
          </p:cNvSpPr>
          <p:nvPr>
            <p:ph type="body" sz="quarter" idx="18"/>
          </p:nvPr>
        </p:nvSpPr>
        <p:spPr/>
        <p:txBody>
          <a:bodyPr/>
          <a:lstStyle/>
          <a:p>
            <a:r>
              <a:rPr kumimoji="1" lang="ja-JP" altLang="en-US" sz="2000" dirty="0"/>
              <a:t>②顔のキーポイントを用いた方法</a:t>
            </a:r>
            <a:endParaRPr kumimoji="1" lang="en-US" altLang="ja-JP" sz="2000" dirty="0"/>
          </a:p>
          <a:p>
            <a:endParaRPr lang="en-US" altLang="ja-JP" sz="2000" dirty="0"/>
          </a:p>
          <a:p>
            <a:endParaRPr kumimoji="1" lang="en-US" altLang="ja-JP" sz="2000" dirty="0"/>
          </a:p>
          <a:p>
            <a:endParaRPr lang="en-US" altLang="ja-JP" sz="2000" dirty="0"/>
          </a:p>
          <a:p>
            <a:endParaRPr kumimoji="1" lang="en-US" altLang="ja-JP" sz="2000" dirty="0"/>
          </a:p>
          <a:p>
            <a:endParaRPr lang="en-US" altLang="ja-JP" sz="2000" dirty="0"/>
          </a:p>
          <a:p>
            <a:endParaRPr kumimoji="1" lang="en-US" altLang="ja-JP" sz="2000" dirty="0"/>
          </a:p>
          <a:p>
            <a:endParaRPr lang="en-US" altLang="ja-JP" sz="2000" dirty="0"/>
          </a:p>
          <a:p>
            <a:endParaRPr kumimoji="1" lang="en-US" altLang="ja-JP" sz="2000" dirty="0"/>
          </a:p>
          <a:p>
            <a:endParaRPr lang="en-US" altLang="ja-JP" sz="2000" dirty="0"/>
          </a:p>
          <a:p>
            <a:r>
              <a:rPr kumimoji="1" lang="ja-JP" altLang="en-US" sz="2000" dirty="0"/>
              <a:t>➂</a:t>
            </a:r>
          </a:p>
        </p:txBody>
      </p:sp>
      <p:sp>
        <p:nvSpPr>
          <p:cNvPr id="3" name="テキスト プレースホルダー 2">
            <a:extLst>
              <a:ext uri="{FF2B5EF4-FFF2-40B4-BE49-F238E27FC236}">
                <a16:creationId xmlns:a16="http://schemas.microsoft.com/office/drawing/2014/main" id="{85E909E4-B694-9E0A-09FC-143E02C5C438}"/>
              </a:ext>
            </a:extLst>
          </p:cNvPr>
          <p:cNvSpPr>
            <a:spLocks noGrp="1"/>
          </p:cNvSpPr>
          <p:nvPr>
            <p:ph type="body" sz="quarter" idx="20"/>
          </p:nvPr>
        </p:nvSpPr>
        <p:spPr/>
        <p:txBody>
          <a:bodyPr/>
          <a:lstStyle/>
          <a:p>
            <a:r>
              <a:rPr kumimoji="1" lang="ja-JP" altLang="en-US" sz="2000" dirty="0"/>
              <a:t>採用手法</a:t>
            </a:r>
          </a:p>
        </p:txBody>
      </p:sp>
      <p:sp>
        <p:nvSpPr>
          <p:cNvPr id="4" name="日付プレースホルダー 3">
            <a:extLst>
              <a:ext uri="{FF2B5EF4-FFF2-40B4-BE49-F238E27FC236}">
                <a16:creationId xmlns:a16="http://schemas.microsoft.com/office/drawing/2014/main" id="{AE532525-F8D5-B1FA-F1C9-997FB1ADC59E}"/>
              </a:ext>
            </a:extLst>
          </p:cNvPr>
          <p:cNvSpPr>
            <a:spLocks noGrp="1"/>
          </p:cNvSpPr>
          <p:nvPr>
            <p:ph type="dt" sz="half" idx="19"/>
          </p:nvPr>
        </p:nvSpPr>
        <p:spPr/>
        <p:txBody>
          <a:bodyPr/>
          <a:lstStyle/>
          <a:p>
            <a:fld id="{FCAFAC13-DB77-42F2-BE26-45BA5532FD50}" type="datetime4">
              <a:rPr lang="en-US" altLang="ja-JP" smtClean="0"/>
              <a:pPr/>
              <a:t>September 7, 2024</a:t>
            </a:fld>
            <a:endParaRPr lang="en-US" dirty="0"/>
          </a:p>
        </p:txBody>
      </p:sp>
    </p:spTree>
    <p:extLst>
      <p:ext uri="{BB962C8B-B14F-4D97-AF65-F5344CB8AC3E}">
        <p14:creationId xmlns:p14="http://schemas.microsoft.com/office/powerpoint/2010/main" val="34297438"/>
      </p:ext>
    </p:extLst>
  </p:cSld>
  <p:clrMapOvr>
    <a:masterClrMapping/>
  </p:clrMapOvr>
</p:sld>
</file>

<file path=ppt/theme/theme1.xml><?xml version="1.0" encoding="utf-8"?>
<a:theme xmlns:a="http://schemas.openxmlformats.org/drawingml/2006/main" name="アイシンwide">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アイシンwide" id="{9719132A-AE96-4650-9969-4ACCCCDBC9C1}" vid="{AC6CE65C-E27A-4279-9449-0AF11FFDAE82}"/>
    </a:ext>
  </a:extLst>
</a:theme>
</file>

<file path=ppt/theme/theme2.xml><?xml version="1.0" encoding="utf-8"?>
<a:theme xmlns:a="http://schemas.openxmlformats.org/drawingml/2006/main" name="最終頁">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ISINフォーマット_wide.potx" id="{E6ED6B68-B8AB-4240-B5BF-953200F140CE}" vid="{8E07004A-0D74-49DA-BAAA-7DE141297473}"/>
    </a:ext>
  </a:extLst>
</a:theme>
</file>

<file path=ppt/theme/theme3.xml><?xml version="1.0" encoding="utf-8"?>
<a:theme xmlns:a="http://schemas.openxmlformats.org/drawingml/2006/main" name="内容">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ISINフォーマット_wide.potx" id="{E6ED6B68-B8AB-4240-B5BF-953200F140CE}" vid="{4B783BF8-DEA1-4518-93B8-7E4A5AC19B3A}"/>
    </a:ext>
  </a:extLst>
</a:theme>
</file>

<file path=ppt/theme/theme4.xml><?xml version="1.0" encoding="utf-8"?>
<a:theme xmlns:a="http://schemas.openxmlformats.org/drawingml/2006/main" name="内容［関係社外秘］">
  <a:themeElements>
    <a:clrScheme name="AISIN">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4BBCFF"/>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4(AISIN)_関係社外秘.pptx" id="{0E61A696-DCC7-41FA-B91C-DE2E6FD3D105}" vid="{88604F16-AB26-4E05-98EE-030EE2A46DF3}"/>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29942</TotalTime>
  <Words>97</Words>
  <Application>Microsoft Office PowerPoint</Application>
  <PresentationFormat>ワイド画面</PresentationFormat>
  <Paragraphs>35</Paragraphs>
  <Slides>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4</vt:i4>
      </vt:variant>
      <vt:variant>
        <vt:lpstr>スライド タイトル</vt:lpstr>
      </vt:variant>
      <vt:variant>
        <vt:i4>3</vt:i4>
      </vt:variant>
    </vt:vector>
  </HeadingPairs>
  <TitlesOfParts>
    <vt:vector size="11" baseType="lpstr">
      <vt:lpstr>メイリオ</vt:lpstr>
      <vt:lpstr>游ゴシック</vt:lpstr>
      <vt:lpstr>Arial</vt:lpstr>
      <vt:lpstr>Segoe UI</vt:lpstr>
      <vt:lpstr>アイシンwide</vt:lpstr>
      <vt:lpstr>最終頁</vt:lpstr>
      <vt:lpstr>内容</vt:lpstr>
      <vt:lpstr>内容［関係社外秘］</vt:lpstr>
      <vt:lpstr>PowerPoint プレゼンテーション</vt:lpstr>
      <vt:lpstr>PowerPoint プレゼンテーション</vt:lpstr>
      <vt:lpstr>PowerPoint プレゼンテーション</vt:lpstr>
    </vt:vector>
  </TitlesOfParts>
  <Company>アイシン精機</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Toyomaru Koji／豊丸　弘爾／AI</dc:creator>
  <cp:lastModifiedBy>優樹 笹岡</cp:lastModifiedBy>
  <cp:revision>182</cp:revision>
  <dcterms:created xsi:type="dcterms:W3CDTF">2022-01-19T01:36:44Z</dcterms:created>
  <dcterms:modified xsi:type="dcterms:W3CDTF">2024-09-11T16:11:10Z</dcterms:modified>
</cp:coreProperties>
</file>